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10" r:id="rId2"/>
    <p:sldId id="348" r:id="rId3"/>
    <p:sldId id="398" r:id="rId4"/>
    <p:sldId id="405" r:id="rId5"/>
    <p:sldId id="402" r:id="rId6"/>
    <p:sldId id="413" r:id="rId7"/>
    <p:sldId id="406" r:id="rId8"/>
    <p:sldId id="426" r:id="rId9"/>
    <p:sldId id="345" r:id="rId10"/>
    <p:sldId id="346" r:id="rId11"/>
    <p:sldId id="355" r:id="rId12"/>
    <p:sldId id="323" r:id="rId13"/>
    <p:sldId id="376" r:id="rId14"/>
    <p:sldId id="428" r:id="rId15"/>
    <p:sldId id="397" r:id="rId16"/>
    <p:sldId id="417" r:id="rId17"/>
    <p:sldId id="418" r:id="rId18"/>
    <p:sldId id="419" r:id="rId19"/>
    <p:sldId id="420" r:id="rId20"/>
    <p:sldId id="371" r:id="rId21"/>
    <p:sldId id="394" r:id="rId22"/>
    <p:sldId id="425" r:id="rId23"/>
    <p:sldId id="427" r:id="rId24"/>
    <p:sldId id="285" r:id="rId25"/>
    <p:sldId id="286" r:id="rId26"/>
  </p:sldIdLst>
  <p:sldSz cx="20104100" cy="11315700"/>
  <p:notesSz cx="20104100" cy="11315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am Gervin" initials="AG" lastIdx="16" clrIdx="0">
    <p:extLst>
      <p:ext uri="{19B8F6BF-5375-455C-9EA6-DF929625EA0E}">
        <p15:presenceInfo xmlns:p15="http://schemas.microsoft.com/office/powerpoint/2012/main" userId="b3ace46adfd290a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5252"/>
    <a:srgbClr val="00B4DC"/>
    <a:srgbClr val="0099FF"/>
    <a:srgbClr val="FFFFFF"/>
    <a:srgbClr val="92D050"/>
    <a:srgbClr val="FF0000"/>
    <a:srgbClr val="FFC000"/>
    <a:srgbClr val="EBFAFF"/>
    <a:srgbClr val="9FE6FF"/>
    <a:srgbClr val="FF9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46" autoAdjust="0"/>
    <p:restoredTop sz="96730" autoAdjust="0"/>
  </p:normalViewPr>
  <p:slideViewPr>
    <p:cSldViewPr snapToGrid="0">
      <p:cViewPr varScale="1">
        <p:scale>
          <a:sx n="75" d="100"/>
          <a:sy n="75" d="100"/>
        </p:scale>
        <p:origin x="428" y="64"/>
      </p:cViewPr>
      <p:guideLst>
        <p:guide orient="horz" pos="2880"/>
        <p:guide pos="2160"/>
      </p:guideLst>
    </p:cSldViewPr>
  </p:slideViewPr>
  <p:outlineViewPr>
    <p:cViewPr>
      <p:scale>
        <a:sx n="40" d="100"/>
        <a:sy n="4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240" y="5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BCE4EF-092A-5F4F-9B40-8FB398252D54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5125"/>
            <a:ext cx="16084550" cy="4456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896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896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8B7409-2BDC-FC4A-8522-20457A79E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654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B7409-2BDC-FC4A-8522-20457A79E9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282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US" dirty="0"/>
              <a:t>Redo graph so it’s simpler. Optimal latency goes down. That’s good.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37914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5084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First Cloud slide (network slide 2). This should just be clouds, internet, and now I realize NOT buildings, but employees (lets say just one group) ... The point of this slide is that employees access enterprise apps/data directly using the internet. Without SD-WAN, the data/apps inside the buildings aren’t connected at all. </a:t>
            </a:r>
            <a:r>
              <a:rPr lang="en-US" sz="2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second network slide has no MPLS, obviously.</a:t>
            </a:r>
            <a:endParaRPr lang="en-US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B7409-2BDC-FC4A-8522-20457A79E9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71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B7409-2BDC-FC4A-8522-20457A79E96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79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sz="900" spc="200" dirty="0">
              <a:solidFill>
                <a:srgbClr val="515151"/>
              </a:solidFill>
              <a:latin typeface="Trebuchet MS" panose="020B0603020202020204" pitchFamily="34" charset="0"/>
              <a:ea typeface="Avenir Next" charset="0"/>
              <a:cs typeface="Avenir Next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B7409-2BDC-FC4A-8522-20457A79E96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235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B7409-2BDC-FC4A-8522-20457A79E96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855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8B7409-2BDC-FC4A-8522-20457A79E9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5049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B7409-2BDC-FC4A-8522-20457A79E96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260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B7409-2BDC-FC4A-8522-20457A79E96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39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US" dirty="0"/>
              <a:t>Redo graph so it’s simpler. Optimal latency goes down. That’s good.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1186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90000">
              <a:srgbClr val="EFEFEF"/>
            </a:gs>
            <a:gs pos="100000">
              <a:srgbClr val="E1E1E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374651" y="10684818"/>
            <a:ext cx="167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© 2018 Waltz Networks, Inc.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0252" y="10687050"/>
            <a:ext cx="872998" cy="15468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alphaModFix amt="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94575" cy="113157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xa Dots"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90000">
              <a:srgbClr val="EFEFEF"/>
            </a:gs>
            <a:gs pos="100000">
              <a:srgbClr val="E1E1E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374651" y="10684818"/>
            <a:ext cx="167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© 2018 Waltz Networks, Inc.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91400" cy="113157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2D85EDA-B4D9-4E7B-9620-72000A8836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0" y="0"/>
            <a:ext cx="20116800" cy="113157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E839D7-7DDF-4374-95FE-B21E126E2F2A}"/>
              </a:ext>
            </a:extLst>
          </p:cNvPr>
          <p:cNvSpPr txBox="1"/>
          <p:nvPr userDrawn="1"/>
        </p:nvSpPr>
        <p:spPr>
          <a:xfrm rot="16200000">
            <a:off x="-2455229" y="8548300"/>
            <a:ext cx="525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>
                <a:solidFill>
                  <a:schemeClr val="bg1">
                    <a:lumMod val="65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pPr algn="l"/>
            <a:r>
              <a:rPr lang="en-US" sz="1200" dirty="0"/>
              <a:t>© Waltz Networks, Inc. | Private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92537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BABB74-8022-46D2-AA42-324F8D6F6F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0" y="0"/>
            <a:ext cx="20116800" cy="113157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E57391-74C7-43B9-9566-D4A866DEF39A}"/>
              </a:ext>
            </a:extLst>
          </p:cNvPr>
          <p:cNvSpPr txBox="1"/>
          <p:nvPr userDrawn="1"/>
        </p:nvSpPr>
        <p:spPr>
          <a:xfrm rot="16200000">
            <a:off x="-2455229" y="8548300"/>
            <a:ext cx="525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>
                <a:solidFill>
                  <a:schemeClr val="bg1">
                    <a:lumMod val="65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pPr algn="l"/>
            <a:r>
              <a:rPr lang="en-US" sz="1200" dirty="0"/>
              <a:t>© Waltz Networks, Inc. | Private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2118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xa"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90000">
              <a:srgbClr val="EFEFEF"/>
            </a:gs>
            <a:gs pos="100000">
              <a:srgbClr val="E1E1E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374651" y="10684818"/>
            <a:ext cx="167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© 2018 Waltz Networks, Inc.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91400" cy="11315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775" y="5381625"/>
            <a:ext cx="3117850" cy="552450"/>
          </a:xfrm>
          <a:prstGeom prst="rect">
            <a:avLst/>
          </a:prstGeom>
          <a:effectLst>
            <a:glow rad="635000">
              <a:schemeClr val="bg1">
                <a:alpha val="50000"/>
              </a:schemeClr>
            </a:glow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0252" y="10687050"/>
            <a:ext cx="872998" cy="15468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E898D4-95D2-480E-B559-A1682156F5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709" y="1"/>
            <a:ext cx="20173043" cy="1134733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437E343-99E5-4527-8FDE-F3FE72C91846}"/>
              </a:ext>
            </a:extLst>
          </p:cNvPr>
          <p:cNvSpPr/>
          <p:nvPr userDrawn="1"/>
        </p:nvSpPr>
        <p:spPr>
          <a:xfrm>
            <a:off x="-51709" y="19391"/>
            <a:ext cx="20173042" cy="11308556"/>
          </a:xfrm>
          <a:prstGeom prst="rect">
            <a:avLst/>
          </a:prstGeom>
          <a:solidFill>
            <a:srgbClr val="51515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492690-5E98-4A70-BF3A-F16FD3B4DEB0}"/>
              </a:ext>
            </a:extLst>
          </p:cNvPr>
          <p:cNvSpPr txBox="1"/>
          <p:nvPr userDrawn="1"/>
        </p:nvSpPr>
        <p:spPr>
          <a:xfrm rot="16200000">
            <a:off x="-2514335" y="8548300"/>
            <a:ext cx="525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>
                <a:solidFill>
                  <a:schemeClr val="bg1">
                    <a:lumMod val="65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pPr algn="l"/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 Waltz Networks, Inc. | Private &amp; Confidential</a:t>
            </a:r>
          </a:p>
        </p:txBody>
      </p:sp>
    </p:spTree>
    <p:extLst>
      <p:ext uri="{BB962C8B-B14F-4D97-AF65-F5344CB8AC3E}">
        <p14:creationId xmlns:p14="http://schemas.microsoft.com/office/powerpoint/2010/main" val="942763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685307" y="979055"/>
            <a:ext cx="18733486" cy="125994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685307" y="2535445"/>
            <a:ext cx="18733486" cy="751608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1005200" lvl="0" indent="-753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2010400" lvl="1" indent="-698056">
              <a:spcBef>
                <a:spcPts val="3518"/>
              </a:spcBef>
              <a:spcAft>
                <a:spcPts val="0"/>
              </a:spcAft>
              <a:buSzPts val="1400"/>
              <a:buChar char="○"/>
              <a:defRPr/>
            </a:lvl2pPr>
            <a:lvl3pPr marL="3015600" lvl="2" indent="-698056">
              <a:spcBef>
                <a:spcPts val="3518"/>
              </a:spcBef>
              <a:spcAft>
                <a:spcPts val="0"/>
              </a:spcAft>
              <a:buSzPts val="1400"/>
              <a:buChar char="■"/>
              <a:defRPr/>
            </a:lvl3pPr>
            <a:lvl4pPr marL="4020800" lvl="3" indent="-698056">
              <a:spcBef>
                <a:spcPts val="3518"/>
              </a:spcBef>
              <a:spcAft>
                <a:spcPts val="0"/>
              </a:spcAft>
              <a:buSzPts val="1400"/>
              <a:buChar char="●"/>
              <a:defRPr/>
            </a:lvl4pPr>
            <a:lvl5pPr marL="5026000" lvl="4" indent="-698056">
              <a:spcBef>
                <a:spcPts val="3518"/>
              </a:spcBef>
              <a:spcAft>
                <a:spcPts val="0"/>
              </a:spcAft>
              <a:buSzPts val="1400"/>
              <a:buChar char="○"/>
              <a:defRPr/>
            </a:lvl5pPr>
            <a:lvl6pPr marL="6031200" lvl="5" indent="-698056">
              <a:spcBef>
                <a:spcPts val="3518"/>
              </a:spcBef>
              <a:spcAft>
                <a:spcPts val="0"/>
              </a:spcAft>
              <a:buSzPts val="1400"/>
              <a:buChar char="■"/>
              <a:defRPr/>
            </a:lvl6pPr>
            <a:lvl7pPr marL="7036399" lvl="6" indent="-698056">
              <a:spcBef>
                <a:spcPts val="3518"/>
              </a:spcBef>
              <a:spcAft>
                <a:spcPts val="0"/>
              </a:spcAft>
              <a:buSzPts val="1400"/>
              <a:buChar char="●"/>
              <a:defRPr/>
            </a:lvl7pPr>
            <a:lvl8pPr marL="8041599" lvl="7" indent="-698056">
              <a:spcBef>
                <a:spcPts val="3518"/>
              </a:spcBef>
              <a:spcAft>
                <a:spcPts val="0"/>
              </a:spcAft>
              <a:buSzPts val="1400"/>
              <a:buChar char="○"/>
              <a:defRPr/>
            </a:lvl8pPr>
            <a:lvl9pPr marL="9046799" lvl="8" indent="-698056">
              <a:spcBef>
                <a:spcPts val="3518"/>
              </a:spcBef>
              <a:spcAft>
                <a:spcPts val="3518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18627640" y="10259077"/>
            <a:ext cx="1206378" cy="86592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57614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5" r:id="rId2"/>
    <p:sldLayoutId id="2147483671" r:id="rId3"/>
    <p:sldLayoutId id="2147483672" r:id="rId4"/>
    <p:sldLayoutId id="2147483667" r:id="rId5"/>
    <p:sldLayoutId id="2147483670" r:id="rId6"/>
    <p:sldLayoutId id="2147483673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gif"/><Relationship Id="rId7" Type="http://schemas.openxmlformats.org/officeDocument/2006/relationships/image" Target="../media/image35.pn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9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7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0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0" Type="http://schemas.microsoft.com/office/2007/relationships/hdphoto" Target="../media/hdphoto2.wdp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5.png"/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12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14.png"/><Relationship Id="rId10" Type="http://schemas.openxmlformats.org/officeDocument/2006/relationships/image" Target="../media/image11.png"/><Relationship Id="rId4" Type="http://schemas.microsoft.com/office/2007/relationships/hdphoto" Target="../media/hdphoto3.wdp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50000">
              <a:srgbClr val="F5F5F5"/>
            </a:gs>
            <a:gs pos="100000">
              <a:srgbClr val="E1E1E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8273" y="6426349"/>
            <a:ext cx="5767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110" dirty="0">
                <a:solidFill>
                  <a:srgbClr val="4A4A4A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Highest-Performing SD-CORE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84342" y="8437270"/>
            <a:ext cx="1033545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spc="110" dirty="0">
                <a:solidFill>
                  <a:srgbClr val="4A4A4A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True MPLS Reliability. Cloud Elasticity. Business-Internet Pricing.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21" y="5086350"/>
            <a:ext cx="6235700" cy="11049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D12D3EE-1396-415A-AD5F-04402FC26438}"/>
              </a:ext>
            </a:extLst>
          </p:cNvPr>
          <p:cNvSpPr txBox="1"/>
          <p:nvPr/>
        </p:nvSpPr>
        <p:spPr>
          <a:xfrm>
            <a:off x="6934221" y="10763250"/>
            <a:ext cx="6235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D1FC63FC-D056-45C8-A4E8-28449A9851D0}" type="datetime4">
              <a:rPr lang="en-US" smtClean="0">
                <a:solidFill>
                  <a:schemeClr val="bg1">
                    <a:lumMod val="65000"/>
                  </a:schemeClr>
                </a:solidFill>
                <a:latin typeface="Trebuchet MS" panose="020B0603020202020204" pitchFamily="34" charset="0"/>
              </a:rPr>
              <a:pPr algn="ctr"/>
              <a:t>May 1, 2023</a:t>
            </a:fld>
            <a:endParaRPr lang="en-US" dirty="0">
              <a:solidFill>
                <a:schemeClr val="bg1">
                  <a:lumMod val="65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987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90716" y="1928923"/>
            <a:ext cx="54585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spc="300">
                <a:solidFill>
                  <a:schemeClr val="bg1"/>
                </a:solidFill>
                <a:latin typeface="AvenirNext LT Pro Light" panose="020B0403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Waltz Math Discovery Applied @Layers 2 &amp; 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410F5A1-6A56-4A10-B962-42D4E19C964C}"/>
              </a:ext>
            </a:extLst>
          </p:cNvPr>
          <p:cNvSpPr txBox="1"/>
          <p:nvPr/>
        </p:nvSpPr>
        <p:spPr>
          <a:xfrm>
            <a:off x="13880530" y="1928923"/>
            <a:ext cx="50449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200" spc="300" dirty="0">
                <a:solidFill>
                  <a:prstClr val="white"/>
                </a:solidFill>
                <a:latin typeface="Trebuchet MS" panose="020B0603020202020204" pitchFamily="34" charset="0"/>
              </a:rPr>
              <a:t>Leads to a </a:t>
            </a:r>
            <a:r>
              <a:rPr kumimoji="0" lang="en-US" sz="3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New Era in </a:t>
            </a:r>
            <a:br>
              <a:rPr kumimoji="0" lang="en-US" sz="3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</a:br>
            <a:r>
              <a:rPr kumimoji="0" lang="en-US" sz="32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Network Performance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92000C1-7DA8-4730-A09C-5289414A8EBD}"/>
              </a:ext>
            </a:extLst>
          </p:cNvPr>
          <p:cNvGrpSpPr/>
          <p:nvPr/>
        </p:nvGrpSpPr>
        <p:grpSpPr>
          <a:xfrm>
            <a:off x="2134698" y="3661300"/>
            <a:ext cx="3170551" cy="3881774"/>
            <a:chOff x="8673181" y="3661300"/>
            <a:chExt cx="3170551" cy="3881774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B564ED11-1301-4A9E-90F9-669E61F03330}"/>
                </a:ext>
              </a:extLst>
            </p:cNvPr>
            <p:cNvGrpSpPr/>
            <p:nvPr/>
          </p:nvGrpSpPr>
          <p:grpSpPr>
            <a:xfrm>
              <a:off x="8751509" y="6391505"/>
              <a:ext cx="3013895" cy="537501"/>
              <a:chOff x="8749381" y="6391505"/>
              <a:chExt cx="3013895" cy="537501"/>
            </a:xfrm>
          </p:grpSpPr>
          <p:sp>
            <p:nvSpPr>
              <p:cNvPr id="152" name="Rectangle 151">
                <a:extLst>
                  <a:ext uri="{FF2B5EF4-FFF2-40B4-BE49-F238E27FC236}">
                    <a16:creationId xmlns:a16="http://schemas.microsoft.com/office/drawing/2014/main" id="{BB204CA8-D98D-4CF1-9E30-D096A7866E30}"/>
                  </a:ext>
                </a:extLst>
              </p:cNvPr>
              <p:cNvSpPr/>
              <p:nvPr/>
            </p:nvSpPr>
            <p:spPr>
              <a:xfrm>
                <a:off x="8749381" y="6391505"/>
                <a:ext cx="3013895" cy="537501"/>
              </a:xfrm>
              <a:prstGeom prst="rect">
                <a:avLst/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5DB54EEB-01CD-4164-B83B-D928DB94AD95}"/>
                  </a:ext>
                </a:extLst>
              </p:cNvPr>
              <p:cNvSpPr txBox="1"/>
              <p:nvPr/>
            </p:nvSpPr>
            <p:spPr>
              <a:xfrm>
                <a:off x="9594063" y="6518865"/>
                <a:ext cx="132453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spc="3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DATA LINK</a:t>
                </a: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6AD25F4-C819-4FD2-BB1B-0F89F411DE58}"/>
                </a:ext>
              </a:extLst>
            </p:cNvPr>
            <p:cNvGrpSpPr/>
            <p:nvPr/>
          </p:nvGrpSpPr>
          <p:grpSpPr>
            <a:xfrm>
              <a:off x="8751509" y="5858059"/>
              <a:ext cx="3013895" cy="537501"/>
              <a:chOff x="8749381" y="5858059"/>
              <a:chExt cx="3013895" cy="537501"/>
            </a:xfrm>
          </p:grpSpPr>
          <p:sp>
            <p:nvSpPr>
              <p:cNvPr id="153" name="Rectangle 152">
                <a:extLst>
                  <a:ext uri="{FF2B5EF4-FFF2-40B4-BE49-F238E27FC236}">
                    <a16:creationId xmlns:a16="http://schemas.microsoft.com/office/drawing/2014/main" id="{07199480-1C8D-4005-8466-B2BDFD2C6078}"/>
                  </a:ext>
                </a:extLst>
              </p:cNvPr>
              <p:cNvSpPr/>
              <p:nvPr/>
            </p:nvSpPr>
            <p:spPr>
              <a:xfrm>
                <a:off x="8749381" y="5858059"/>
                <a:ext cx="3013895" cy="537501"/>
              </a:xfrm>
              <a:prstGeom prst="rect">
                <a:avLst/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78CB88B8-D4F2-4B86-A46E-A43A1C6015C0}"/>
                  </a:ext>
                </a:extLst>
              </p:cNvPr>
              <p:cNvSpPr txBox="1"/>
              <p:nvPr/>
            </p:nvSpPr>
            <p:spPr>
              <a:xfrm>
                <a:off x="9632600" y="5984610"/>
                <a:ext cx="124745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spc="3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NETWORK</a:t>
                </a: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114E356-295D-4094-9362-80FA183B43D1}"/>
                </a:ext>
              </a:extLst>
            </p:cNvPr>
            <p:cNvGrpSpPr/>
            <p:nvPr/>
          </p:nvGrpSpPr>
          <p:grpSpPr>
            <a:xfrm>
              <a:off x="8751509" y="4257721"/>
              <a:ext cx="3013895" cy="537501"/>
              <a:chOff x="8749381" y="4257721"/>
              <a:chExt cx="3013895" cy="537501"/>
            </a:xfrm>
          </p:grpSpPr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755737B4-6BDD-4A34-87BE-82A425B00850}"/>
                  </a:ext>
                </a:extLst>
              </p:cNvPr>
              <p:cNvSpPr/>
              <p:nvPr/>
            </p:nvSpPr>
            <p:spPr>
              <a:xfrm>
                <a:off x="8749381" y="4257721"/>
                <a:ext cx="3013895" cy="537501"/>
              </a:xfrm>
              <a:prstGeom prst="rect">
                <a:avLst/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0911F208-F4D7-4CBC-8981-F60539E142AA}"/>
                  </a:ext>
                </a:extLst>
              </p:cNvPr>
              <p:cNvSpPr txBox="1"/>
              <p:nvPr/>
            </p:nvSpPr>
            <p:spPr>
              <a:xfrm>
                <a:off x="9353485" y="4381845"/>
                <a:ext cx="18056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spc="3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PRESENTATION</a:t>
                </a: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B017E96-9C46-4658-83F1-A260A7CEA1DB}"/>
                </a:ext>
              </a:extLst>
            </p:cNvPr>
            <p:cNvGrpSpPr/>
            <p:nvPr/>
          </p:nvGrpSpPr>
          <p:grpSpPr>
            <a:xfrm>
              <a:off x="8751509" y="4791167"/>
              <a:ext cx="3013895" cy="537501"/>
              <a:chOff x="8749381" y="4791167"/>
              <a:chExt cx="3013895" cy="537501"/>
            </a:xfrm>
          </p:grpSpPr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818E59C0-031A-4284-9F9E-7CDEA31F3AD2}"/>
                  </a:ext>
                </a:extLst>
              </p:cNvPr>
              <p:cNvSpPr/>
              <p:nvPr/>
            </p:nvSpPr>
            <p:spPr>
              <a:xfrm>
                <a:off x="8749381" y="4791167"/>
                <a:ext cx="3013895" cy="537501"/>
              </a:xfrm>
              <a:prstGeom prst="rect">
                <a:avLst/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DB125195-334E-41AA-8EA7-2CFAC7D451AA}"/>
                  </a:ext>
                </a:extLst>
              </p:cNvPr>
              <p:cNvSpPr txBox="1"/>
              <p:nvPr/>
            </p:nvSpPr>
            <p:spPr>
              <a:xfrm>
                <a:off x="9709544" y="4916100"/>
                <a:ext cx="10935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spc="3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SESSION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8BC9C6E9-0D7F-40C0-9BEE-4B14C4215F17}"/>
                </a:ext>
              </a:extLst>
            </p:cNvPr>
            <p:cNvGrpSpPr/>
            <p:nvPr/>
          </p:nvGrpSpPr>
          <p:grpSpPr>
            <a:xfrm>
              <a:off x="8751509" y="5324613"/>
              <a:ext cx="3013895" cy="537501"/>
              <a:chOff x="8749381" y="5324613"/>
              <a:chExt cx="3013895" cy="537501"/>
            </a:xfrm>
          </p:grpSpPr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E26A63C9-276A-4EEE-8971-222726C3E32F}"/>
                  </a:ext>
                </a:extLst>
              </p:cNvPr>
              <p:cNvSpPr/>
              <p:nvPr/>
            </p:nvSpPr>
            <p:spPr>
              <a:xfrm>
                <a:off x="8749381" y="5324613"/>
                <a:ext cx="3013895" cy="537501"/>
              </a:xfrm>
              <a:prstGeom prst="rect">
                <a:avLst/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A486B574-7821-41AB-8F6B-1B77B6BFA96F}"/>
                  </a:ext>
                </a:extLst>
              </p:cNvPr>
              <p:cNvSpPr txBox="1"/>
              <p:nvPr/>
            </p:nvSpPr>
            <p:spPr>
              <a:xfrm>
                <a:off x="9523275" y="5450355"/>
                <a:ext cx="14661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spc="3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TRANSPORT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FBB21040-155B-4E76-9F70-6F575921C8AF}"/>
                </a:ext>
              </a:extLst>
            </p:cNvPr>
            <p:cNvGrpSpPr/>
            <p:nvPr/>
          </p:nvGrpSpPr>
          <p:grpSpPr>
            <a:xfrm>
              <a:off x="8675309" y="3661300"/>
              <a:ext cx="3166295" cy="600476"/>
              <a:chOff x="8673181" y="3661300"/>
              <a:chExt cx="3166295" cy="600476"/>
            </a:xfrm>
          </p:grpSpPr>
          <p:sp>
            <p:nvSpPr>
              <p:cNvPr id="147" name="Rectangle 146">
                <a:extLst>
                  <a:ext uri="{FF2B5EF4-FFF2-40B4-BE49-F238E27FC236}">
                    <a16:creationId xmlns:a16="http://schemas.microsoft.com/office/drawing/2014/main" id="{F76A9572-2F03-4A12-89DC-8B3083829565}"/>
                  </a:ext>
                </a:extLst>
              </p:cNvPr>
              <p:cNvSpPr/>
              <p:nvPr/>
            </p:nvSpPr>
            <p:spPr>
              <a:xfrm>
                <a:off x="8749381" y="3724275"/>
                <a:ext cx="3013895" cy="537501"/>
              </a:xfrm>
              <a:prstGeom prst="rect">
                <a:avLst/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50887AE6-183A-4DDC-A483-CF88AFC36569}"/>
                  </a:ext>
                </a:extLst>
              </p:cNvPr>
              <p:cNvSpPr txBox="1"/>
              <p:nvPr/>
            </p:nvSpPr>
            <p:spPr>
              <a:xfrm>
                <a:off x="9437739" y="3847590"/>
                <a:ext cx="163717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spc="3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APPLICATION</a:t>
                </a:r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CECE5022-5682-4298-852F-13D0104C6021}"/>
                  </a:ext>
                </a:extLst>
              </p:cNvPr>
              <p:cNvSpPr/>
              <p:nvPr/>
            </p:nvSpPr>
            <p:spPr>
              <a:xfrm>
                <a:off x="11687076" y="3661300"/>
                <a:ext cx="152400" cy="152400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id="{DF1D24EC-5541-4EFA-B6A0-5173C130D6E9}"/>
                  </a:ext>
                </a:extLst>
              </p:cNvPr>
              <p:cNvSpPr/>
              <p:nvPr/>
            </p:nvSpPr>
            <p:spPr>
              <a:xfrm>
                <a:off x="8673181" y="3670054"/>
                <a:ext cx="152400" cy="152400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D1F8D780-FB3D-476C-950D-93F5A319E201}"/>
                </a:ext>
              </a:extLst>
            </p:cNvPr>
            <p:cNvGrpSpPr/>
            <p:nvPr/>
          </p:nvGrpSpPr>
          <p:grpSpPr>
            <a:xfrm>
              <a:off x="8673181" y="6924951"/>
              <a:ext cx="3170551" cy="618123"/>
              <a:chOff x="8673181" y="6924951"/>
              <a:chExt cx="3170551" cy="618123"/>
            </a:xfrm>
          </p:grpSpPr>
          <p:sp>
            <p:nvSpPr>
              <p:cNvPr id="140" name="Rectangle 139">
                <a:extLst>
                  <a:ext uri="{FF2B5EF4-FFF2-40B4-BE49-F238E27FC236}">
                    <a16:creationId xmlns:a16="http://schemas.microsoft.com/office/drawing/2014/main" id="{5BEA25B8-343E-4FEE-BA3D-1CC67EF0EF30}"/>
                  </a:ext>
                </a:extLst>
              </p:cNvPr>
              <p:cNvSpPr/>
              <p:nvPr/>
            </p:nvSpPr>
            <p:spPr>
              <a:xfrm>
                <a:off x="8749381" y="6924951"/>
                <a:ext cx="3013895" cy="537501"/>
              </a:xfrm>
              <a:prstGeom prst="rect">
                <a:avLst/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80F9E2EA-2502-4051-BFA3-C6C0D6A7F252}"/>
                  </a:ext>
                </a:extLst>
              </p:cNvPr>
              <p:cNvSpPr txBox="1"/>
              <p:nvPr/>
            </p:nvSpPr>
            <p:spPr>
              <a:xfrm>
                <a:off x="9630195" y="7053121"/>
                <a:ext cx="125226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spc="3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PHYSICAL</a:t>
                </a:r>
              </a:p>
            </p:txBody>
          </p:sp>
          <p:sp>
            <p:nvSpPr>
              <p:cNvPr id="220" name="Oval 219">
                <a:extLst>
                  <a:ext uri="{FF2B5EF4-FFF2-40B4-BE49-F238E27FC236}">
                    <a16:creationId xmlns:a16="http://schemas.microsoft.com/office/drawing/2014/main" id="{B3AC5064-C641-485A-BB6B-93E54F164886}"/>
                  </a:ext>
                </a:extLst>
              </p:cNvPr>
              <p:cNvSpPr/>
              <p:nvPr/>
            </p:nvSpPr>
            <p:spPr>
              <a:xfrm>
                <a:off x="11691332" y="7390674"/>
                <a:ext cx="152400" cy="152400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21" name="Oval 220">
                <a:extLst>
                  <a:ext uri="{FF2B5EF4-FFF2-40B4-BE49-F238E27FC236}">
                    <a16:creationId xmlns:a16="http://schemas.microsoft.com/office/drawing/2014/main" id="{C15BB59C-48DF-4561-A9C7-1DEE9A485136}"/>
                  </a:ext>
                </a:extLst>
              </p:cNvPr>
              <p:cNvSpPr/>
              <p:nvPr/>
            </p:nvSpPr>
            <p:spPr>
              <a:xfrm>
                <a:off x="8673181" y="7370330"/>
                <a:ext cx="152400" cy="152400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70A075D-1CA3-404E-8254-AC0F321833F2}"/>
              </a:ext>
            </a:extLst>
          </p:cNvPr>
          <p:cNvGrpSpPr/>
          <p:nvPr/>
        </p:nvGrpSpPr>
        <p:grpSpPr>
          <a:xfrm>
            <a:off x="2213026" y="5861548"/>
            <a:ext cx="3013895" cy="1070947"/>
            <a:chOff x="11980826" y="7563775"/>
            <a:chExt cx="3013895" cy="1070947"/>
          </a:xfrm>
        </p:grpSpPr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E8158A5D-1479-4C1B-8623-AE6828453B1D}"/>
                </a:ext>
              </a:extLst>
            </p:cNvPr>
            <p:cNvSpPr/>
            <p:nvPr/>
          </p:nvSpPr>
          <p:spPr>
            <a:xfrm>
              <a:off x="11980826" y="8097221"/>
              <a:ext cx="3013895" cy="537501"/>
            </a:xfrm>
            <a:prstGeom prst="rect">
              <a:avLst/>
            </a:prstGeom>
            <a:solidFill>
              <a:srgbClr val="00B4D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880333AC-9850-47C9-980E-5EB49E927162}"/>
                </a:ext>
              </a:extLst>
            </p:cNvPr>
            <p:cNvSpPr txBox="1"/>
            <p:nvPr/>
          </p:nvSpPr>
          <p:spPr>
            <a:xfrm>
              <a:off x="12825508" y="8224581"/>
              <a:ext cx="13245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DATA LINK</a:t>
              </a: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35A0081F-B1DA-44F0-8FC5-2CF3620E6A12}"/>
                </a:ext>
              </a:extLst>
            </p:cNvPr>
            <p:cNvSpPr/>
            <p:nvPr/>
          </p:nvSpPr>
          <p:spPr>
            <a:xfrm>
              <a:off x="11980826" y="7563775"/>
              <a:ext cx="3013895" cy="537501"/>
            </a:xfrm>
            <a:prstGeom prst="rect">
              <a:avLst/>
            </a:prstGeom>
            <a:solidFill>
              <a:srgbClr val="00B4D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245E9070-EB48-4CD2-AE32-BA04D0B9A2E9}"/>
                </a:ext>
              </a:extLst>
            </p:cNvPr>
            <p:cNvSpPr txBox="1"/>
            <p:nvPr/>
          </p:nvSpPr>
          <p:spPr>
            <a:xfrm>
              <a:off x="12864045" y="7690326"/>
              <a:ext cx="12474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spc="3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NETWORK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02CDABC8-7FAB-4706-BBCC-46990B1C2AD9}"/>
              </a:ext>
            </a:extLst>
          </p:cNvPr>
          <p:cNvSpPr txBox="1"/>
          <p:nvPr/>
        </p:nvSpPr>
        <p:spPr>
          <a:xfrm>
            <a:off x="4966848" y="9281716"/>
            <a:ext cx="10439973" cy="15542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4000" b="1" dirty="0">
                <a:solidFill>
                  <a:schemeClr val="bg1"/>
                </a:solidFill>
                <a:latin typeface="Trebuchet MS" panose="020B0603020202020204" pitchFamily="34" charset="0"/>
              </a:rPr>
              <a:t>FIRST: </a:t>
            </a:r>
            <a:r>
              <a:rPr lang="en-US" sz="4000" dirty="0">
                <a:solidFill>
                  <a:schemeClr val="bg1"/>
                </a:solidFill>
                <a:latin typeface="Trebuchet MS" panose="020B0603020202020204" pitchFamily="34" charset="0"/>
              </a:rPr>
              <a:t>Revolutionize Enterprise Connectivity</a:t>
            </a:r>
          </a:p>
          <a:p>
            <a:pPr algn="ctr">
              <a:spcAft>
                <a:spcPts val="1800"/>
              </a:spcAft>
            </a:pPr>
            <a:r>
              <a:rPr lang="en-US" sz="4000" b="1" dirty="0">
                <a:solidFill>
                  <a:schemeClr val="bg1"/>
                </a:solidFill>
                <a:latin typeface="Trebuchet MS" panose="020B0603020202020204" pitchFamily="34" charset="0"/>
              </a:rPr>
              <a:t>THEN: </a:t>
            </a:r>
            <a:r>
              <a:rPr lang="en-US" sz="4000" dirty="0">
                <a:solidFill>
                  <a:schemeClr val="bg1"/>
                </a:solidFill>
                <a:latin typeface="Trebuchet MS" panose="020B0603020202020204" pitchFamily="34" charset="0"/>
              </a:rPr>
              <a:t>Internet 2.0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5B32B9A9-9E61-4D43-B853-6DAAC27E564B}"/>
              </a:ext>
            </a:extLst>
          </p:cNvPr>
          <p:cNvGrpSpPr/>
          <p:nvPr/>
        </p:nvGrpSpPr>
        <p:grpSpPr>
          <a:xfrm>
            <a:off x="14489578" y="3704976"/>
            <a:ext cx="3826870" cy="3826870"/>
            <a:chOff x="8178054" y="3704976"/>
            <a:chExt cx="3826870" cy="3826870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2D920957-54C6-4388-B23E-27349732D28A}"/>
                </a:ext>
              </a:extLst>
            </p:cNvPr>
            <p:cNvGrpSpPr/>
            <p:nvPr/>
          </p:nvGrpSpPr>
          <p:grpSpPr>
            <a:xfrm>
              <a:off x="8178054" y="3704976"/>
              <a:ext cx="3826870" cy="3826870"/>
              <a:chOff x="8178054" y="3704976"/>
              <a:chExt cx="3826870" cy="3826870"/>
            </a:xfrm>
          </p:grpSpPr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79D48512-79D5-4339-BF75-7248586B828B}"/>
                  </a:ext>
                </a:extLst>
              </p:cNvPr>
              <p:cNvSpPr/>
              <p:nvPr/>
            </p:nvSpPr>
            <p:spPr>
              <a:xfrm>
                <a:off x="8257429" y="3784351"/>
                <a:ext cx="3668120" cy="3668120"/>
              </a:xfrm>
              <a:prstGeom prst="ellipse">
                <a:avLst/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169" name="Group 168">
                <a:extLst>
                  <a:ext uri="{FF2B5EF4-FFF2-40B4-BE49-F238E27FC236}">
                    <a16:creationId xmlns:a16="http://schemas.microsoft.com/office/drawing/2014/main" id="{4F72EEE9-086D-4494-A3DE-FFD0767BDB2A}"/>
                  </a:ext>
                </a:extLst>
              </p:cNvPr>
              <p:cNvGrpSpPr/>
              <p:nvPr/>
            </p:nvGrpSpPr>
            <p:grpSpPr>
              <a:xfrm rot="2700000">
                <a:off x="8178054" y="3708151"/>
                <a:ext cx="3826870" cy="3820520"/>
                <a:chOff x="8282581" y="3981450"/>
                <a:chExt cx="3826870" cy="3820520"/>
              </a:xfrm>
            </p:grpSpPr>
            <p:sp>
              <p:nvSpPr>
                <p:cNvPr id="181" name="Oval 180">
                  <a:extLst>
                    <a:ext uri="{FF2B5EF4-FFF2-40B4-BE49-F238E27FC236}">
                      <a16:creationId xmlns:a16="http://schemas.microsoft.com/office/drawing/2014/main" id="{D9B008C9-2FFA-47A0-95BE-A4119F545CFF}"/>
                    </a:ext>
                  </a:extLst>
                </p:cNvPr>
                <p:cNvSpPr/>
                <p:nvPr/>
              </p:nvSpPr>
              <p:spPr>
                <a:xfrm>
                  <a:off x="10133483" y="3981450"/>
                  <a:ext cx="152400" cy="152400"/>
                </a:xfrm>
                <a:prstGeom prst="ellipse">
                  <a:avLst/>
                </a:prstGeom>
                <a:solidFill>
                  <a:srgbClr val="52525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Oval 182">
                  <a:extLst>
                    <a:ext uri="{FF2B5EF4-FFF2-40B4-BE49-F238E27FC236}">
                      <a16:creationId xmlns:a16="http://schemas.microsoft.com/office/drawing/2014/main" id="{92050126-D75B-4EBD-B304-FB810915E4A7}"/>
                    </a:ext>
                  </a:extLst>
                </p:cNvPr>
                <p:cNvSpPr/>
                <p:nvPr/>
              </p:nvSpPr>
              <p:spPr>
                <a:xfrm>
                  <a:off x="10133483" y="7649570"/>
                  <a:ext cx="152400" cy="152400"/>
                </a:xfrm>
                <a:prstGeom prst="ellipse">
                  <a:avLst/>
                </a:prstGeom>
                <a:solidFill>
                  <a:srgbClr val="52525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Oval 183">
                  <a:extLst>
                    <a:ext uri="{FF2B5EF4-FFF2-40B4-BE49-F238E27FC236}">
                      <a16:creationId xmlns:a16="http://schemas.microsoft.com/office/drawing/2014/main" id="{E70A94D1-D863-4C6B-B611-6FBDC813A245}"/>
                    </a:ext>
                  </a:extLst>
                </p:cNvPr>
                <p:cNvSpPr/>
                <p:nvPr/>
              </p:nvSpPr>
              <p:spPr>
                <a:xfrm>
                  <a:off x="11957051" y="5783184"/>
                  <a:ext cx="152400" cy="152400"/>
                </a:xfrm>
                <a:prstGeom prst="ellipse">
                  <a:avLst/>
                </a:prstGeom>
                <a:solidFill>
                  <a:srgbClr val="52525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Oval 185">
                  <a:extLst>
                    <a:ext uri="{FF2B5EF4-FFF2-40B4-BE49-F238E27FC236}">
                      <a16:creationId xmlns:a16="http://schemas.microsoft.com/office/drawing/2014/main" id="{15F86AD9-AF4F-44DB-B3D6-2A2A08E2BFE8}"/>
                    </a:ext>
                  </a:extLst>
                </p:cNvPr>
                <p:cNvSpPr/>
                <p:nvPr/>
              </p:nvSpPr>
              <p:spPr>
                <a:xfrm>
                  <a:off x="8282581" y="5783184"/>
                  <a:ext cx="152400" cy="152400"/>
                </a:xfrm>
                <a:prstGeom prst="ellipse">
                  <a:avLst/>
                </a:prstGeom>
                <a:solidFill>
                  <a:srgbClr val="52525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7641FD36-21F3-49FB-937C-4BD03A65EE06}"/>
                  </a:ext>
                </a:extLst>
              </p:cNvPr>
              <p:cNvGrpSpPr/>
              <p:nvPr/>
            </p:nvGrpSpPr>
            <p:grpSpPr>
              <a:xfrm>
                <a:off x="8178054" y="3708151"/>
                <a:ext cx="3826870" cy="3820520"/>
                <a:chOff x="8130181" y="3829050"/>
                <a:chExt cx="3826870" cy="3820520"/>
              </a:xfrm>
            </p:grpSpPr>
            <p:sp>
              <p:nvSpPr>
                <p:cNvPr id="173" name="Oval 172">
                  <a:extLst>
                    <a:ext uri="{FF2B5EF4-FFF2-40B4-BE49-F238E27FC236}">
                      <a16:creationId xmlns:a16="http://schemas.microsoft.com/office/drawing/2014/main" id="{1C4F21B9-67FF-422F-9AD4-64A825C07530}"/>
                    </a:ext>
                  </a:extLst>
                </p:cNvPr>
                <p:cNvSpPr/>
                <p:nvPr/>
              </p:nvSpPr>
              <p:spPr>
                <a:xfrm>
                  <a:off x="9981083" y="3829050"/>
                  <a:ext cx="152400" cy="152400"/>
                </a:xfrm>
                <a:prstGeom prst="ellipse">
                  <a:avLst/>
                </a:prstGeom>
                <a:solidFill>
                  <a:srgbClr val="52525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Oval 173">
                  <a:extLst>
                    <a:ext uri="{FF2B5EF4-FFF2-40B4-BE49-F238E27FC236}">
                      <a16:creationId xmlns:a16="http://schemas.microsoft.com/office/drawing/2014/main" id="{3AB32608-026F-45E0-BEF9-241505F0542E}"/>
                    </a:ext>
                  </a:extLst>
                </p:cNvPr>
                <p:cNvSpPr/>
                <p:nvPr/>
              </p:nvSpPr>
              <p:spPr>
                <a:xfrm>
                  <a:off x="9981083" y="7497170"/>
                  <a:ext cx="152400" cy="152400"/>
                </a:xfrm>
                <a:prstGeom prst="ellipse">
                  <a:avLst/>
                </a:prstGeom>
                <a:solidFill>
                  <a:srgbClr val="52525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Oval 175">
                  <a:extLst>
                    <a:ext uri="{FF2B5EF4-FFF2-40B4-BE49-F238E27FC236}">
                      <a16:creationId xmlns:a16="http://schemas.microsoft.com/office/drawing/2014/main" id="{162C3D34-B919-4D72-9959-D449178EE156}"/>
                    </a:ext>
                  </a:extLst>
                </p:cNvPr>
                <p:cNvSpPr/>
                <p:nvPr/>
              </p:nvSpPr>
              <p:spPr>
                <a:xfrm>
                  <a:off x="11804651" y="5630784"/>
                  <a:ext cx="152400" cy="152400"/>
                </a:xfrm>
                <a:prstGeom prst="ellipse">
                  <a:avLst/>
                </a:prstGeom>
                <a:solidFill>
                  <a:srgbClr val="52525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Oval 177">
                  <a:extLst>
                    <a:ext uri="{FF2B5EF4-FFF2-40B4-BE49-F238E27FC236}">
                      <a16:creationId xmlns:a16="http://schemas.microsoft.com/office/drawing/2014/main" id="{7D7EABC7-E342-488C-800B-55D18951AAC8}"/>
                    </a:ext>
                  </a:extLst>
                </p:cNvPr>
                <p:cNvSpPr/>
                <p:nvPr/>
              </p:nvSpPr>
              <p:spPr>
                <a:xfrm>
                  <a:off x="8130181" y="5630784"/>
                  <a:ext cx="152400" cy="152400"/>
                </a:xfrm>
                <a:prstGeom prst="ellipse">
                  <a:avLst/>
                </a:prstGeom>
                <a:solidFill>
                  <a:srgbClr val="52525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F4ECFB2C-53AC-420B-9C08-0E3499BBEE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401167" y="5604585"/>
              <a:ext cx="3350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C933647A-46EB-41CC-9AC3-7227305297DE}"/>
                </a:ext>
              </a:extLst>
            </p:cNvPr>
            <p:cNvCxnSpPr>
              <a:cxnSpLocks/>
            </p:cNvCxnSpPr>
            <p:nvPr/>
          </p:nvCxnSpPr>
          <p:spPr>
            <a:xfrm>
              <a:off x="8453045" y="5605428"/>
              <a:ext cx="35437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A14E378C-5CA6-4128-A766-DFD3C4613B04}"/>
                </a:ext>
              </a:extLst>
            </p:cNvPr>
            <p:cNvSpPr txBox="1"/>
            <p:nvPr/>
          </p:nvSpPr>
          <p:spPr>
            <a:xfrm>
              <a:off x="10499995" y="5628116"/>
              <a:ext cx="135485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1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Helvetica" charset="0"/>
                  <a:cs typeface="Helvetica" charset="0"/>
                </a:rPr>
                <a:t>MAX</a:t>
              </a:r>
            </a:p>
          </p:txBody>
        </p: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19023D3F-CBEA-4DAE-9D93-CE5B2E3234D0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9926685" y="4130946"/>
              <a:ext cx="3350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D560E088-5A4D-4D8B-9268-8FF584FA3E8D}"/>
                </a:ext>
              </a:extLst>
            </p:cNvPr>
            <p:cNvCxnSpPr>
              <a:cxnSpLocks/>
            </p:cNvCxnSpPr>
            <p:nvPr/>
          </p:nvCxnSpPr>
          <p:spPr>
            <a:xfrm rot="900000">
              <a:off x="8502834" y="5226400"/>
              <a:ext cx="35437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AF144A4B-79E8-4081-9C26-FF1598EA1AFA}"/>
                </a:ext>
              </a:extLst>
            </p:cNvPr>
            <p:cNvCxnSpPr>
              <a:cxnSpLocks/>
            </p:cNvCxnSpPr>
            <p:nvPr/>
          </p:nvCxnSpPr>
          <p:spPr>
            <a:xfrm rot="17129873" flipH="1">
              <a:off x="10320573" y="4184429"/>
              <a:ext cx="3350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FC944194-B75C-4380-89E9-606C2C51BDC2}"/>
                </a:ext>
              </a:extLst>
            </p:cNvPr>
            <p:cNvCxnSpPr>
              <a:cxnSpLocks/>
            </p:cNvCxnSpPr>
            <p:nvPr/>
          </p:nvCxnSpPr>
          <p:spPr>
            <a:xfrm rot="1793819">
              <a:off x="8647712" y="4875455"/>
              <a:ext cx="35437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C3D8A465-B300-4617-9CF1-1710F7B7E95D}"/>
                </a:ext>
              </a:extLst>
            </p:cNvPr>
            <p:cNvCxnSpPr>
              <a:cxnSpLocks/>
            </p:cNvCxnSpPr>
            <p:nvPr/>
          </p:nvCxnSpPr>
          <p:spPr>
            <a:xfrm rot="18050624" flipH="1">
              <a:off x="10682493" y="4339208"/>
              <a:ext cx="3350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6559EC32-E2FE-4B81-AC74-B31B7A984C3D}"/>
                </a:ext>
              </a:extLst>
            </p:cNvPr>
            <p:cNvCxnSpPr>
              <a:cxnSpLocks/>
            </p:cNvCxnSpPr>
            <p:nvPr/>
          </p:nvCxnSpPr>
          <p:spPr>
            <a:xfrm rot="2696948">
              <a:off x="8880740" y="4570739"/>
              <a:ext cx="35437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935C1F60-A29F-4361-AF84-0C08A2C1D9D2}"/>
                </a:ext>
              </a:extLst>
            </p:cNvPr>
            <p:cNvCxnSpPr>
              <a:cxnSpLocks/>
            </p:cNvCxnSpPr>
            <p:nvPr/>
          </p:nvCxnSpPr>
          <p:spPr>
            <a:xfrm rot="19002076" flipH="1">
              <a:off x="10999621" y="4593785"/>
              <a:ext cx="3350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2CE921A3-4E2A-46DC-ACA9-B1CE92C0FBB1}"/>
                </a:ext>
              </a:extLst>
            </p:cNvPr>
            <p:cNvCxnSpPr>
              <a:cxnSpLocks/>
            </p:cNvCxnSpPr>
            <p:nvPr/>
          </p:nvCxnSpPr>
          <p:spPr>
            <a:xfrm rot="19002076">
              <a:off x="8851961" y="6609600"/>
              <a:ext cx="35437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BCA13E8A-8228-4418-850F-0299B944C01B}"/>
                </a:ext>
              </a:extLst>
            </p:cNvPr>
            <p:cNvCxnSpPr>
              <a:cxnSpLocks/>
            </p:cNvCxnSpPr>
            <p:nvPr/>
          </p:nvCxnSpPr>
          <p:spPr>
            <a:xfrm rot="3657145">
              <a:off x="9206056" y="4325011"/>
              <a:ext cx="35437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4867C85E-5EAC-4A7B-B728-A38140F9F8C2}"/>
                </a:ext>
              </a:extLst>
            </p:cNvPr>
            <p:cNvCxnSpPr>
              <a:cxnSpLocks/>
            </p:cNvCxnSpPr>
            <p:nvPr/>
          </p:nvCxnSpPr>
          <p:spPr>
            <a:xfrm rot="19864886" flipH="1">
              <a:off x="11217159" y="4891832"/>
              <a:ext cx="3350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F9335A9-34EE-49D5-81C6-B4DBEC97DE12}"/>
                </a:ext>
              </a:extLst>
            </p:cNvPr>
            <p:cNvCxnSpPr>
              <a:cxnSpLocks/>
            </p:cNvCxnSpPr>
            <p:nvPr/>
          </p:nvCxnSpPr>
          <p:spPr>
            <a:xfrm rot="19864886">
              <a:off x="8635848" y="6313508"/>
              <a:ext cx="35437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6260BF15-95DC-4AFF-A1DD-9D5B57A6D754}"/>
                </a:ext>
              </a:extLst>
            </p:cNvPr>
            <p:cNvCxnSpPr>
              <a:cxnSpLocks/>
            </p:cNvCxnSpPr>
            <p:nvPr/>
          </p:nvCxnSpPr>
          <p:spPr>
            <a:xfrm rot="4506452">
              <a:off x="9540676" y="4189907"/>
              <a:ext cx="35437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E225BF16-0AE2-44D8-A7C4-EB5F25FFD2AD}"/>
                </a:ext>
              </a:extLst>
            </p:cNvPr>
            <p:cNvCxnSpPr>
              <a:cxnSpLocks/>
            </p:cNvCxnSpPr>
            <p:nvPr/>
          </p:nvCxnSpPr>
          <p:spPr>
            <a:xfrm rot="20701579" flipH="1">
              <a:off x="11351006" y="5223738"/>
              <a:ext cx="3350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A736B3D-69AE-443C-9BD8-D35B864349EA}"/>
                </a:ext>
              </a:extLst>
            </p:cNvPr>
            <p:cNvCxnSpPr>
              <a:cxnSpLocks/>
            </p:cNvCxnSpPr>
            <p:nvPr/>
          </p:nvCxnSpPr>
          <p:spPr>
            <a:xfrm rot="20701579">
              <a:off x="8502878" y="5983778"/>
              <a:ext cx="35437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4304B171-EE1D-4593-9ABF-7679D0C6324F}"/>
                </a:ext>
              </a:extLst>
            </p:cNvPr>
            <p:cNvCxnSpPr>
              <a:cxnSpLocks/>
            </p:cNvCxnSpPr>
            <p:nvPr/>
          </p:nvCxnSpPr>
          <p:spPr>
            <a:xfrm>
              <a:off x="8660397" y="4994336"/>
              <a:ext cx="249874" cy="10647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76CCF897-6760-43D3-8139-9F8C53A293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06403" y="4169946"/>
              <a:ext cx="98789" cy="23292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8598AAAE-3C22-4E55-BC33-9C03075D01FA}"/>
                </a:ext>
              </a:extLst>
            </p:cNvPr>
            <p:cNvCxnSpPr>
              <a:cxnSpLocks/>
            </p:cNvCxnSpPr>
            <p:nvPr/>
          </p:nvCxnSpPr>
          <p:spPr>
            <a:xfrm>
              <a:off x="8843771" y="4660271"/>
              <a:ext cx="223646" cy="1690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4E0AFA03-764D-4ABA-BA17-16E07FA456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09009" y="4376746"/>
              <a:ext cx="159563" cy="20658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FAFDD84F-CD0D-44E0-8B3B-3D908EFF79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20039" y="6611576"/>
              <a:ext cx="172258" cy="21596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E53757AF-3855-4B73-AB39-534C4F6957D1}"/>
                </a:ext>
              </a:extLst>
            </p:cNvPr>
            <p:cNvCxnSpPr>
              <a:cxnSpLocks/>
            </p:cNvCxnSpPr>
            <p:nvPr/>
          </p:nvCxnSpPr>
          <p:spPr>
            <a:xfrm>
              <a:off x="9156650" y="4362054"/>
              <a:ext cx="162546" cy="21551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7FCACE8E-5A71-4C8A-BE67-EFA0A19F06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50356" y="4696942"/>
              <a:ext cx="176605" cy="13833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A2725B17-000D-4BDD-B68C-E25AE75936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43828" y="6363355"/>
              <a:ext cx="210692" cy="15351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02F841E0-9EE7-4D91-9DAA-2219CA8084C1}"/>
                </a:ext>
              </a:extLst>
            </p:cNvPr>
            <p:cNvCxnSpPr>
              <a:cxnSpLocks/>
            </p:cNvCxnSpPr>
            <p:nvPr/>
          </p:nvCxnSpPr>
          <p:spPr>
            <a:xfrm>
              <a:off x="9512222" y="4162590"/>
              <a:ext cx="100402" cy="24885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DB5AC957-90E4-4D33-9774-E75A26E4FF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99982" y="5003304"/>
              <a:ext cx="231331" cy="9755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A87DB74A-79A7-4BAA-B920-A28383CBC3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71926" y="6101703"/>
              <a:ext cx="235180" cy="9827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DB19D78F-F8E5-447C-959B-6C51EA25C84C}"/>
                </a:ext>
              </a:extLst>
            </p:cNvPr>
            <p:cNvCxnSpPr>
              <a:cxnSpLocks/>
            </p:cNvCxnSpPr>
            <p:nvPr/>
          </p:nvCxnSpPr>
          <p:spPr>
            <a:xfrm>
              <a:off x="9886664" y="4026561"/>
              <a:ext cx="39744" cy="30227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44721190-4174-4D98-9315-48C6946DBC0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1278" y="5404874"/>
              <a:ext cx="289082" cy="396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ECAF5EC5-2590-4371-9A17-DD0E358CDD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53181" y="5763091"/>
              <a:ext cx="263978" cy="3257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6A634554-879F-4535-B297-F460B8F6D2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77505" y="4026561"/>
              <a:ext cx="30932" cy="2821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C5665F66-0D2B-4BF8-82CD-DF928CE2FB09}"/>
                </a:ext>
              </a:extLst>
            </p:cNvPr>
            <p:cNvCxnSpPr>
              <a:cxnSpLocks/>
            </p:cNvCxnSpPr>
            <p:nvPr/>
          </p:nvCxnSpPr>
          <p:spPr>
            <a:xfrm>
              <a:off x="8552527" y="5385813"/>
              <a:ext cx="267687" cy="3812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6FFF90A7-B203-401E-97BC-93D2C7C8DDBF}"/>
              </a:ext>
            </a:extLst>
          </p:cNvPr>
          <p:cNvGrpSpPr/>
          <p:nvPr/>
        </p:nvGrpSpPr>
        <p:grpSpPr>
          <a:xfrm rot="900000">
            <a:off x="14162777" y="3417095"/>
            <a:ext cx="4480473" cy="4480473"/>
            <a:chOff x="13592506" y="3343487"/>
            <a:chExt cx="4480473" cy="4480473"/>
          </a:xfrm>
        </p:grpSpPr>
        <p:grpSp>
          <p:nvGrpSpPr>
            <p:cNvPr id="191" name="Group 190">
              <a:extLst>
                <a:ext uri="{FF2B5EF4-FFF2-40B4-BE49-F238E27FC236}">
                  <a16:creationId xmlns:a16="http://schemas.microsoft.com/office/drawing/2014/main" id="{EABE4376-7598-4BD8-AECC-B3EDB28B1766}"/>
                </a:ext>
              </a:extLst>
            </p:cNvPr>
            <p:cNvGrpSpPr/>
            <p:nvPr/>
          </p:nvGrpSpPr>
          <p:grpSpPr>
            <a:xfrm rot="3870119">
              <a:off x="16532230" y="3936425"/>
              <a:ext cx="409232" cy="2430012"/>
              <a:chOff x="9899039" y="3967712"/>
              <a:chExt cx="409232" cy="1869684"/>
            </a:xfrm>
            <a:solidFill>
              <a:srgbClr val="00B4DC"/>
            </a:solidFill>
          </p:grpSpPr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id="{3D2766F4-858D-42CF-B123-876ADBF5DAED}"/>
                  </a:ext>
                </a:extLst>
              </p:cNvPr>
              <p:cNvSpPr/>
              <p:nvPr/>
            </p:nvSpPr>
            <p:spPr>
              <a:xfrm>
                <a:off x="9899039" y="5428164"/>
                <a:ext cx="409232" cy="40923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98" name="Isosceles Triangle 197">
                <a:extLst>
                  <a:ext uri="{FF2B5EF4-FFF2-40B4-BE49-F238E27FC236}">
                    <a16:creationId xmlns:a16="http://schemas.microsoft.com/office/drawing/2014/main" id="{907B7782-D00D-4EB2-A0A6-DAE01A37ACE7}"/>
                  </a:ext>
                </a:extLst>
              </p:cNvPr>
              <p:cNvSpPr/>
              <p:nvPr/>
            </p:nvSpPr>
            <p:spPr>
              <a:xfrm>
                <a:off x="9904560" y="3967712"/>
                <a:ext cx="398191" cy="1618878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B04D601E-FA6F-41F7-B53A-62248D945311}"/>
                </a:ext>
              </a:extLst>
            </p:cNvPr>
            <p:cNvSpPr/>
            <p:nvPr/>
          </p:nvSpPr>
          <p:spPr>
            <a:xfrm>
              <a:off x="13592506" y="3343487"/>
              <a:ext cx="4480473" cy="4480473"/>
            </a:xfrm>
            <a:prstGeom prst="ellipse">
              <a:avLst/>
            </a:prstGeom>
            <a:noFill/>
            <a:ln>
              <a:solidFill>
                <a:srgbClr val="515151">
                  <a:alpha val="117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C9F6B6E-0285-410D-A8C8-DABB6A3701E0}"/>
              </a:ext>
            </a:extLst>
          </p:cNvPr>
          <p:cNvGrpSpPr/>
          <p:nvPr/>
        </p:nvGrpSpPr>
        <p:grpSpPr>
          <a:xfrm>
            <a:off x="7300526" y="1928923"/>
            <a:ext cx="5458515" cy="5896570"/>
            <a:chOff x="7300526" y="1928923"/>
            <a:chExt cx="5458515" cy="58965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EAA6E67-8B51-4C75-AF42-7481D0ED3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3660" y="5784574"/>
              <a:ext cx="4081838" cy="2040919"/>
            </a:xfrm>
            <a:prstGeom prst="rect">
              <a:avLst/>
            </a:prstGeom>
          </p:spPr>
        </p:pic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D32D007D-3238-402B-94CE-E1B4259AC504}"/>
                </a:ext>
              </a:extLst>
            </p:cNvPr>
            <p:cNvSpPr txBox="1"/>
            <p:nvPr/>
          </p:nvSpPr>
          <p:spPr>
            <a:xfrm>
              <a:off x="7300526" y="1928923"/>
              <a:ext cx="545851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 spc="300">
                  <a:solidFill>
                    <a:schemeClr val="bg1"/>
                  </a:solidFill>
                  <a:latin typeface="AvenirNext LT Pro Light" panose="020B0403020202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Global, Reliable </a:t>
              </a:r>
              <a:br>
                <a:rPr kumimoji="0" lang="en-US" sz="32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</a:br>
              <a:r>
                <a:rPr kumimoji="0" lang="en-US" sz="32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rPr>
                <a:t>Secure Underlay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59C654F-3857-4FD2-B965-152B3B260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4995" y="4942214"/>
              <a:ext cx="4084984" cy="31854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9E7E355-DF37-464F-9A30-60C4E8DBB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0924" y="3948347"/>
              <a:ext cx="3995530" cy="917987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CB385FCE-5D56-42A5-B067-DC38C0784E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51"/>
          <a:stretch/>
        </p:blipFill>
        <p:spPr>
          <a:xfrm>
            <a:off x="11387781" y="3950887"/>
            <a:ext cx="658650" cy="914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E51027D-936D-4582-BEB1-2526E94BC91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10" r="61128" b="15383"/>
          <a:stretch/>
        </p:blipFill>
        <p:spPr>
          <a:xfrm>
            <a:off x="7989619" y="6148552"/>
            <a:ext cx="1585305" cy="136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/>
      <p:bldP spid="5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Hexagon 42">
            <a:extLst>
              <a:ext uri="{FF2B5EF4-FFF2-40B4-BE49-F238E27FC236}">
                <a16:creationId xmlns:a16="http://schemas.microsoft.com/office/drawing/2014/main" id="{8C0C345C-FE15-4103-870F-7562017A022C}"/>
              </a:ext>
            </a:extLst>
          </p:cNvPr>
          <p:cNvSpPr/>
          <p:nvPr/>
        </p:nvSpPr>
        <p:spPr>
          <a:xfrm rot="16200000">
            <a:off x="7890630" y="4522590"/>
            <a:ext cx="4363285" cy="3761453"/>
          </a:xfrm>
          <a:prstGeom prst="hexagon">
            <a:avLst>
              <a:gd name="adj" fmla="val 29280"/>
              <a:gd name="vf" fmla="val 115470"/>
            </a:avLst>
          </a:prstGeom>
          <a:solidFill>
            <a:srgbClr val="525252">
              <a:alpha val="6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Trebuchet MS" panose="020B0603020202020204" pitchFamily="34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CAD4CD05-EDDB-421D-8396-82F67279F9F2}"/>
              </a:ext>
            </a:extLst>
          </p:cNvPr>
          <p:cNvCxnSpPr>
            <a:cxnSpLocks/>
          </p:cNvCxnSpPr>
          <p:nvPr/>
        </p:nvCxnSpPr>
        <p:spPr>
          <a:xfrm>
            <a:off x="8233659" y="5383349"/>
            <a:ext cx="1783432" cy="311129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A80D2728-3732-429B-859B-222F20A51B8D}"/>
              </a:ext>
            </a:extLst>
          </p:cNvPr>
          <p:cNvCxnSpPr>
            <a:cxnSpLocks/>
          </p:cNvCxnSpPr>
          <p:nvPr/>
        </p:nvCxnSpPr>
        <p:spPr>
          <a:xfrm>
            <a:off x="10102345" y="4288854"/>
            <a:ext cx="1823813" cy="312992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5297E6F9-6688-48D6-A46B-D9EE0E0DD860}"/>
              </a:ext>
            </a:extLst>
          </p:cNvPr>
          <p:cNvCxnSpPr>
            <a:cxnSpLocks/>
          </p:cNvCxnSpPr>
          <p:nvPr/>
        </p:nvCxnSpPr>
        <p:spPr>
          <a:xfrm flipH="1">
            <a:off x="8305948" y="5345007"/>
            <a:ext cx="35211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9580A663-0344-47D4-8831-CEEDE271D60E}"/>
              </a:ext>
            </a:extLst>
          </p:cNvPr>
          <p:cNvCxnSpPr>
            <a:cxnSpLocks/>
          </p:cNvCxnSpPr>
          <p:nvPr/>
        </p:nvCxnSpPr>
        <p:spPr>
          <a:xfrm flipH="1">
            <a:off x="8231785" y="4306782"/>
            <a:ext cx="1773355" cy="309604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BB756DFD-3C7F-453F-B71F-CC71AB60E61D}"/>
              </a:ext>
            </a:extLst>
          </p:cNvPr>
          <p:cNvCxnSpPr>
            <a:cxnSpLocks/>
          </p:cNvCxnSpPr>
          <p:nvPr/>
        </p:nvCxnSpPr>
        <p:spPr>
          <a:xfrm flipH="1">
            <a:off x="8291272" y="7486827"/>
            <a:ext cx="354782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EB150E0D-61D6-4524-B071-6B7456F33A5B}"/>
              </a:ext>
            </a:extLst>
          </p:cNvPr>
          <p:cNvCxnSpPr>
            <a:cxnSpLocks/>
          </p:cNvCxnSpPr>
          <p:nvPr/>
        </p:nvCxnSpPr>
        <p:spPr>
          <a:xfrm flipH="1">
            <a:off x="10104304" y="5439788"/>
            <a:ext cx="1780227" cy="306976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C00B684-88B3-4C0A-B925-558432970395}"/>
              </a:ext>
            </a:extLst>
          </p:cNvPr>
          <p:cNvCxnSpPr>
            <a:cxnSpLocks/>
          </p:cNvCxnSpPr>
          <p:nvPr/>
        </p:nvCxnSpPr>
        <p:spPr>
          <a:xfrm>
            <a:off x="10075964" y="4232987"/>
            <a:ext cx="1875916" cy="10947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23B7ECE-086D-4A6A-9F11-E5AE504D3BAF}"/>
              </a:ext>
            </a:extLst>
          </p:cNvPr>
          <p:cNvCxnSpPr>
            <a:cxnSpLocks/>
            <a:endCxn id="43" idx="2"/>
          </p:cNvCxnSpPr>
          <p:nvPr/>
        </p:nvCxnSpPr>
        <p:spPr>
          <a:xfrm flipH="1">
            <a:off x="11952998" y="5258141"/>
            <a:ext cx="1760" cy="222546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1C11EF8-E89C-467A-88EF-0B9D810C0033}"/>
              </a:ext>
            </a:extLst>
          </p:cNvPr>
          <p:cNvCxnSpPr>
            <a:cxnSpLocks/>
            <a:stCxn id="43" idx="2"/>
            <a:endCxn id="43" idx="3"/>
          </p:cNvCxnSpPr>
          <p:nvPr/>
        </p:nvCxnSpPr>
        <p:spPr>
          <a:xfrm flipH="1">
            <a:off x="10072273" y="7483606"/>
            <a:ext cx="1880725" cy="110135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74AEDB1-DC46-4D2B-9980-06BC23476DC1}"/>
              </a:ext>
            </a:extLst>
          </p:cNvPr>
          <p:cNvCxnSpPr>
            <a:cxnSpLocks/>
            <a:stCxn id="43" idx="3"/>
            <a:endCxn id="43" idx="4"/>
          </p:cNvCxnSpPr>
          <p:nvPr/>
        </p:nvCxnSpPr>
        <p:spPr>
          <a:xfrm flipH="1" flipV="1">
            <a:off x="8191547" y="7483606"/>
            <a:ext cx="1880726" cy="110135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A045EC16-45EC-400F-9104-99593DC0AFDE}"/>
              </a:ext>
            </a:extLst>
          </p:cNvPr>
          <p:cNvCxnSpPr>
            <a:cxnSpLocks/>
            <a:stCxn id="43" idx="4"/>
            <a:endCxn id="43" idx="5"/>
          </p:cNvCxnSpPr>
          <p:nvPr/>
        </p:nvCxnSpPr>
        <p:spPr>
          <a:xfrm flipV="1">
            <a:off x="8191547" y="5323027"/>
            <a:ext cx="0" cy="21605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17A0E84-A3F9-438B-80AE-7AA6860E6373}"/>
              </a:ext>
            </a:extLst>
          </p:cNvPr>
          <p:cNvCxnSpPr>
            <a:cxnSpLocks/>
            <a:stCxn id="43" idx="5"/>
            <a:endCxn id="43" idx="0"/>
          </p:cNvCxnSpPr>
          <p:nvPr/>
        </p:nvCxnSpPr>
        <p:spPr>
          <a:xfrm flipV="1">
            <a:off x="8191547" y="4221674"/>
            <a:ext cx="1880726" cy="110135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D7F80FD-CEE3-4B5A-A5EB-ECE0189B2E58}"/>
              </a:ext>
            </a:extLst>
          </p:cNvPr>
          <p:cNvCxnSpPr>
            <a:stCxn id="52" idx="5"/>
            <a:endCxn id="51" idx="1"/>
          </p:cNvCxnSpPr>
          <p:nvPr/>
        </p:nvCxnSpPr>
        <p:spPr>
          <a:xfrm>
            <a:off x="10079038" y="4321211"/>
            <a:ext cx="0" cy="42062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71162CC-060B-43F6-B46F-FD7A0DAC302B}"/>
              </a:ext>
            </a:extLst>
          </p:cNvPr>
          <p:cNvCxnSpPr>
            <a:cxnSpLocks/>
            <a:stCxn id="48" idx="4"/>
            <a:endCxn id="49" idx="0"/>
          </p:cNvCxnSpPr>
          <p:nvPr/>
        </p:nvCxnSpPr>
        <p:spPr>
          <a:xfrm flipH="1">
            <a:off x="8270995" y="5380820"/>
            <a:ext cx="3621107" cy="204120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>
            <a:extLst>
              <a:ext uri="{FF2B5EF4-FFF2-40B4-BE49-F238E27FC236}">
                <a16:creationId xmlns:a16="http://schemas.microsoft.com/office/drawing/2014/main" id="{7CC2442C-8AFB-4911-8A24-FEDE06B47B1B}"/>
              </a:ext>
            </a:extLst>
          </p:cNvPr>
          <p:cNvSpPr/>
          <p:nvPr/>
        </p:nvSpPr>
        <p:spPr>
          <a:xfrm rot="3432641">
            <a:off x="11879278" y="5256743"/>
            <a:ext cx="160976" cy="160977"/>
          </a:xfrm>
          <a:prstGeom prst="ellipse">
            <a:avLst/>
          </a:prstGeom>
          <a:solidFill>
            <a:schemeClr val="bg1"/>
          </a:solidFill>
          <a:ln w="38100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53B8FDC6-4071-4B0C-8CA0-DA0A897640F5}"/>
              </a:ext>
            </a:extLst>
          </p:cNvPr>
          <p:cNvSpPr/>
          <p:nvPr/>
        </p:nvSpPr>
        <p:spPr>
          <a:xfrm rot="2700000">
            <a:off x="8133593" y="7398453"/>
            <a:ext cx="160976" cy="160977"/>
          </a:xfrm>
          <a:prstGeom prst="ellipse">
            <a:avLst/>
          </a:prstGeom>
          <a:solidFill>
            <a:srgbClr val="52525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71247572-8D7A-492B-9453-5B2CB33BBCF7}"/>
              </a:ext>
            </a:extLst>
          </p:cNvPr>
          <p:cNvSpPr/>
          <p:nvPr/>
        </p:nvSpPr>
        <p:spPr>
          <a:xfrm rot="1631701">
            <a:off x="8133593" y="5244535"/>
            <a:ext cx="160977" cy="160976"/>
          </a:xfrm>
          <a:prstGeom prst="ellipse">
            <a:avLst/>
          </a:prstGeom>
          <a:solidFill>
            <a:schemeClr val="bg1"/>
          </a:solidFill>
          <a:ln w="38100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408A29EA-AF44-49AC-B494-67332114D4F1}"/>
              </a:ext>
            </a:extLst>
          </p:cNvPr>
          <p:cNvSpPr/>
          <p:nvPr/>
        </p:nvSpPr>
        <p:spPr>
          <a:xfrm rot="2700000">
            <a:off x="11879278" y="7408515"/>
            <a:ext cx="160976" cy="160977"/>
          </a:xfrm>
          <a:prstGeom prst="ellipse">
            <a:avLst/>
          </a:prstGeom>
          <a:solidFill>
            <a:srgbClr val="52525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E1AC75D-7DB6-443B-B618-58B674DE1FD8}"/>
              </a:ext>
            </a:extLst>
          </p:cNvPr>
          <p:cNvSpPr/>
          <p:nvPr/>
        </p:nvSpPr>
        <p:spPr>
          <a:xfrm rot="2700000">
            <a:off x="9998550" y="8527478"/>
            <a:ext cx="160976" cy="160977"/>
          </a:xfrm>
          <a:prstGeom prst="ellipse">
            <a:avLst/>
          </a:prstGeom>
          <a:solidFill>
            <a:schemeClr val="bg1"/>
          </a:solidFill>
          <a:ln w="38100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1F61893-91D5-430D-B20F-D2B46170CD64}"/>
              </a:ext>
            </a:extLst>
          </p:cNvPr>
          <p:cNvSpPr/>
          <p:nvPr/>
        </p:nvSpPr>
        <p:spPr>
          <a:xfrm rot="2700000">
            <a:off x="9998550" y="4160234"/>
            <a:ext cx="160976" cy="160977"/>
          </a:xfrm>
          <a:prstGeom prst="ellipse">
            <a:avLst/>
          </a:prstGeom>
          <a:solidFill>
            <a:srgbClr val="52525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rebuchet MS" panose="020B0603020202020204" pitchFamily="34" charset="0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72A5151-85F9-4CB5-880A-E4807F7C21F8}"/>
              </a:ext>
            </a:extLst>
          </p:cNvPr>
          <p:cNvCxnSpPr>
            <a:cxnSpLocks/>
            <a:stCxn id="47" idx="6"/>
            <a:endCxn id="50" idx="2"/>
          </p:cNvCxnSpPr>
          <p:nvPr/>
        </p:nvCxnSpPr>
        <p:spPr>
          <a:xfrm>
            <a:off x="8285672" y="5361808"/>
            <a:ext cx="3617180" cy="207028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AC7DA74-DA1F-4034-8F0F-1C7CE043AF19}"/>
              </a:ext>
            </a:extLst>
          </p:cNvPr>
          <p:cNvGrpSpPr/>
          <p:nvPr/>
        </p:nvGrpSpPr>
        <p:grpSpPr>
          <a:xfrm>
            <a:off x="8732097" y="4852202"/>
            <a:ext cx="2697621" cy="3115741"/>
            <a:chOff x="8732097" y="4852202"/>
            <a:chExt cx="2697621" cy="311574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40E5813-4C1F-4793-AD18-ACC7A086C4F6}"/>
                </a:ext>
              </a:extLst>
            </p:cNvPr>
            <p:cNvGrpSpPr/>
            <p:nvPr/>
          </p:nvGrpSpPr>
          <p:grpSpPr>
            <a:xfrm>
              <a:off x="8732097" y="4852202"/>
              <a:ext cx="2697621" cy="3115741"/>
              <a:chOff x="1547384" y="-391371"/>
              <a:chExt cx="3906662" cy="4512178"/>
            </a:xfrm>
          </p:grpSpPr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CB13A760-D9FA-4279-91DE-402F7C4CFD28}"/>
                  </a:ext>
                </a:extLst>
              </p:cNvPr>
              <p:cNvSpPr/>
              <p:nvPr/>
            </p:nvSpPr>
            <p:spPr>
              <a:xfrm rot="16200000">
                <a:off x="1311189" y="-29016"/>
                <a:ext cx="4363285" cy="3761453"/>
              </a:xfrm>
              <a:prstGeom prst="hexagon">
                <a:avLst>
                  <a:gd name="adj" fmla="val 29280"/>
                  <a:gd name="vf" fmla="val 115470"/>
                </a:avLst>
              </a:prstGeom>
              <a:solidFill>
                <a:srgbClr val="FFFFFF"/>
              </a:solidFill>
              <a:ln w="28575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2BD77C73-3E63-440A-8DD4-A250B758D239}"/>
                  </a:ext>
                </a:extLst>
              </p:cNvPr>
              <p:cNvCxnSpPr>
                <a:cxnSpLocks/>
                <a:endCxn id="16" idx="1"/>
              </p:cNvCxnSpPr>
              <p:nvPr/>
            </p:nvCxnSpPr>
            <p:spPr>
              <a:xfrm>
                <a:off x="3492830" y="1863137"/>
                <a:ext cx="0" cy="2096693"/>
              </a:xfrm>
              <a:prstGeom prst="line">
                <a:avLst/>
              </a:prstGeom>
              <a:solidFill>
                <a:srgbClr val="FFFFFF"/>
              </a:solidFill>
              <a:ln w="28575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B7800D3-8E95-44E7-9A9D-5D79B1B17B62}"/>
                  </a:ext>
                </a:extLst>
              </p:cNvPr>
              <p:cNvCxnSpPr>
                <a:cxnSpLocks/>
                <a:stCxn id="13" idx="4"/>
              </p:cNvCxnSpPr>
              <p:nvPr/>
            </p:nvCxnSpPr>
            <p:spPr>
              <a:xfrm flipH="1">
                <a:off x="3503149" y="829214"/>
                <a:ext cx="1802745" cy="1016202"/>
              </a:xfrm>
              <a:prstGeom prst="line">
                <a:avLst/>
              </a:prstGeom>
              <a:solidFill>
                <a:srgbClr val="FFFFFF"/>
              </a:solidFill>
              <a:ln w="28575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2CDBD67D-C62B-48DE-A22B-A847C6FBCA4F}"/>
                  </a:ext>
                </a:extLst>
              </p:cNvPr>
              <p:cNvCxnSpPr>
                <a:cxnSpLocks/>
                <a:stCxn id="12" idx="6"/>
              </p:cNvCxnSpPr>
              <p:nvPr/>
            </p:nvCxnSpPr>
            <p:spPr>
              <a:xfrm>
                <a:off x="1699464" y="810202"/>
                <a:ext cx="1810504" cy="1036236"/>
              </a:xfrm>
              <a:prstGeom prst="line">
                <a:avLst/>
              </a:prstGeom>
              <a:solidFill>
                <a:srgbClr val="FFFFFF"/>
              </a:solidFill>
              <a:ln w="28575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E5223732-ABBD-45A0-825A-FC0264B496D5}"/>
                  </a:ext>
                </a:extLst>
              </p:cNvPr>
              <p:cNvSpPr/>
              <p:nvPr/>
            </p:nvSpPr>
            <p:spPr>
              <a:xfrm rot="1631701">
                <a:off x="1547385" y="692929"/>
                <a:ext cx="160977" cy="16097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DC1CE847-ECA8-44E1-AEF0-480DE1CC9D04}"/>
                  </a:ext>
                </a:extLst>
              </p:cNvPr>
              <p:cNvSpPr/>
              <p:nvPr/>
            </p:nvSpPr>
            <p:spPr>
              <a:xfrm rot="3432641">
                <a:off x="5293070" y="705137"/>
                <a:ext cx="160976" cy="160977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A081A16E-F5A0-422F-A31E-6D520A54655F}"/>
                  </a:ext>
                </a:extLst>
              </p:cNvPr>
              <p:cNvSpPr/>
              <p:nvPr/>
            </p:nvSpPr>
            <p:spPr>
              <a:xfrm rot="2700000">
                <a:off x="1547385" y="2846847"/>
                <a:ext cx="160976" cy="160977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2BEFCC9C-F0D3-4CA0-AAED-45372932D8C0}"/>
                  </a:ext>
                </a:extLst>
              </p:cNvPr>
              <p:cNvSpPr/>
              <p:nvPr/>
            </p:nvSpPr>
            <p:spPr>
              <a:xfrm rot="2700000">
                <a:off x="5293070" y="2856909"/>
                <a:ext cx="160976" cy="160977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987B5FB5-4393-44A7-B3B4-DFF6621BD9EF}"/>
                  </a:ext>
                </a:extLst>
              </p:cNvPr>
              <p:cNvSpPr/>
              <p:nvPr/>
            </p:nvSpPr>
            <p:spPr>
              <a:xfrm rot="2700000">
                <a:off x="3412342" y="3959830"/>
                <a:ext cx="160976" cy="160977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1F4315B7-81F8-4FAD-8D17-456368E3548A}"/>
                  </a:ext>
                </a:extLst>
              </p:cNvPr>
              <p:cNvSpPr/>
              <p:nvPr/>
            </p:nvSpPr>
            <p:spPr>
              <a:xfrm rot="2700000">
                <a:off x="3412342" y="-391372"/>
                <a:ext cx="160976" cy="160977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96C13C7F-417F-4CFA-9011-A6DD3850CD33}"/>
                  </a:ext>
                </a:extLst>
              </p:cNvPr>
              <p:cNvSpPr/>
              <p:nvPr/>
            </p:nvSpPr>
            <p:spPr>
              <a:xfrm rot="2700000">
                <a:off x="3426043" y="1756555"/>
                <a:ext cx="160976" cy="160977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5F57E871-1F9D-44BF-9835-BB821013625C}"/>
                </a:ext>
              </a:extLst>
            </p:cNvPr>
            <p:cNvGrpSpPr/>
            <p:nvPr/>
          </p:nvGrpSpPr>
          <p:grpSpPr>
            <a:xfrm>
              <a:off x="9495346" y="5200650"/>
              <a:ext cx="958040" cy="880595"/>
              <a:chOff x="5763015" y="4436033"/>
              <a:chExt cx="1047916" cy="963206"/>
            </a:xfrm>
          </p:grpSpPr>
          <p:sp>
            <p:nvSpPr>
              <p:cNvPr id="31" name="Block Arc 30">
                <a:extLst>
                  <a:ext uri="{FF2B5EF4-FFF2-40B4-BE49-F238E27FC236}">
                    <a16:creationId xmlns:a16="http://schemas.microsoft.com/office/drawing/2014/main" id="{63095224-83AB-43E1-8D7D-D1DB901572AB}"/>
                  </a:ext>
                </a:extLst>
              </p:cNvPr>
              <p:cNvSpPr/>
              <p:nvPr/>
            </p:nvSpPr>
            <p:spPr>
              <a:xfrm rot="5400000" flipH="1">
                <a:off x="6001813" y="4197235"/>
                <a:ext cx="570320" cy="1047916"/>
              </a:xfrm>
              <a:prstGeom prst="blockArc">
                <a:avLst>
                  <a:gd name="adj1" fmla="val 10800000"/>
                  <a:gd name="adj2" fmla="val 2353958"/>
                  <a:gd name="adj3" fmla="val 32081"/>
                </a:avLst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CC8CB7B-FEB0-4FB9-94A1-24C1E1CBA982}"/>
                  </a:ext>
                </a:extLst>
              </p:cNvPr>
              <p:cNvSpPr/>
              <p:nvPr/>
            </p:nvSpPr>
            <p:spPr>
              <a:xfrm>
                <a:off x="6281657" y="4815731"/>
                <a:ext cx="172707" cy="323241"/>
              </a:xfrm>
              <a:prstGeom prst="rect">
                <a:avLst/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D58B2479-9ADA-4CA8-936B-705903E4EAAC}"/>
                  </a:ext>
                </a:extLst>
              </p:cNvPr>
              <p:cNvSpPr/>
              <p:nvPr/>
            </p:nvSpPr>
            <p:spPr>
              <a:xfrm>
                <a:off x="6234726" y="5209419"/>
                <a:ext cx="266568" cy="189820"/>
              </a:xfrm>
              <a:prstGeom prst="ellipse">
                <a:avLst/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CAB8C493-7089-467A-821B-F35122AD8854}"/>
                </a:ext>
              </a:extLst>
            </p:cNvPr>
            <p:cNvGrpSpPr/>
            <p:nvPr/>
          </p:nvGrpSpPr>
          <p:grpSpPr>
            <a:xfrm>
              <a:off x="8756650" y="6354839"/>
              <a:ext cx="958040" cy="880595"/>
              <a:chOff x="5763015" y="4436033"/>
              <a:chExt cx="1047916" cy="963206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35" name="Block Arc 34">
                <a:extLst>
                  <a:ext uri="{FF2B5EF4-FFF2-40B4-BE49-F238E27FC236}">
                    <a16:creationId xmlns:a16="http://schemas.microsoft.com/office/drawing/2014/main" id="{5029D051-EBE9-49EE-BFB0-0AB906AFE821}"/>
                  </a:ext>
                </a:extLst>
              </p:cNvPr>
              <p:cNvSpPr/>
              <p:nvPr/>
            </p:nvSpPr>
            <p:spPr>
              <a:xfrm rot="5400000" flipH="1">
                <a:off x="6001813" y="4197235"/>
                <a:ext cx="570320" cy="1047916"/>
              </a:xfrm>
              <a:prstGeom prst="blockArc">
                <a:avLst>
                  <a:gd name="adj1" fmla="val 10800000"/>
                  <a:gd name="adj2" fmla="val 2353958"/>
                  <a:gd name="adj3" fmla="val 32081"/>
                </a:avLst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3EEC9C63-A4CF-4063-96DB-72197A75B97B}"/>
                  </a:ext>
                </a:extLst>
              </p:cNvPr>
              <p:cNvSpPr/>
              <p:nvPr/>
            </p:nvSpPr>
            <p:spPr>
              <a:xfrm>
                <a:off x="6281657" y="4815731"/>
                <a:ext cx="172707" cy="323241"/>
              </a:xfrm>
              <a:prstGeom prst="rect">
                <a:avLst/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6EDE5E3C-55FC-4068-ACC8-4A5E991D4A48}"/>
                  </a:ext>
                </a:extLst>
              </p:cNvPr>
              <p:cNvSpPr/>
              <p:nvPr/>
            </p:nvSpPr>
            <p:spPr>
              <a:xfrm>
                <a:off x="6234726" y="5209419"/>
                <a:ext cx="266568" cy="189820"/>
              </a:xfrm>
              <a:prstGeom prst="ellipse">
                <a:avLst/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A4FFC860-672C-480C-94B5-ACC198D2FD95}"/>
                </a:ext>
              </a:extLst>
            </p:cNvPr>
            <p:cNvGrpSpPr/>
            <p:nvPr/>
          </p:nvGrpSpPr>
          <p:grpSpPr>
            <a:xfrm>
              <a:off x="10105138" y="6370887"/>
              <a:ext cx="958040" cy="880595"/>
              <a:chOff x="5763015" y="4436033"/>
              <a:chExt cx="1047916" cy="963206"/>
            </a:xfrm>
          </p:grpSpPr>
          <p:sp>
            <p:nvSpPr>
              <p:cNvPr id="39" name="Block Arc 38">
                <a:extLst>
                  <a:ext uri="{FF2B5EF4-FFF2-40B4-BE49-F238E27FC236}">
                    <a16:creationId xmlns:a16="http://schemas.microsoft.com/office/drawing/2014/main" id="{4294025A-CE22-4F1E-AD0A-2B4967AB0BDC}"/>
                  </a:ext>
                </a:extLst>
              </p:cNvPr>
              <p:cNvSpPr/>
              <p:nvPr/>
            </p:nvSpPr>
            <p:spPr>
              <a:xfrm rot="5400000" flipH="1">
                <a:off x="6001813" y="4197235"/>
                <a:ext cx="570320" cy="1047916"/>
              </a:xfrm>
              <a:prstGeom prst="blockArc">
                <a:avLst>
                  <a:gd name="adj1" fmla="val 10800000"/>
                  <a:gd name="adj2" fmla="val 2353958"/>
                  <a:gd name="adj3" fmla="val 32081"/>
                </a:avLst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DA91E6F-562E-4504-8ACE-D71E0DDBD720}"/>
                  </a:ext>
                </a:extLst>
              </p:cNvPr>
              <p:cNvSpPr/>
              <p:nvPr/>
            </p:nvSpPr>
            <p:spPr>
              <a:xfrm>
                <a:off x="6281657" y="4815731"/>
                <a:ext cx="172707" cy="323241"/>
              </a:xfrm>
              <a:prstGeom prst="rect">
                <a:avLst/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E1877A93-EB2C-42A1-91E6-7BB812CCA952}"/>
                  </a:ext>
                </a:extLst>
              </p:cNvPr>
              <p:cNvSpPr/>
              <p:nvPr/>
            </p:nvSpPr>
            <p:spPr>
              <a:xfrm>
                <a:off x="6234726" y="5209419"/>
                <a:ext cx="266568" cy="189820"/>
              </a:xfrm>
              <a:prstGeom prst="ellipse">
                <a:avLst/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0008DB7-E69E-4390-A1DF-D1B061C958D2}"/>
              </a:ext>
            </a:extLst>
          </p:cNvPr>
          <p:cNvGrpSpPr/>
          <p:nvPr/>
        </p:nvGrpSpPr>
        <p:grpSpPr>
          <a:xfrm>
            <a:off x="8479401" y="1867295"/>
            <a:ext cx="3118517" cy="1013343"/>
            <a:chOff x="8544943" y="1432932"/>
            <a:chExt cx="3118517" cy="1013343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BE763AF-9F76-4F0A-910B-E010256BDE21}"/>
                </a:ext>
              </a:extLst>
            </p:cNvPr>
            <p:cNvSpPr/>
            <p:nvPr/>
          </p:nvSpPr>
          <p:spPr>
            <a:xfrm>
              <a:off x="8613523" y="1485900"/>
              <a:ext cx="2991353" cy="892552"/>
            </a:xfrm>
            <a:prstGeom prst="rect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600" b="1" spc="3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WALTZ MATH</a:t>
              </a:r>
            </a:p>
            <a:p>
              <a:pPr algn="ctr"/>
              <a:r>
                <a:rPr lang="en-US" sz="2600" b="1" spc="3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DISCOVERY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F02D8A4-DC0B-4BE4-8536-404884FEA3A0}"/>
                </a:ext>
              </a:extLst>
            </p:cNvPr>
            <p:cNvSpPr/>
            <p:nvPr/>
          </p:nvSpPr>
          <p:spPr>
            <a:xfrm>
              <a:off x="11526300" y="1432932"/>
              <a:ext cx="137160" cy="137160"/>
            </a:xfrm>
            <a:prstGeom prst="ellipse">
              <a:avLst/>
            </a:prstGeom>
            <a:solidFill>
              <a:srgbClr val="00B4D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C814ED5C-1792-4D8F-B4DE-AE9A3612A75E}"/>
                </a:ext>
              </a:extLst>
            </p:cNvPr>
            <p:cNvSpPr/>
            <p:nvPr/>
          </p:nvSpPr>
          <p:spPr>
            <a:xfrm>
              <a:off x="11526300" y="2309115"/>
              <a:ext cx="137160" cy="137160"/>
            </a:xfrm>
            <a:prstGeom prst="ellipse">
              <a:avLst/>
            </a:prstGeom>
            <a:solidFill>
              <a:srgbClr val="00B4D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7A52886B-EEF8-4DBE-8B06-7E684CD0E89C}"/>
                </a:ext>
              </a:extLst>
            </p:cNvPr>
            <p:cNvSpPr/>
            <p:nvPr/>
          </p:nvSpPr>
          <p:spPr>
            <a:xfrm>
              <a:off x="8544943" y="1432932"/>
              <a:ext cx="137160" cy="137160"/>
            </a:xfrm>
            <a:prstGeom prst="ellipse">
              <a:avLst/>
            </a:prstGeom>
            <a:solidFill>
              <a:srgbClr val="00B4D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3567026C-1293-48EC-9847-B19163005F64}"/>
                </a:ext>
              </a:extLst>
            </p:cNvPr>
            <p:cNvSpPr/>
            <p:nvPr/>
          </p:nvSpPr>
          <p:spPr>
            <a:xfrm>
              <a:off x="8544943" y="2309115"/>
              <a:ext cx="137160" cy="137160"/>
            </a:xfrm>
            <a:prstGeom prst="ellipse">
              <a:avLst/>
            </a:prstGeom>
            <a:solidFill>
              <a:srgbClr val="00B4D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2AAC5C33-D5D4-409F-A00F-183E0766C066}"/>
              </a:ext>
            </a:extLst>
          </p:cNvPr>
          <p:cNvGrpSpPr/>
          <p:nvPr/>
        </p:nvGrpSpPr>
        <p:grpSpPr>
          <a:xfrm>
            <a:off x="8869479" y="5021993"/>
            <a:ext cx="2392290" cy="2762851"/>
            <a:chOff x="2588213" y="4493013"/>
            <a:chExt cx="2392290" cy="2762851"/>
          </a:xfrm>
        </p:grpSpPr>
        <p:sp>
          <p:nvSpPr>
            <p:cNvPr id="84" name="Hexagon 83">
              <a:extLst>
                <a:ext uri="{FF2B5EF4-FFF2-40B4-BE49-F238E27FC236}">
                  <a16:creationId xmlns:a16="http://schemas.microsoft.com/office/drawing/2014/main" id="{F130A653-4949-4DC3-82B5-DFB4F09434B7}"/>
                </a:ext>
              </a:extLst>
            </p:cNvPr>
            <p:cNvSpPr/>
            <p:nvPr/>
          </p:nvSpPr>
          <p:spPr>
            <a:xfrm rot="5400000">
              <a:off x="2480101" y="4742889"/>
              <a:ext cx="2617971" cy="2256872"/>
            </a:xfrm>
            <a:prstGeom prst="hexagon">
              <a:avLst>
                <a:gd name="adj" fmla="val 29280"/>
                <a:gd name="vf" fmla="val 115470"/>
              </a:avLst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8CD5A8A1-2183-49D7-AF86-42B352255CB6}"/>
                </a:ext>
              </a:extLst>
            </p:cNvPr>
            <p:cNvSpPr/>
            <p:nvPr/>
          </p:nvSpPr>
          <p:spPr>
            <a:xfrm rot="13500000">
              <a:off x="4835624" y="6431586"/>
              <a:ext cx="144879" cy="14487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85FF9A26-876A-46B5-A85D-3B1E9E9D9E8A}"/>
                </a:ext>
              </a:extLst>
            </p:cNvPr>
            <p:cNvSpPr/>
            <p:nvPr/>
          </p:nvSpPr>
          <p:spPr>
            <a:xfrm rot="13500000">
              <a:off x="2588213" y="6431586"/>
              <a:ext cx="144879" cy="14487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7E2CA72C-B736-449A-8DFA-1F161A185107}"/>
                </a:ext>
              </a:extLst>
            </p:cNvPr>
            <p:cNvSpPr/>
            <p:nvPr/>
          </p:nvSpPr>
          <p:spPr>
            <a:xfrm rot="13500000">
              <a:off x="4835624" y="5170705"/>
              <a:ext cx="144879" cy="144879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4B35B670-6554-44E6-ACD0-76D8030089B6}"/>
                </a:ext>
              </a:extLst>
            </p:cNvPr>
            <p:cNvSpPr/>
            <p:nvPr/>
          </p:nvSpPr>
          <p:spPr>
            <a:xfrm rot="13500000">
              <a:off x="2588213" y="5140524"/>
              <a:ext cx="144879" cy="144879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826D2DAA-8DE0-4F2E-9E36-6F9A1BD97605}"/>
                </a:ext>
              </a:extLst>
            </p:cNvPr>
            <p:cNvSpPr/>
            <p:nvPr/>
          </p:nvSpPr>
          <p:spPr>
            <a:xfrm rot="13500000">
              <a:off x="3716649" y="4493013"/>
              <a:ext cx="144879" cy="14487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6BAEC5A8-1337-4A83-88C6-DA0DAC37F0A5}"/>
                </a:ext>
              </a:extLst>
            </p:cNvPr>
            <p:cNvSpPr/>
            <p:nvPr/>
          </p:nvSpPr>
          <p:spPr>
            <a:xfrm rot="13500000">
              <a:off x="3716649" y="7110985"/>
              <a:ext cx="144879" cy="144879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A4A2D8FD-5EBE-47C5-BCD3-8FA5C788D78F}"/>
              </a:ext>
            </a:extLst>
          </p:cNvPr>
          <p:cNvSpPr txBox="1"/>
          <p:nvPr/>
        </p:nvSpPr>
        <p:spPr>
          <a:xfrm>
            <a:off x="9344164" y="5755354"/>
            <a:ext cx="141333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spc="300" dirty="0">
                <a:solidFill>
                  <a:schemeClr val="bg1"/>
                </a:solidFill>
                <a:latin typeface="Trebuchet MS" panose="020B0603020202020204" pitchFamily="34" charset="0"/>
              </a:rPr>
              <a:t>WALTZ</a:t>
            </a:r>
          </a:p>
          <a:p>
            <a:pPr algn="ctr"/>
            <a:r>
              <a:rPr lang="en-US" sz="2800" b="1" spc="300" dirty="0">
                <a:solidFill>
                  <a:schemeClr val="bg1"/>
                </a:solidFill>
                <a:latin typeface="Trebuchet MS" panose="020B0603020202020204" pitchFamily="34" charset="0"/>
              </a:rPr>
              <a:t>PURE</a:t>
            </a:r>
          </a:p>
          <a:p>
            <a:pPr algn="ctr"/>
            <a:r>
              <a:rPr lang="en-US" sz="2800" b="1" spc="300" dirty="0">
                <a:solidFill>
                  <a:schemeClr val="bg1"/>
                </a:solidFill>
                <a:latin typeface="Trebuchet MS" panose="020B0603020202020204" pitchFamily="34" charset="0"/>
              </a:rPr>
              <a:t>WAN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9311C2E2-8294-42A7-B07E-B8A6BF528321}"/>
              </a:ext>
            </a:extLst>
          </p:cNvPr>
          <p:cNvGrpSpPr/>
          <p:nvPr/>
        </p:nvGrpSpPr>
        <p:grpSpPr>
          <a:xfrm>
            <a:off x="6699250" y="9404468"/>
            <a:ext cx="6758138" cy="1013343"/>
            <a:chOff x="6699250" y="8979148"/>
            <a:chExt cx="6758138" cy="1013343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A603C14E-94DF-4F66-8467-186202B3CEE9}"/>
                </a:ext>
              </a:extLst>
            </p:cNvPr>
            <p:cNvSpPr/>
            <p:nvPr/>
          </p:nvSpPr>
          <p:spPr>
            <a:xfrm>
              <a:off x="6767421" y="9032498"/>
              <a:ext cx="6621387" cy="892552"/>
            </a:xfrm>
            <a:prstGeom prst="rect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600" b="1" spc="3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Implemented as a </a:t>
              </a:r>
              <a:br>
                <a:rPr lang="en-US" sz="2600" b="1" spc="300" dirty="0">
                  <a:solidFill>
                    <a:schemeClr val="bg1"/>
                  </a:solidFill>
                  <a:latin typeface="Trebuchet MS" panose="020B0603020202020204" pitchFamily="34" charset="0"/>
                </a:rPr>
              </a:br>
              <a:r>
                <a:rPr lang="en-US" sz="2600" b="1" spc="3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Global Virtual Private Network</a:t>
              </a: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0711820E-7F3A-4E42-BDC0-C9CA6B13EC50}"/>
                </a:ext>
              </a:extLst>
            </p:cNvPr>
            <p:cNvSpPr/>
            <p:nvPr/>
          </p:nvSpPr>
          <p:spPr>
            <a:xfrm>
              <a:off x="13320228" y="8979148"/>
              <a:ext cx="137160" cy="137160"/>
            </a:xfrm>
            <a:prstGeom prst="ellipse">
              <a:avLst/>
            </a:prstGeom>
            <a:solidFill>
              <a:srgbClr val="00B4D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D80180F2-0FA6-4538-9FF4-BD759DA7B196}"/>
                </a:ext>
              </a:extLst>
            </p:cNvPr>
            <p:cNvSpPr/>
            <p:nvPr/>
          </p:nvSpPr>
          <p:spPr>
            <a:xfrm>
              <a:off x="13320228" y="9855331"/>
              <a:ext cx="137160" cy="137160"/>
            </a:xfrm>
            <a:prstGeom prst="ellipse">
              <a:avLst/>
            </a:prstGeom>
            <a:solidFill>
              <a:srgbClr val="00B4D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14D11712-219B-41AC-A2EF-EE1EB0CEAF40}"/>
                </a:ext>
              </a:extLst>
            </p:cNvPr>
            <p:cNvSpPr/>
            <p:nvPr/>
          </p:nvSpPr>
          <p:spPr>
            <a:xfrm>
              <a:off x="6699250" y="8979148"/>
              <a:ext cx="137160" cy="137160"/>
            </a:xfrm>
            <a:prstGeom prst="ellipse">
              <a:avLst/>
            </a:prstGeom>
            <a:solidFill>
              <a:srgbClr val="00B4D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4D67A6E4-CD1A-4F99-9FEF-C30A75E97F36}"/>
                </a:ext>
              </a:extLst>
            </p:cNvPr>
            <p:cNvSpPr/>
            <p:nvPr/>
          </p:nvSpPr>
          <p:spPr>
            <a:xfrm>
              <a:off x="6699250" y="9855331"/>
              <a:ext cx="137160" cy="137160"/>
            </a:xfrm>
            <a:prstGeom prst="ellipse">
              <a:avLst/>
            </a:prstGeom>
            <a:solidFill>
              <a:srgbClr val="00B4D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53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8" grpId="0" animBg="1"/>
      <p:bldP spid="49" grpId="0" animBg="1"/>
      <p:bldP spid="47" grpId="0" animBg="1"/>
      <p:bldP spid="50" grpId="0" animBg="1"/>
      <p:bldP spid="51" grpId="0" animBg="1"/>
      <p:bldP spid="52" grpId="0" animBg="1"/>
      <p:bldP spid="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0A02EB-F6D1-4AEC-AD25-AAAFFA4C30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550" y="-10728"/>
            <a:ext cx="20218400" cy="11372850"/>
          </a:xfrm>
          <a:prstGeom prst="rect">
            <a:avLst/>
          </a:prstGeom>
        </p:spPr>
      </p:pic>
      <p:grpSp>
        <p:nvGrpSpPr>
          <p:cNvPr id="87" name="Group 86">
            <a:extLst>
              <a:ext uri="{FF2B5EF4-FFF2-40B4-BE49-F238E27FC236}">
                <a16:creationId xmlns:a16="http://schemas.microsoft.com/office/drawing/2014/main" id="{734E4537-8CF1-4732-8DE0-60C37E9F1022}"/>
              </a:ext>
            </a:extLst>
          </p:cNvPr>
          <p:cNvGrpSpPr/>
          <p:nvPr/>
        </p:nvGrpSpPr>
        <p:grpSpPr>
          <a:xfrm>
            <a:off x="8140557" y="4155232"/>
            <a:ext cx="3885300" cy="4501825"/>
            <a:chOff x="14570308" y="1848579"/>
            <a:chExt cx="3906662" cy="4509170"/>
          </a:xfrm>
        </p:grpSpPr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0932CD37-51B5-414D-90BE-504C2A0B963F}"/>
                </a:ext>
              </a:extLst>
            </p:cNvPr>
            <p:cNvCxnSpPr>
              <a:cxnSpLocks/>
              <a:stCxn id="96" idx="5"/>
              <a:endCxn id="100" idx="2"/>
            </p:cNvCxnSpPr>
            <p:nvPr/>
          </p:nvCxnSpPr>
          <p:spPr>
            <a:xfrm>
              <a:off x="14675408" y="3109051"/>
              <a:ext cx="1783432" cy="3111294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876461C2-7B77-4768-BC74-6AC3042F5FC8}"/>
                </a:ext>
              </a:extLst>
            </p:cNvPr>
            <p:cNvCxnSpPr>
              <a:cxnSpLocks/>
              <a:stCxn id="101" idx="6"/>
              <a:endCxn id="99" idx="1"/>
            </p:cNvCxnSpPr>
            <p:nvPr/>
          </p:nvCxnSpPr>
          <p:spPr>
            <a:xfrm>
              <a:off x="16572669" y="1985981"/>
              <a:ext cx="1823813" cy="3129928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94B1EDD8-D714-4B07-9550-9944A0EE19D7}"/>
                </a:ext>
              </a:extLst>
            </p:cNvPr>
            <p:cNvCxnSpPr>
              <a:cxnSpLocks/>
              <a:stCxn id="97" idx="3"/>
              <a:endCxn id="96" idx="7"/>
            </p:cNvCxnSpPr>
            <p:nvPr/>
          </p:nvCxnSpPr>
          <p:spPr>
            <a:xfrm flipH="1" flipV="1">
              <a:off x="14727431" y="3007806"/>
              <a:ext cx="3590382" cy="19795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A476E50D-F825-4E8E-ACD4-CC5406A385E2}"/>
                </a:ext>
              </a:extLst>
            </p:cNvPr>
            <p:cNvCxnSpPr>
              <a:cxnSpLocks/>
              <a:stCxn id="98" idx="7"/>
              <a:endCxn id="99" idx="3"/>
            </p:cNvCxnSpPr>
            <p:nvPr/>
          </p:nvCxnSpPr>
          <p:spPr>
            <a:xfrm>
              <a:off x="14731287" y="5186336"/>
              <a:ext cx="3584706" cy="10062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A5A4A154-91D5-4A2F-91D8-AC56C19A18C8}"/>
                </a:ext>
              </a:extLst>
            </p:cNvPr>
            <p:cNvCxnSpPr>
              <a:cxnSpLocks/>
              <a:stCxn id="97" idx="5"/>
              <a:endCxn id="100" idx="0"/>
            </p:cNvCxnSpPr>
            <p:nvPr/>
          </p:nvCxnSpPr>
          <p:spPr>
            <a:xfrm flipH="1">
              <a:off x="16572669" y="3123293"/>
              <a:ext cx="1806789" cy="3097052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CCA4966C-58E2-4A4B-8707-1C890B0A3990}"/>
                </a:ext>
              </a:extLst>
            </p:cNvPr>
            <p:cNvCxnSpPr>
              <a:cxnSpLocks/>
              <a:stCxn id="101" idx="4"/>
              <a:endCxn id="98" idx="1"/>
            </p:cNvCxnSpPr>
            <p:nvPr/>
          </p:nvCxnSpPr>
          <p:spPr>
            <a:xfrm flipH="1">
              <a:off x="14650797" y="1985981"/>
              <a:ext cx="1808043" cy="3119866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4EAEAD4C-689B-4AA2-991D-151D813515F7}"/>
                </a:ext>
              </a:extLst>
            </p:cNvPr>
            <p:cNvGrpSpPr/>
            <p:nvPr/>
          </p:nvGrpSpPr>
          <p:grpSpPr>
            <a:xfrm>
              <a:off x="14707711" y="2009555"/>
              <a:ext cx="3631857" cy="4187217"/>
              <a:chOff x="8208252" y="3548869"/>
              <a:chExt cx="3631857" cy="4187217"/>
            </a:xfrm>
          </p:grpSpPr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E907250F-13A0-4304-BF3E-69DE9FCFA47E}"/>
                  </a:ext>
                </a:extLst>
              </p:cNvPr>
              <p:cNvCxnSpPr>
                <a:stCxn id="101" idx="5"/>
                <a:endCxn id="100" idx="1"/>
              </p:cNvCxnSpPr>
              <p:nvPr/>
            </p:nvCxnSpPr>
            <p:spPr>
              <a:xfrm>
                <a:off x="10016295" y="3548869"/>
                <a:ext cx="0" cy="4187217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773EEE62-31BF-4EEF-BEAE-870A6936301B}"/>
                  </a:ext>
                </a:extLst>
              </p:cNvPr>
              <p:cNvCxnSpPr>
                <a:cxnSpLocks/>
                <a:stCxn id="97" idx="4"/>
                <a:endCxn id="98" idx="0"/>
              </p:cNvCxnSpPr>
              <p:nvPr/>
            </p:nvCxnSpPr>
            <p:spPr>
              <a:xfrm flipH="1">
                <a:off x="8208252" y="4627528"/>
                <a:ext cx="3621107" cy="2041208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B364DBF1-D320-46D4-803C-AC883AF4F225}"/>
                  </a:ext>
                </a:extLst>
              </p:cNvPr>
              <p:cNvCxnSpPr>
                <a:cxnSpLocks/>
                <a:stCxn id="96" idx="6"/>
                <a:endCxn id="99" idx="2"/>
              </p:cNvCxnSpPr>
              <p:nvPr/>
            </p:nvCxnSpPr>
            <p:spPr>
              <a:xfrm>
                <a:off x="8222929" y="4608516"/>
                <a:ext cx="3617180" cy="2070282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Hexagon 94">
              <a:extLst>
                <a:ext uri="{FF2B5EF4-FFF2-40B4-BE49-F238E27FC236}">
                  <a16:creationId xmlns:a16="http://schemas.microsoft.com/office/drawing/2014/main" id="{ED426680-F317-4382-9D79-0E9AE729F0B9}"/>
                </a:ext>
              </a:extLst>
            </p:cNvPr>
            <p:cNvSpPr/>
            <p:nvPr/>
          </p:nvSpPr>
          <p:spPr>
            <a:xfrm rot="16200000">
              <a:off x="14334113" y="2229984"/>
              <a:ext cx="4363285" cy="3761453"/>
            </a:xfrm>
            <a:prstGeom prst="hexagon">
              <a:avLst>
                <a:gd name="adj" fmla="val 29280"/>
                <a:gd name="vf" fmla="val 115470"/>
              </a:avLst>
            </a:prstGeom>
            <a:noFill/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4B2C4353-0B84-412F-9257-D76796F64C6A}"/>
                </a:ext>
              </a:extLst>
            </p:cNvPr>
            <p:cNvSpPr/>
            <p:nvPr/>
          </p:nvSpPr>
          <p:spPr>
            <a:xfrm rot="1631701">
              <a:off x="14570309" y="2951929"/>
              <a:ext cx="160977" cy="16097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F3B08904-7176-4F5C-A042-43F3D5B180CC}"/>
                </a:ext>
              </a:extLst>
            </p:cNvPr>
            <p:cNvSpPr/>
            <p:nvPr/>
          </p:nvSpPr>
          <p:spPr>
            <a:xfrm rot="3432641">
              <a:off x="18315994" y="2964137"/>
              <a:ext cx="160976" cy="16097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AD1D9179-6BAD-4C7C-80FA-0B5E08D26042}"/>
                </a:ext>
              </a:extLst>
            </p:cNvPr>
            <p:cNvSpPr/>
            <p:nvPr/>
          </p:nvSpPr>
          <p:spPr>
            <a:xfrm rot="2700000">
              <a:off x="14570309" y="5105847"/>
              <a:ext cx="160976" cy="160977"/>
            </a:xfrm>
            <a:prstGeom prst="ellipse">
              <a:avLst/>
            </a:prstGeom>
            <a:solidFill>
              <a:srgbClr val="52525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C3D2C998-330F-46BC-B7FB-7062EBC058B4}"/>
                </a:ext>
              </a:extLst>
            </p:cNvPr>
            <p:cNvSpPr/>
            <p:nvPr/>
          </p:nvSpPr>
          <p:spPr>
            <a:xfrm rot="2700000">
              <a:off x="18315994" y="5115909"/>
              <a:ext cx="160976" cy="160977"/>
            </a:xfrm>
            <a:prstGeom prst="ellipse">
              <a:avLst/>
            </a:prstGeom>
            <a:solidFill>
              <a:srgbClr val="52525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B5AA0759-90A2-4E0E-AAEC-3EA53FB31814}"/>
                </a:ext>
              </a:extLst>
            </p:cNvPr>
            <p:cNvSpPr/>
            <p:nvPr/>
          </p:nvSpPr>
          <p:spPr>
            <a:xfrm rot="2700000">
              <a:off x="16435266" y="6196772"/>
              <a:ext cx="160976" cy="16097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997DB513-245F-4B09-B257-0CCFC929EA27}"/>
                </a:ext>
              </a:extLst>
            </p:cNvPr>
            <p:cNvSpPr/>
            <p:nvPr/>
          </p:nvSpPr>
          <p:spPr>
            <a:xfrm rot="2700000">
              <a:off x="16435266" y="1848578"/>
              <a:ext cx="160976" cy="160977"/>
            </a:xfrm>
            <a:prstGeom prst="ellipse">
              <a:avLst/>
            </a:prstGeom>
            <a:solidFill>
              <a:srgbClr val="52525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02" name="Hexagon 101">
              <a:extLst>
                <a:ext uri="{FF2B5EF4-FFF2-40B4-BE49-F238E27FC236}">
                  <a16:creationId xmlns:a16="http://schemas.microsoft.com/office/drawing/2014/main" id="{9B5F6646-621A-41D3-851A-D2A007702B44}"/>
                </a:ext>
              </a:extLst>
            </p:cNvPr>
            <p:cNvSpPr/>
            <p:nvPr/>
          </p:nvSpPr>
          <p:spPr>
            <a:xfrm rot="5400000">
              <a:off x="15207858" y="2982273"/>
              <a:ext cx="2617971" cy="2256872"/>
            </a:xfrm>
            <a:prstGeom prst="hexagon">
              <a:avLst>
                <a:gd name="adj" fmla="val 29280"/>
                <a:gd name="vf" fmla="val 115470"/>
              </a:avLst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410F2B56-9060-4C2B-AF11-5B5EFCCE1A9C}"/>
                </a:ext>
              </a:extLst>
            </p:cNvPr>
            <p:cNvSpPr/>
            <p:nvPr/>
          </p:nvSpPr>
          <p:spPr>
            <a:xfrm rot="13500000">
              <a:off x="17563380" y="4670971"/>
              <a:ext cx="144879" cy="14487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391C1CD1-472A-4FF8-8C28-FEF17ECF13C4}"/>
                </a:ext>
              </a:extLst>
            </p:cNvPr>
            <p:cNvSpPr/>
            <p:nvPr/>
          </p:nvSpPr>
          <p:spPr>
            <a:xfrm rot="13500000">
              <a:off x="15315969" y="4670971"/>
              <a:ext cx="144879" cy="14487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42AA1EEB-352A-4DAE-AF0E-0CE410B6D568}"/>
                </a:ext>
              </a:extLst>
            </p:cNvPr>
            <p:cNvSpPr/>
            <p:nvPr/>
          </p:nvSpPr>
          <p:spPr>
            <a:xfrm rot="13500000">
              <a:off x="17563380" y="3410090"/>
              <a:ext cx="144879" cy="144879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05CF117C-19E4-4D99-8E3E-991FF2E23A0A}"/>
                </a:ext>
              </a:extLst>
            </p:cNvPr>
            <p:cNvSpPr/>
            <p:nvPr/>
          </p:nvSpPr>
          <p:spPr>
            <a:xfrm rot="13500000">
              <a:off x="15315969" y="3379909"/>
              <a:ext cx="144879" cy="144879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F3A6B0FB-8115-43C3-91A6-009E15B5D76E}"/>
                </a:ext>
              </a:extLst>
            </p:cNvPr>
            <p:cNvSpPr/>
            <p:nvPr/>
          </p:nvSpPr>
          <p:spPr>
            <a:xfrm rot="13500000">
              <a:off x="16444405" y="2732398"/>
              <a:ext cx="144879" cy="14487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254F3037-374E-40A5-8464-E498C0607351}"/>
                </a:ext>
              </a:extLst>
            </p:cNvPr>
            <p:cNvSpPr/>
            <p:nvPr/>
          </p:nvSpPr>
          <p:spPr>
            <a:xfrm rot="13500000">
              <a:off x="16444405" y="5350370"/>
              <a:ext cx="144879" cy="144879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3804C729-69F1-4D4A-B673-D1FDFFC72C8B}"/>
                </a:ext>
              </a:extLst>
            </p:cNvPr>
            <p:cNvSpPr txBox="1"/>
            <p:nvPr/>
          </p:nvSpPr>
          <p:spPr>
            <a:xfrm>
              <a:off x="15695836" y="3371525"/>
              <a:ext cx="1635301" cy="1602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spc="300" dirty="0">
                  <a:latin typeface="Trebuchet MS" panose="020B0603020202020204" pitchFamily="34" charset="0"/>
                </a:rPr>
                <a:t>WALTZ</a:t>
              </a:r>
            </a:p>
            <a:p>
              <a:pPr algn="ctr"/>
              <a:r>
                <a:rPr lang="en-US" sz="2800" b="1" spc="300" dirty="0">
                  <a:latin typeface="Trebuchet MS" panose="020B0603020202020204" pitchFamily="34" charset="0"/>
                </a:rPr>
                <a:t>PURE</a:t>
              </a:r>
            </a:p>
            <a:p>
              <a:pPr algn="ctr"/>
              <a:r>
                <a:rPr lang="en-US" sz="2800" b="1" spc="300" dirty="0">
                  <a:latin typeface="Trebuchet MS" panose="020B0603020202020204" pitchFamily="34" charset="0"/>
                </a:rPr>
                <a:t>WAN</a:t>
              </a: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B93E76A2-A1F1-4E03-9D4B-D478F679B9A8}"/>
              </a:ext>
            </a:extLst>
          </p:cNvPr>
          <p:cNvSpPr txBox="1"/>
          <p:nvPr/>
        </p:nvSpPr>
        <p:spPr>
          <a:xfrm>
            <a:off x="5469526" y="1459409"/>
            <a:ext cx="92263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200" dirty="0">
                <a:solidFill>
                  <a:srgbClr val="51515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The Highest-Performing SD-CORE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8D63158-1EAE-45EF-A81E-11F3EAF8CB93}"/>
              </a:ext>
            </a:extLst>
          </p:cNvPr>
          <p:cNvSpPr txBox="1"/>
          <p:nvPr/>
        </p:nvSpPr>
        <p:spPr>
          <a:xfrm rot="16200000">
            <a:off x="-2516192" y="8548300"/>
            <a:ext cx="525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>
                <a:solidFill>
                  <a:schemeClr val="bg1">
                    <a:lumMod val="65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pPr algn="l"/>
            <a:r>
              <a:rPr lang="en-US" sz="1200" dirty="0"/>
              <a:t>© Waltz Networks, Inc. | Private &amp; Confidential</a:t>
            </a:r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744430D9-5708-46A8-A97D-D2DFABDC841A}"/>
              </a:ext>
            </a:extLst>
          </p:cNvPr>
          <p:cNvGrpSpPr/>
          <p:nvPr/>
        </p:nvGrpSpPr>
        <p:grpSpPr>
          <a:xfrm>
            <a:off x="8126185" y="4168476"/>
            <a:ext cx="3906662" cy="4528220"/>
            <a:chOff x="8136818" y="3433927"/>
            <a:chExt cx="3906662" cy="4528220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AEAAC985-CB72-45A2-AE5F-3A83D6D09927}"/>
                </a:ext>
              </a:extLst>
            </p:cNvPr>
            <p:cNvGrpSpPr/>
            <p:nvPr/>
          </p:nvGrpSpPr>
          <p:grpSpPr>
            <a:xfrm>
              <a:off x="8136818" y="3433927"/>
              <a:ext cx="3906662" cy="4528220"/>
              <a:chOff x="15723033" y="4975929"/>
              <a:chExt cx="3906662" cy="4528220"/>
            </a:xfrm>
          </p:grpSpPr>
          <p:sp>
            <p:nvSpPr>
              <p:cNvPr id="150" name="Hexagon 149">
                <a:extLst>
                  <a:ext uri="{FF2B5EF4-FFF2-40B4-BE49-F238E27FC236}">
                    <a16:creationId xmlns:a16="http://schemas.microsoft.com/office/drawing/2014/main" id="{3EE8163B-1A47-498F-98C2-97DCC11EBB2C}"/>
                  </a:ext>
                </a:extLst>
              </p:cNvPr>
              <p:cNvSpPr/>
              <p:nvPr/>
            </p:nvSpPr>
            <p:spPr>
              <a:xfrm rot="16200000">
                <a:off x="15486838" y="5338284"/>
                <a:ext cx="4363285" cy="3761453"/>
              </a:xfrm>
              <a:prstGeom prst="hexagon">
                <a:avLst>
                  <a:gd name="adj" fmla="val 29280"/>
                  <a:gd name="vf" fmla="val 115470"/>
                </a:avLst>
              </a:prstGeom>
              <a:solidFill>
                <a:srgbClr val="525252">
                  <a:alpha val="60000"/>
                </a:srgb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3E6C004C-1ED1-4D82-A2CB-C8DBAD7545AF}"/>
                  </a:ext>
                </a:extLst>
              </p:cNvPr>
              <p:cNvCxnSpPr>
                <a:stCxn id="177" idx="5"/>
                <a:endCxn id="176" idx="1"/>
              </p:cNvCxnSpPr>
              <p:nvPr/>
            </p:nvCxnSpPr>
            <p:spPr>
              <a:xfrm>
                <a:off x="17668479" y="5136905"/>
                <a:ext cx="0" cy="4206267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C4EF08B6-1508-4E84-BCE5-61937CFCA790}"/>
                  </a:ext>
                </a:extLst>
              </p:cNvPr>
              <p:cNvCxnSpPr>
                <a:cxnSpLocks/>
                <a:stCxn id="155" idx="4"/>
                <a:endCxn id="174" idx="0"/>
              </p:cNvCxnSpPr>
              <p:nvPr/>
            </p:nvCxnSpPr>
            <p:spPr>
              <a:xfrm flipH="1">
                <a:off x="15860437" y="6196513"/>
                <a:ext cx="3621106" cy="2041208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0ED7BED1-B055-4AB7-BCFB-51E11D443BE6}"/>
                  </a:ext>
                </a:extLst>
              </p:cNvPr>
              <p:cNvCxnSpPr>
                <a:cxnSpLocks/>
                <a:stCxn id="154" idx="6"/>
                <a:endCxn id="175" idx="2"/>
              </p:cNvCxnSpPr>
              <p:nvPr/>
            </p:nvCxnSpPr>
            <p:spPr>
              <a:xfrm>
                <a:off x="15875113" y="6177502"/>
                <a:ext cx="3617179" cy="2070281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8B19AF89-9240-4E14-B637-EC8F5ADA7060}"/>
                  </a:ext>
                </a:extLst>
              </p:cNvPr>
              <p:cNvSpPr/>
              <p:nvPr/>
            </p:nvSpPr>
            <p:spPr>
              <a:xfrm rot="1631701">
                <a:off x="15723034" y="6060229"/>
                <a:ext cx="160977" cy="16097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CF9B90CE-CC81-4830-B864-714F89D163D1}"/>
                  </a:ext>
                </a:extLst>
              </p:cNvPr>
              <p:cNvSpPr/>
              <p:nvPr/>
            </p:nvSpPr>
            <p:spPr>
              <a:xfrm rot="3432641">
                <a:off x="19468719" y="6072437"/>
                <a:ext cx="160976" cy="160977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7C14A5CA-9615-41B4-B8E8-F1A21937C8DC}"/>
                  </a:ext>
                </a:extLst>
              </p:cNvPr>
              <p:cNvSpPr/>
              <p:nvPr/>
            </p:nvSpPr>
            <p:spPr>
              <a:xfrm rot="2700000">
                <a:off x="15723034" y="8214147"/>
                <a:ext cx="160976" cy="160977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CA92E819-469C-4BBA-81D6-4508E5C5A5B0}"/>
                  </a:ext>
                </a:extLst>
              </p:cNvPr>
              <p:cNvSpPr/>
              <p:nvPr/>
            </p:nvSpPr>
            <p:spPr>
              <a:xfrm rot="2700000">
                <a:off x="19468719" y="8224209"/>
                <a:ext cx="160976" cy="160977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id="{32634141-169C-4CCA-8762-C37991E54A6F}"/>
                  </a:ext>
                </a:extLst>
              </p:cNvPr>
              <p:cNvSpPr/>
              <p:nvPr/>
            </p:nvSpPr>
            <p:spPr>
              <a:xfrm rot="2700000">
                <a:off x="17587991" y="9343172"/>
                <a:ext cx="160976" cy="160977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77" name="Oval 176">
                <a:extLst>
                  <a:ext uri="{FF2B5EF4-FFF2-40B4-BE49-F238E27FC236}">
                    <a16:creationId xmlns:a16="http://schemas.microsoft.com/office/drawing/2014/main" id="{6D4BB41D-33C3-47D8-BAC4-9FD283E9AC88}"/>
                  </a:ext>
                </a:extLst>
              </p:cNvPr>
              <p:cNvSpPr/>
              <p:nvPr/>
            </p:nvSpPr>
            <p:spPr>
              <a:xfrm rot="2700000">
                <a:off x="17587991" y="4975928"/>
                <a:ext cx="160976" cy="160977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89AA3E6A-FD5F-4E0E-9CDB-1A0D4A77C15D}"/>
                </a:ext>
              </a:extLst>
            </p:cNvPr>
            <p:cNvCxnSpPr>
              <a:cxnSpLocks/>
            </p:cNvCxnSpPr>
            <p:nvPr/>
          </p:nvCxnSpPr>
          <p:spPr>
            <a:xfrm>
              <a:off x="8253395" y="4647320"/>
              <a:ext cx="1783432" cy="311129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F0FB8F27-4A3E-4DE8-B6FF-A77BF8C11CB5}"/>
                </a:ext>
              </a:extLst>
            </p:cNvPr>
            <p:cNvCxnSpPr>
              <a:cxnSpLocks/>
            </p:cNvCxnSpPr>
            <p:nvPr/>
          </p:nvCxnSpPr>
          <p:spPr>
            <a:xfrm>
              <a:off x="10122081" y="3552825"/>
              <a:ext cx="1823813" cy="312992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8DC1932B-633F-4FD7-9283-C8E39E8546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25684" y="4608978"/>
              <a:ext cx="352119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BA959425-5FD5-4584-98E0-F43EE8C832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51521" y="3570753"/>
              <a:ext cx="1773355" cy="309604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D4EFB790-A62B-4EBB-AED0-8D642D922A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11008" y="6750798"/>
              <a:ext cx="354782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43E31285-6A97-4014-9020-A02C914148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24040" y="4703759"/>
              <a:ext cx="1780227" cy="306976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F7AE0BB8-91C7-44C2-9CF0-735DBF3B05B8}"/>
                </a:ext>
              </a:extLst>
            </p:cNvPr>
            <p:cNvGrpSpPr/>
            <p:nvPr/>
          </p:nvGrpSpPr>
          <p:grpSpPr>
            <a:xfrm>
              <a:off x="8883504" y="4287057"/>
              <a:ext cx="2392290" cy="2762851"/>
              <a:chOff x="2588213" y="4493013"/>
              <a:chExt cx="2392290" cy="2762851"/>
            </a:xfrm>
          </p:grpSpPr>
          <p:sp>
            <p:nvSpPr>
              <p:cNvPr id="143" name="Hexagon 142">
                <a:extLst>
                  <a:ext uri="{FF2B5EF4-FFF2-40B4-BE49-F238E27FC236}">
                    <a16:creationId xmlns:a16="http://schemas.microsoft.com/office/drawing/2014/main" id="{20C013E2-0780-4AC6-9517-705FFE7BBFDB}"/>
                  </a:ext>
                </a:extLst>
              </p:cNvPr>
              <p:cNvSpPr/>
              <p:nvPr/>
            </p:nvSpPr>
            <p:spPr>
              <a:xfrm rot="5400000">
                <a:off x="2480101" y="4742889"/>
                <a:ext cx="2617971" cy="2256872"/>
              </a:xfrm>
              <a:prstGeom prst="hexagon">
                <a:avLst>
                  <a:gd name="adj" fmla="val 29280"/>
                  <a:gd name="vf" fmla="val 115470"/>
                </a:avLst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B9A6414F-D1A7-488B-B882-E8B1A0824B14}"/>
                  </a:ext>
                </a:extLst>
              </p:cNvPr>
              <p:cNvSpPr/>
              <p:nvPr/>
            </p:nvSpPr>
            <p:spPr>
              <a:xfrm rot="13500000">
                <a:off x="4835624" y="6431586"/>
                <a:ext cx="144879" cy="1448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2EB104EF-0725-4099-917A-816D09337A5F}"/>
                  </a:ext>
                </a:extLst>
              </p:cNvPr>
              <p:cNvSpPr/>
              <p:nvPr/>
            </p:nvSpPr>
            <p:spPr>
              <a:xfrm rot="13500000">
                <a:off x="2588213" y="6431586"/>
                <a:ext cx="144879" cy="1448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0073C606-9FC5-4616-A2CA-261E8BB1D207}"/>
                  </a:ext>
                </a:extLst>
              </p:cNvPr>
              <p:cNvSpPr/>
              <p:nvPr/>
            </p:nvSpPr>
            <p:spPr>
              <a:xfrm rot="13500000">
                <a:off x="4835624" y="5170705"/>
                <a:ext cx="144879" cy="144879"/>
              </a:xfrm>
              <a:prstGeom prst="ellipse">
                <a:avLst/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CE64D89E-B86A-46E2-8500-E6527940776D}"/>
                  </a:ext>
                </a:extLst>
              </p:cNvPr>
              <p:cNvSpPr/>
              <p:nvPr/>
            </p:nvSpPr>
            <p:spPr>
              <a:xfrm rot="13500000">
                <a:off x="2588213" y="5140524"/>
                <a:ext cx="144879" cy="144879"/>
              </a:xfrm>
              <a:prstGeom prst="ellipse">
                <a:avLst/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4509EAD0-43C0-4FED-B63F-27D0BAA425D5}"/>
                  </a:ext>
                </a:extLst>
              </p:cNvPr>
              <p:cNvSpPr/>
              <p:nvPr/>
            </p:nvSpPr>
            <p:spPr>
              <a:xfrm rot="13500000">
                <a:off x="3716649" y="4493013"/>
                <a:ext cx="144879" cy="14487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38D0BC5E-B5C3-40FC-A41D-D02A9F32D003}"/>
                  </a:ext>
                </a:extLst>
              </p:cNvPr>
              <p:cNvSpPr/>
              <p:nvPr/>
            </p:nvSpPr>
            <p:spPr>
              <a:xfrm rot="13500000">
                <a:off x="3716649" y="7110985"/>
                <a:ext cx="144879" cy="144879"/>
              </a:xfrm>
              <a:prstGeom prst="ellipse">
                <a:avLst/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</p:grp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7A9B2602-0C84-47B0-B699-4816F852CCE0}"/>
                </a:ext>
              </a:extLst>
            </p:cNvPr>
            <p:cNvSpPr txBox="1"/>
            <p:nvPr/>
          </p:nvSpPr>
          <p:spPr>
            <a:xfrm>
              <a:off x="9354213" y="5020418"/>
              <a:ext cx="1413336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spc="3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WALTZ</a:t>
              </a:r>
            </a:p>
            <a:p>
              <a:pPr algn="ctr"/>
              <a:r>
                <a:rPr lang="en-US" sz="2800" b="1" spc="3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PURE</a:t>
              </a:r>
            </a:p>
            <a:p>
              <a:pPr algn="ctr"/>
              <a:r>
                <a:rPr lang="en-US" sz="2800" b="1" spc="3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WAN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3FB17D74-A693-4100-AD4D-DAEB4BF5B92D}"/>
              </a:ext>
            </a:extLst>
          </p:cNvPr>
          <p:cNvSpPr txBox="1"/>
          <p:nvPr/>
        </p:nvSpPr>
        <p:spPr>
          <a:xfrm>
            <a:off x="5723895" y="9944833"/>
            <a:ext cx="8736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latin typeface="Trebuchet MS" panose="020B0603020202020204" pitchFamily="34" charset="0"/>
              </a:rPr>
              <a:t>Packet Data Performance at the Physical Limit</a:t>
            </a:r>
            <a:endParaRPr lang="en-US" sz="6600" spc="200" dirty="0">
              <a:solidFill>
                <a:srgbClr val="515151"/>
              </a:solidFill>
              <a:latin typeface="Trebuchet MS" panose="020B0603020202020204" pitchFamily="34" charset="0"/>
              <a:ea typeface="Avenir Next" charset="0"/>
              <a:cs typeface="Avenir Nex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76930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35EF6A5-5569-4D0B-9E57-79CC5462F776}"/>
              </a:ext>
            </a:extLst>
          </p:cNvPr>
          <p:cNvSpPr/>
          <p:nvPr/>
        </p:nvSpPr>
        <p:spPr>
          <a:xfrm>
            <a:off x="0" y="69574"/>
            <a:ext cx="20104100" cy="11246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4" name="Rectangle 393">
            <a:extLst>
              <a:ext uri="{FF2B5EF4-FFF2-40B4-BE49-F238E27FC236}">
                <a16:creationId xmlns:a16="http://schemas.microsoft.com/office/drawing/2014/main" id="{EFE043AB-9711-4E51-BF43-E001BAFF3A93}"/>
              </a:ext>
            </a:extLst>
          </p:cNvPr>
          <p:cNvSpPr/>
          <p:nvPr/>
        </p:nvSpPr>
        <p:spPr>
          <a:xfrm rot="18614553">
            <a:off x="10437152" y="3243572"/>
            <a:ext cx="3638405" cy="18288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38" name="Group 537">
            <a:extLst>
              <a:ext uri="{FF2B5EF4-FFF2-40B4-BE49-F238E27FC236}">
                <a16:creationId xmlns:a16="http://schemas.microsoft.com/office/drawing/2014/main" id="{FE029AE1-3877-42A6-8F03-1B29E52D996E}"/>
              </a:ext>
            </a:extLst>
          </p:cNvPr>
          <p:cNvGrpSpPr/>
          <p:nvPr/>
        </p:nvGrpSpPr>
        <p:grpSpPr>
          <a:xfrm>
            <a:off x="12819605" y="989905"/>
            <a:ext cx="1709928" cy="1012342"/>
            <a:chOff x="8257800" y="1770047"/>
            <a:chExt cx="3740886" cy="2220627"/>
          </a:xfrm>
        </p:grpSpPr>
        <p:sp>
          <p:nvSpPr>
            <p:cNvPr id="551" name="Rectangle 3">
              <a:extLst>
                <a:ext uri="{FF2B5EF4-FFF2-40B4-BE49-F238E27FC236}">
                  <a16:creationId xmlns:a16="http://schemas.microsoft.com/office/drawing/2014/main" id="{32C1BA00-4BC5-4CE6-8B92-E81F722B8D10}"/>
                </a:ext>
              </a:extLst>
            </p:cNvPr>
            <p:cNvSpPr/>
            <p:nvPr/>
          </p:nvSpPr>
          <p:spPr>
            <a:xfrm flipH="1">
              <a:off x="8257800" y="1770047"/>
              <a:ext cx="3740886" cy="2220627"/>
            </a:xfrm>
            <a:custGeom>
              <a:avLst/>
              <a:gdLst>
                <a:gd name="connsiteX0" fmla="*/ 0 w 3095941"/>
                <a:gd name="connsiteY0" fmla="*/ 0 h 1295400"/>
                <a:gd name="connsiteX1" fmla="*/ 3095941 w 3095941"/>
                <a:gd name="connsiteY1" fmla="*/ 0 h 1295400"/>
                <a:gd name="connsiteX2" fmla="*/ 3095941 w 3095941"/>
                <a:gd name="connsiteY2" fmla="*/ 1295400 h 1295400"/>
                <a:gd name="connsiteX3" fmla="*/ 0 w 3095941"/>
                <a:gd name="connsiteY3" fmla="*/ 1295400 h 1295400"/>
                <a:gd name="connsiteX4" fmla="*/ 0 w 3095941"/>
                <a:gd name="connsiteY4" fmla="*/ 0 h 1295400"/>
                <a:gd name="connsiteX0" fmla="*/ 0 w 3095941"/>
                <a:gd name="connsiteY0" fmla="*/ 392029 h 1687429"/>
                <a:gd name="connsiteX1" fmla="*/ 1662697 w 3095941"/>
                <a:gd name="connsiteY1" fmla="*/ 0 h 1687429"/>
                <a:gd name="connsiteX2" fmla="*/ 3095941 w 3095941"/>
                <a:gd name="connsiteY2" fmla="*/ 392029 h 1687429"/>
                <a:gd name="connsiteX3" fmla="*/ 3095941 w 3095941"/>
                <a:gd name="connsiteY3" fmla="*/ 1687429 h 1687429"/>
                <a:gd name="connsiteX4" fmla="*/ 0 w 3095941"/>
                <a:gd name="connsiteY4" fmla="*/ 1687429 h 1687429"/>
                <a:gd name="connsiteX5" fmla="*/ 0 w 3095941"/>
                <a:gd name="connsiteY5" fmla="*/ 392029 h 1687429"/>
                <a:gd name="connsiteX0" fmla="*/ 0 w 3816350"/>
                <a:gd name="connsiteY0" fmla="*/ 392029 h 1687429"/>
                <a:gd name="connsiteX1" fmla="*/ 1662697 w 3816350"/>
                <a:gd name="connsiteY1" fmla="*/ 0 h 1687429"/>
                <a:gd name="connsiteX2" fmla="*/ 3095941 w 3816350"/>
                <a:gd name="connsiteY2" fmla="*/ 392029 h 1687429"/>
                <a:gd name="connsiteX3" fmla="*/ 3816350 w 3816350"/>
                <a:gd name="connsiteY3" fmla="*/ 974559 h 1687429"/>
                <a:gd name="connsiteX4" fmla="*/ 3095941 w 3816350"/>
                <a:gd name="connsiteY4" fmla="*/ 1687429 h 1687429"/>
                <a:gd name="connsiteX5" fmla="*/ 0 w 3816350"/>
                <a:gd name="connsiteY5" fmla="*/ 1687429 h 1687429"/>
                <a:gd name="connsiteX6" fmla="*/ 0 w 3816350"/>
                <a:gd name="connsiteY6" fmla="*/ 392029 h 1687429"/>
                <a:gd name="connsiteX0" fmla="*/ 334921 w 4151271"/>
                <a:gd name="connsiteY0" fmla="*/ 392029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334921 w 4151271"/>
                <a:gd name="connsiteY7" fmla="*/ 392029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2937567 w 4151271"/>
                <a:gd name="connsiteY2" fmla="*/ 6206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3752974"/>
                <a:gd name="connsiteY0" fmla="*/ 560471 h 1687449"/>
                <a:gd name="connsiteX1" fmla="*/ 1997618 w 3752974"/>
                <a:gd name="connsiteY1" fmla="*/ 0 h 1687449"/>
                <a:gd name="connsiteX2" fmla="*/ 2937567 w 3752974"/>
                <a:gd name="connsiteY2" fmla="*/ 620629 h 1687449"/>
                <a:gd name="connsiteX3" fmla="*/ 3752974 w 3752974"/>
                <a:gd name="connsiteY3" fmla="*/ 991388 h 1687449"/>
                <a:gd name="connsiteX4" fmla="*/ 3430862 w 3752974"/>
                <a:gd name="connsiteY4" fmla="*/ 1687429 h 1687449"/>
                <a:gd name="connsiteX5" fmla="*/ 334921 w 3752974"/>
                <a:gd name="connsiteY5" fmla="*/ 1687429 h 1687449"/>
                <a:gd name="connsiteX6" fmla="*/ 0 w 3752974"/>
                <a:gd name="connsiteY6" fmla="*/ 997162 h 1687449"/>
                <a:gd name="connsiteX7" fmla="*/ 1153068 w 3752974"/>
                <a:gd name="connsiteY7" fmla="*/ 560471 h 1687449"/>
                <a:gd name="connsiteX0" fmla="*/ 1153068 w 3796037"/>
                <a:gd name="connsiteY0" fmla="*/ 560471 h 1687446"/>
                <a:gd name="connsiteX1" fmla="*/ 1997618 w 3796037"/>
                <a:gd name="connsiteY1" fmla="*/ 0 h 1687446"/>
                <a:gd name="connsiteX2" fmla="*/ 2937567 w 3796037"/>
                <a:gd name="connsiteY2" fmla="*/ 620629 h 1687446"/>
                <a:gd name="connsiteX3" fmla="*/ 3752974 w 3796037"/>
                <a:gd name="connsiteY3" fmla="*/ 991388 h 1687446"/>
                <a:gd name="connsiteX4" fmla="*/ 3430862 w 3796037"/>
                <a:gd name="connsiteY4" fmla="*/ 1687429 h 1687446"/>
                <a:gd name="connsiteX5" fmla="*/ 334921 w 3796037"/>
                <a:gd name="connsiteY5" fmla="*/ 1687429 h 1687446"/>
                <a:gd name="connsiteX6" fmla="*/ 0 w 3796037"/>
                <a:gd name="connsiteY6" fmla="*/ 997162 h 1687446"/>
                <a:gd name="connsiteX7" fmla="*/ 1153068 w 3796037"/>
                <a:gd name="connsiteY7" fmla="*/ 560471 h 1687446"/>
                <a:gd name="connsiteX0" fmla="*/ 1153068 w 3571228"/>
                <a:gd name="connsiteY0" fmla="*/ 560471 h 1687429"/>
                <a:gd name="connsiteX1" fmla="*/ 1997618 w 3571228"/>
                <a:gd name="connsiteY1" fmla="*/ 0 h 1687429"/>
                <a:gd name="connsiteX2" fmla="*/ 2937567 w 3571228"/>
                <a:gd name="connsiteY2" fmla="*/ 620629 h 1687429"/>
                <a:gd name="connsiteX3" fmla="*/ 3430862 w 3571228"/>
                <a:gd name="connsiteY3" fmla="*/ 1687429 h 1687429"/>
                <a:gd name="connsiteX4" fmla="*/ 334921 w 3571228"/>
                <a:gd name="connsiteY4" fmla="*/ 1687429 h 1687429"/>
                <a:gd name="connsiteX5" fmla="*/ 0 w 3571228"/>
                <a:gd name="connsiteY5" fmla="*/ 997162 h 1687429"/>
                <a:gd name="connsiteX6" fmla="*/ 1153068 w 3571228"/>
                <a:gd name="connsiteY6" fmla="*/ 560471 h 1687429"/>
                <a:gd name="connsiteX0" fmla="*/ 1153068 w 3702443"/>
                <a:gd name="connsiteY0" fmla="*/ 560471 h 1687429"/>
                <a:gd name="connsiteX1" fmla="*/ 1997618 w 3702443"/>
                <a:gd name="connsiteY1" fmla="*/ 0 h 1687429"/>
                <a:gd name="connsiteX2" fmla="*/ 2937567 w 3702443"/>
                <a:gd name="connsiteY2" fmla="*/ 620629 h 1687429"/>
                <a:gd name="connsiteX3" fmla="*/ 3430862 w 3702443"/>
                <a:gd name="connsiteY3" fmla="*/ 1687429 h 1687429"/>
                <a:gd name="connsiteX4" fmla="*/ 334921 w 3702443"/>
                <a:gd name="connsiteY4" fmla="*/ 1687429 h 1687429"/>
                <a:gd name="connsiteX5" fmla="*/ 0 w 3702443"/>
                <a:gd name="connsiteY5" fmla="*/ 997162 h 1687429"/>
                <a:gd name="connsiteX6" fmla="*/ 1153068 w 3702443"/>
                <a:gd name="connsiteY6" fmla="*/ 560471 h 1687429"/>
                <a:gd name="connsiteX0" fmla="*/ 1153068 w 3702443"/>
                <a:gd name="connsiteY0" fmla="*/ 63898 h 1190856"/>
                <a:gd name="connsiteX1" fmla="*/ 2937567 w 3702443"/>
                <a:gd name="connsiteY1" fmla="*/ 124056 h 1190856"/>
                <a:gd name="connsiteX2" fmla="*/ 3430862 w 3702443"/>
                <a:gd name="connsiteY2" fmla="*/ 1190856 h 1190856"/>
                <a:gd name="connsiteX3" fmla="*/ 334921 w 3702443"/>
                <a:gd name="connsiteY3" fmla="*/ 1190856 h 1190856"/>
                <a:gd name="connsiteX4" fmla="*/ 0 w 3702443"/>
                <a:gd name="connsiteY4" fmla="*/ 500589 h 1190856"/>
                <a:gd name="connsiteX5" fmla="*/ 1153068 w 3702443"/>
                <a:gd name="connsiteY5" fmla="*/ 63898 h 1190856"/>
                <a:gd name="connsiteX0" fmla="*/ 1153068 w 3702443"/>
                <a:gd name="connsiteY0" fmla="*/ 317291 h 1444249"/>
                <a:gd name="connsiteX1" fmla="*/ 2937567 w 3702443"/>
                <a:gd name="connsiteY1" fmla="*/ 377449 h 1444249"/>
                <a:gd name="connsiteX2" fmla="*/ 3430862 w 3702443"/>
                <a:gd name="connsiteY2" fmla="*/ 1444249 h 1444249"/>
                <a:gd name="connsiteX3" fmla="*/ 334921 w 3702443"/>
                <a:gd name="connsiteY3" fmla="*/ 1444249 h 1444249"/>
                <a:gd name="connsiteX4" fmla="*/ 0 w 3702443"/>
                <a:gd name="connsiteY4" fmla="*/ 753982 h 1444249"/>
                <a:gd name="connsiteX5" fmla="*/ 1153068 w 3702443"/>
                <a:gd name="connsiteY5" fmla="*/ 317291 h 1444249"/>
                <a:gd name="connsiteX0" fmla="*/ 1153068 w 3702443"/>
                <a:gd name="connsiteY0" fmla="*/ 555117 h 1682075"/>
                <a:gd name="connsiteX1" fmla="*/ 2937567 w 3702443"/>
                <a:gd name="connsiteY1" fmla="*/ 615275 h 1682075"/>
                <a:gd name="connsiteX2" fmla="*/ 3430862 w 3702443"/>
                <a:gd name="connsiteY2" fmla="*/ 1682075 h 1682075"/>
                <a:gd name="connsiteX3" fmla="*/ 334921 w 3702443"/>
                <a:gd name="connsiteY3" fmla="*/ 1682075 h 1682075"/>
                <a:gd name="connsiteX4" fmla="*/ 0 w 3702443"/>
                <a:gd name="connsiteY4" fmla="*/ 991808 h 1682075"/>
                <a:gd name="connsiteX5" fmla="*/ 1153068 w 3702443"/>
                <a:gd name="connsiteY5" fmla="*/ 555117 h 1682075"/>
                <a:gd name="connsiteX0" fmla="*/ 920794 w 3470169"/>
                <a:gd name="connsiteY0" fmla="*/ 555117 h 1682075"/>
                <a:gd name="connsiteX1" fmla="*/ 2705293 w 3470169"/>
                <a:gd name="connsiteY1" fmla="*/ 615275 h 1682075"/>
                <a:gd name="connsiteX2" fmla="*/ 3198588 w 3470169"/>
                <a:gd name="connsiteY2" fmla="*/ 1682075 h 1682075"/>
                <a:gd name="connsiteX3" fmla="*/ 102647 w 3470169"/>
                <a:gd name="connsiteY3" fmla="*/ 1682075 h 1682075"/>
                <a:gd name="connsiteX4" fmla="*/ 920794 w 3470169"/>
                <a:gd name="connsiteY4" fmla="*/ 555117 h 1682075"/>
                <a:gd name="connsiteX0" fmla="*/ 1068444 w 3617819"/>
                <a:gd name="connsiteY0" fmla="*/ 555117 h 1682075"/>
                <a:gd name="connsiteX1" fmla="*/ 2852943 w 3617819"/>
                <a:gd name="connsiteY1" fmla="*/ 615275 h 1682075"/>
                <a:gd name="connsiteX2" fmla="*/ 3346238 w 3617819"/>
                <a:gd name="connsiteY2" fmla="*/ 1682075 h 1682075"/>
                <a:gd name="connsiteX3" fmla="*/ 250297 w 3617819"/>
                <a:gd name="connsiteY3" fmla="*/ 1682075 h 1682075"/>
                <a:gd name="connsiteX4" fmla="*/ 1068444 w 3617819"/>
                <a:gd name="connsiteY4" fmla="*/ 555117 h 1682075"/>
                <a:gd name="connsiteX0" fmla="*/ 1088079 w 3637454"/>
                <a:gd name="connsiteY0" fmla="*/ 555117 h 1682205"/>
                <a:gd name="connsiteX1" fmla="*/ 2872578 w 3637454"/>
                <a:gd name="connsiteY1" fmla="*/ 615275 h 1682205"/>
                <a:gd name="connsiteX2" fmla="*/ 3365873 w 3637454"/>
                <a:gd name="connsiteY2" fmla="*/ 1682075 h 1682205"/>
                <a:gd name="connsiteX3" fmla="*/ 269932 w 3637454"/>
                <a:gd name="connsiteY3" fmla="*/ 1682075 h 1682205"/>
                <a:gd name="connsiteX4" fmla="*/ 1088079 w 3637454"/>
                <a:gd name="connsiteY4" fmla="*/ 555117 h 1682205"/>
                <a:gd name="connsiteX0" fmla="*/ 760088 w 3309463"/>
                <a:gd name="connsiteY0" fmla="*/ 555117 h 1693424"/>
                <a:gd name="connsiteX1" fmla="*/ 2544587 w 3309463"/>
                <a:gd name="connsiteY1" fmla="*/ 615275 h 1693424"/>
                <a:gd name="connsiteX2" fmla="*/ 3037882 w 3309463"/>
                <a:gd name="connsiteY2" fmla="*/ 1682075 h 1693424"/>
                <a:gd name="connsiteX3" fmla="*/ 553411 w 3309463"/>
                <a:gd name="connsiteY3" fmla="*/ 1693295 h 1693424"/>
                <a:gd name="connsiteX4" fmla="*/ 760088 w 3309463"/>
                <a:gd name="connsiteY4" fmla="*/ 555117 h 1693424"/>
                <a:gd name="connsiteX0" fmla="*/ 628345 w 3177720"/>
                <a:gd name="connsiteY0" fmla="*/ 555117 h 1693428"/>
                <a:gd name="connsiteX1" fmla="*/ 2412844 w 3177720"/>
                <a:gd name="connsiteY1" fmla="*/ 615275 h 1693428"/>
                <a:gd name="connsiteX2" fmla="*/ 2906139 w 3177720"/>
                <a:gd name="connsiteY2" fmla="*/ 1682075 h 1693428"/>
                <a:gd name="connsiteX3" fmla="*/ 421668 w 3177720"/>
                <a:gd name="connsiteY3" fmla="*/ 1693295 h 1693428"/>
                <a:gd name="connsiteX4" fmla="*/ 628345 w 3177720"/>
                <a:gd name="connsiteY4" fmla="*/ 555117 h 1693428"/>
                <a:gd name="connsiteX0" fmla="*/ 694586 w 3243961"/>
                <a:gd name="connsiteY0" fmla="*/ 555117 h 1693300"/>
                <a:gd name="connsiteX1" fmla="*/ 2479085 w 3243961"/>
                <a:gd name="connsiteY1" fmla="*/ 615275 h 1693300"/>
                <a:gd name="connsiteX2" fmla="*/ 2972380 w 3243961"/>
                <a:gd name="connsiteY2" fmla="*/ 1682075 h 1693300"/>
                <a:gd name="connsiteX3" fmla="*/ 487909 w 3243961"/>
                <a:gd name="connsiteY3" fmla="*/ 1693295 h 1693300"/>
                <a:gd name="connsiteX4" fmla="*/ 694586 w 3243961"/>
                <a:gd name="connsiteY4" fmla="*/ 555117 h 1693300"/>
                <a:gd name="connsiteX0" fmla="*/ 694586 w 3300937"/>
                <a:gd name="connsiteY0" fmla="*/ 506559 h 1644742"/>
                <a:gd name="connsiteX1" fmla="*/ 2624940 w 3300937"/>
                <a:gd name="connsiteY1" fmla="*/ 662084 h 1644742"/>
                <a:gd name="connsiteX2" fmla="*/ 2972380 w 3300937"/>
                <a:gd name="connsiteY2" fmla="*/ 1633517 h 1644742"/>
                <a:gd name="connsiteX3" fmla="*/ 487909 w 3300937"/>
                <a:gd name="connsiteY3" fmla="*/ 1644737 h 1644742"/>
                <a:gd name="connsiteX4" fmla="*/ 694586 w 3300937"/>
                <a:gd name="connsiteY4" fmla="*/ 506559 h 1644742"/>
                <a:gd name="connsiteX0" fmla="*/ 694586 w 3253870"/>
                <a:gd name="connsiteY0" fmla="*/ 506559 h 1644742"/>
                <a:gd name="connsiteX1" fmla="*/ 2624940 w 3253870"/>
                <a:gd name="connsiteY1" fmla="*/ 662084 h 1644742"/>
                <a:gd name="connsiteX2" fmla="*/ 2972380 w 3253870"/>
                <a:gd name="connsiteY2" fmla="*/ 1633517 h 1644742"/>
                <a:gd name="connsiteX3" fmla="*/ 487909 w 3253870"/>
                <a:gd name="connsiteY3" fmla="*/ 1644737 h 1644742"/>
                <a:gd name="connsiteX4" fmla="*/ 694586 w 3253870"/>
                <a:gd name="connsiteY4" fmla="*/ 506559 h 1644742"/>
                <a:gd name="connsiteX0" fmla="*/ 694586 w 3188158"/>
                <a:gd name="connsiteY0" fmla="*/ 506559 h 1644742"/>
                <a:gd name="connsiteX1" fmla="*/ 2624940 w 3188158"/>
                <a:gd name="connsiteY1" fmla="*/ 662084 h 1644742"/>
                <a:gd name="connsiteX2" fmla="*/ 2860184 w 3188158"/>
                <a:gd name="connsiteY2" fmla="*/ 1644737 h 1644742"/>
                <a:gd name="connsiteX3" fmla="*/ 487909 w 3188158"/>
                <a:gd name="connsiteY3" fmla="*/ 1644737 h 1644742"/>
                <a:gd name="connsiteX4" fmla="*/ 694586 w 3188158"/>
                <a:gd name="connsiteY4" fmla="*/ 506559 h 1644742"/>
                <a:gd name="connsiteX0" fmla="*/ 694586 w 3228907"/>
                <a:gd name="connsiteY0" fmla="*/ 506559 h 1644742"/>
                <a:gd name="connsiteX1" fmla="*/ 2624940 w 3228907"/>
                <a:gd name="connsiteY1" fmla="*/ 662084 h 1644742"/>
                <a:gd name="connsiteX2" fmla="*/ 2860184 w 3228907"/>
                <a:gd name="connsiteY2" fmla="*/ 1644737 h 1644742"/>
                <a:gd name="connsiteX3" fmla="*/ 487909 w 3228907"/>
                <a:gd name="connsiteY3" fmla="*/ 1644737 h 1644742"/>
                <a:gd name="connsiteX4" fmla="*/ 694586 w 3228907"/>
                <a:gd name="connsiteY4" fmla="*/ 506559 h 1644742"/>
                <a:gd name="connsiteX0" fmla="*/ 694586 w 3197295"/>
                <a:gd name="connsiteY0" fmla="*/ 576366 h 1714549"/>
                <a:gd name="connsiteX1" fmla="*/ 2546403 w 3197295"/>
                <a:gd name="connsiteY1" fmla="*/ 597255 h 1714549"/>
                <a:gd name="connsiteX2" fmla="*/ 2860184 w 3197295"/>
                <a:gd name="connsiteY2" fmla="*/ 1714544 h 1714549"/>
                <a:gd name="connsiteX3" fmla="*/ 487909 w 3197295"/>
                <a:gd name="connsiteY3" fmla="*/ 1714544 h 1714549"/>
                <a:gd name="connsiteX4" fmla="*/ 694586 w 3197295"/>
                <a:gd name="connsiteY4" fmla="*/ 576366 h 1714549"/>
                <a:gd name="connsiteX0" fmla="*/ 694586 w 3036057"/>
                <a:gd name="connsiteY0" fmla="*/ 576366 h 1714549"/>
                <a:gd name="connsiteX1" fmla="*/ 2546403 w 3036057"/>
                <a:gd name="connsiteY1" fmla="*/ 597255 h 1714549"/>
                <a:gd name="connsiteX2" fmla="*/ 2557254 w 3036057"/>
                <a:gd name="connsiteY2" fmla="*/ 1714544 h 1714549"/>
                <a:gd name="connsiteX3" fmla="*/ 487909 w 3036057"/>
                <a:gd name="connsiteY3" fmla="*/ 1714544 h 1714549"/>
                <a:gd name="connsiteX4" fmla="*/ 694586 w 3036057"/>
                <a:gd name="connsiteY4" fmla="*/ 576366 h 1714549"/>
                <a:gd name="connsiteX0" fmla="*/ 694586 w 3171780"/>
                <a:gd name="connsiteY0" fmla="*/ 576366 h 1714549"/>
                <a:gd name="connsiteX1" fmla="*/ 2546403 w 3171780"/>
                <a:gd name="connsiteY1" fmla="*/ 597255 h 1714549"/>
                <a:gd name="connsiteX2" fmla="*/ 2557254 w 3171780"/>
                <a:gd name="connsiteY2" fmla="*/ 1714544 h 1714549"/>
                <a:gd name="connsiteX3" fmla="*/ 487909 w 3171780"/>
                <a:gd name="connsiteY3" fmla="*/ 1714544 h 1714549"/>
                <a:gd name="connsiteX4" fmla="*/ 694586 w 3171780"/>
                <a:gd name="connsiteY4" fmla="*/ 576366 h 1714549"/>
                <a:gd name="connsiteX0" fmla="*/ 694586 w 3171780"/>
                <a:gd name="connsiteY0" fmla="*/ 314755 h 1452938"/>
                <a:gd name="connsiteX1" fmla="*/ 923491 w 3171780"/>
                <a:gd name="connsiteY1" fmla="*/ 114 h 1452938"/>
                <a:gd name="connsiteX2" fmla="*/ 2546403 w 3171780"/>
                <a:gd name="connsiteY2" fmla="*/ 335644 h 1452938"/>
                <a:gd name="connsiteX3" fmla="*/ 2557254 w 3171780"/>
                <a:gd name="connsiteY3" fmla="*/ 1452933 h 1452938"/>
                <a:gd name="connsiteX4" fmla="*/ 487909 w 3171780"/>
                <a:gd name="connsiteY4" fmla="*/ 1452933 h 1452938"/>
                <a:gd name="connsiteX5" fmla="*/ 694586 w 3171780"/>
                <a:gd name="connsiteY5" fmla="*/ 314755 h 1452938"/>
                <a:gd name="connsiteX0" fmla="*/ 694586 w 3171780"/>
                <a:gd name="connsiteY0" fmla="*/ 125528 h 1263711"/>
                <a:gd name="connsiteX1" fmla="*/ 1198372 w 3171780"/>
                <a:gd name="connsiteY1" fmla="*/ 68939 h 1263711"/>
                <a:gd name="connsiteX2" fmla="*/ 2546403 w 3171780"/>
                <a:gd name="connsiteY2" fmla="*/ 146417 h 1263711"/>
                <a:gd name="connsiteX3" fmla="*/ 2557254 w 3171780"/>
                <a:gd name="connsiteY3" fmla="*/ 1263706 h 1263711"/>
                <a:gd name="connsiteX4" fmla="*/ 487909 w 3171780"/>
                <a:gd name="connsiteY4" fmla="*/ 1263706 h 1263711"/>
                <a:gd name="connsiteX5" fmla="*/ 694586 w 3171780"/>
                <a:gd name="connsiteY5" fmla="*/ 125528 h 1263711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596292 w 3286659"/>
                <a:gd name="connsiteY0" fmla="*/ 458962 h 1518609"/>
                <a:gd name="connsiteX1" fmla="*/ 1313251 w 3286659"/>
                <a:gd name="connsiteY1" fmla="*/ 323836 h 1518609"/>
                <a:gd name="connsiteX2" fmla="*/ 2661282 w 3286659"/>
                <a:gd name="connsiteY2" fmla="*/ 401314 h 1518609"/>
                <a:gd name="connsiteX3" fmla="*/ 2672133 w 3286659"/>
                <a:gd name="connsiteY3" fmla="*/ 1518603 h 1518609"/>
                <a:gd name="connsiteX4" fmla="*/ 602788 w 3286659"/>
                <a:gd name="connsiteY4" fmla="*/ 1518603 h 1518609"/>
                <a:gd name="connsiteX5" fmla="*/ 596292 w 3286659"/>
                <a:gd name="connsiteY5" fmla="*/ 458962 h 1518609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556834 h 1616481"/>
                <a:gd name="connsiteX1" fmla="*/ 1094469 w 3286659"/>
                <a:gd name="connsiteY1" fmla="*/ 455367 h 1616481"/>
                <a:gd name="connsiteX2" fmla="*/ 2661282 w 3286659"/>
                <a:gd name="connsiteY2" fmla="*/ 499186 h 1616481"/>
                <a:gd name="connsiteX3" fmla="*/ 2672133 w 3286659"/>
                <a:gd name="connsiteY3" fmla="*/ 1616475 h 1616481"/>
                <a:gd name="connsiteX4" fmla="*/ 602788 w 3286659"/>
                <a:gd name="connsiteY4" fmla="*/ 1616475 h 1616481"/>
                <a:gd name="connsiteX5" fmla="*/ 596292 w 3286659"/>
                <a:gd name="connsiteY5" fmla="*/ 556834 h 1616481"/>
                <a:gd name="connsiteX0" fmla="*/ 596292 w 3286659"/>
                <a:gd name="connsiteY0" fmla="*/ 699745 h 1759392"/>
                <a:gd name="connsiteX1" fmla="*/ 1094469 w 3286659"/>
                <a:gd name="connsiteY1" fmla="*/ 598278 h 1759392"/>
                <a:gd name="connsiteX2" fmla="*/ 2661282 w 3286659"/>
                <a:gd name="connsiteY2" fmla="*/ 642097 h 1759392"/>
                <a:gd name="connsiteX3" fmla="*/ 2672133 w 3286659"/>
                <a:gd name="connsiteY3" fmla="*/ 1759386 h 1759392"/>
                <a:gd name="connsiteX4" fmla="*/ 602788 w 3286659"/>
                <a:gd name="connsiteY4" fmla="*/ 1759386 h 1759392"/>
                <a:gd name="connsiteX5" fmla="*/ 596292 w 3286659"/>
                <a:gd name="connsiteY5" fmla="*/ 699745 h 1759392"/>
                <a:gd name="connsiteX0" fmla="*/ 596292 w 3286659"/>
                <a:gd name="connsiteY0" fmla="*/ 840626 h 1900273"/>
                <a:gd name="connsiteX1" fmla="*/ 1072029 w 3286659"/>
                <a:gd name="connsiteY1" fmla="*/ 509157 h 1900273"/>
                <a:gd name="connsiteX2" fmla="*/ 2661282 w 3286659"/>
                <a:gd name="connsiteY2" fmla="*/ 782978 h 1900273"/>
                <a:gd name="connsiteX3" fmla="*/ 2672133 w 3286659"/>
                <a:gd name="connsiteY3" fmla="*/ 1900267 h 1900273"/>
                <a:gd name="connsiteX4" fmla="*/ 602788 w 3286659"/>
                <a:gd name="connsiteY4" fmla="*/ 1900267 h 1900273"/>
                <a:gd name="connsiteX5" fmla="*/ 596292 w 3286659"/>
                <a:gd name="connsiteY5" fmla="*/ 840626 h 1900273"/>
                <a:gd name="connsiteX0" fmla="*/ 596292 w 3286659"/>
                <a:gd name="connsiteY0" fmla="*/ 755820 h 1815467"/>
                <a:gd name="connsiteX1" fmla="*/ 1072029 w 3286659"/>
                <a:gd name="connsiteY1" fmla="*/ 424351 h 1815467"/>
                <a:gd name="connsiteX2" fmla="*/ 2661282 w 3286659"/>
                <a:gd name="connsiteY2" fmla="*/ 698172 h 1815467"/>
                <a:gd name="connsiteX3" fmla="*/ 2672133 w 3286659"/>
                <a:gd name="connsiteY3" fmla="*/ 1815461 h 1815467"/>
                <a:gd name="connsiteX4" fmla="*/ 602788 w 3286659"/>
                <a:gd name="connsiteY4" fmla="*/ 1815461 h 1815467"/>
                <a:gd name="connsiteX5" fmla="*/ 596292 w 3286659"/>
                <a:gd name="connsiteY5" fmla="*/ 755820 h 1815467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1595 w 3207327"/>
                <a:gd name="connsiteY0" fmla="*/ 593135 h 1815466"/>
                <a:gd name="connsiteX1" fmla="*/ 992697 w 3207327"/>
                <a:gd name="connsiteY1" fmla="*/ 424351 h 1815466"/>
                <a:gd name="connsiteX2" fmla="*/ 2581950 w 3207327"/>
                <a:gd name="connsiteY2" fmla="*/ 698172 h 1815466"/>
                <a:gd name="connsiteX3" fmla="*/ 2592801 w 3207327"/>
                <a:gd name="connsiteY3" fmla="*/ 1815461 h 1815466"/>
                <a:gd name="connsiteX4" fmla="*/ 523456 w 3207327"/>
                <a:gd name="connsiteY4" fmla="*/ 1815461 h 1815466"/>
                <a:gd name="connsiteX5" fmla="*/ 651595 w 3207327"/>
                <a:gd name="connsiteY5" fmla="*/ 593135 h 1815466"/>
                <a:gd name="connsiteX0" fmla="*/ 718641 w 3274373"/>
                <a:gd name="connsiteY0" fmla="*/ 593135 h 1815461"/>
                <a:gd name="connsiteX1" fmla="*/ 1059743 w 3274373"/>
                <a:gd name="connsiteY1" fmla="*/ 424351 h 1815461"/>
                <a:gd name="connsiteX2" fmla="*/ 2648996 w 3274373"/>
                <a:gd name="connsiteY2" fmla="*/ 698172 h 1815461"/>
                <a:gd name="connsiteX3" fmla="*/ 2659847 w 3274373"/>
                <a:gd name="connsiteY3" fmla="*/ 1815461 h 1815461"/>
                <a:gd name="connsiteX4" fmla="*/ 590502 w 3274373"/>
                <a:gd name="connsiteY4" fmla="*/ 1815461 h 1815461"/>
                <a:gd name="connsiteX5" fmla="*/ 718641 w 3274373"/>
                <a:gd name="connsiteY5" fmla="*/ 593135 h 1815461"/>
                <a:gd name="connsiteX0" fmla="*/ 622918 w 3380668"/>
                <a:gd name="connsiteY0" fmla="*/ 1092865 h 1815461"/>
                <a:gd name="connsiteX1" fmla="*/ 1166038 w 3380668"/>
                <a:gd name="connsiteY1" fmla="*/ 424351 h 1815461"/>
                <a:gd name="connsiteX2" fmla="*/ 2755291 w 3380668"/>
                <a:gd name="connsiteY2" fmla="*/ 698172 h 1815461"/>
                <a:gd name="connsiteX3" fmla="*/ 2766142 w 3380668"/>
                <a:gd name="connsiteY3" fmla="*/ 1815461 h 1815461"/>
                <a:gd name="connsiteX4" fmla="*/ 696797 w 3380668"/>
                <a:gd name="connsiteY4" fmla="*/ 1815461 h 1815461"/>
                <a:gd name="connsiteX5" fmla="*/ 622918 w 3380668"/>
                <a:gd name="connsiteY5" fmla="*/ 1092865 h 1815461"/>
                <a:gd name="connsiteX0" fmla="*/ 385957 w 3143707"/>
                <a:gd name="connsiteY0" fmla="*/ 1092865 h 1815461"/>
                <a:gd name="connsiteX1" fmla="*/ 929077 w 3143707"/>
                <a:gd name="connsiteY1" fmla="*/ 424351 h 1815461"/>
                <a:gd name="connsiteX2" fmla="*/ 2518330 w 3143707"/>
                <a:gd name="connsiteY2" fmla="*/ 698172 h 1815461"/>
                <a:gd name="connsiteX3" fmla="*/ 2529181 w 3143707"/>
                <a:gd name="connsiteY3" fmla="*/ 1815461 h 1815461"/>
                <a:gd name="connsiteX4" fmla="*/ 459836 w 3143707"/>
                <a:gd name="connsiteY4" fmla="*/ 1815461 h 1815461"/>
                <a:gd name="connsiteX5" fmla="*/ 385957 w 3143707"/>
                <a:gd name="connsiteY5" fmla="*/ 1092865 h 1815461"/>
                <a:gd name="connsiteX0" fmla="*/ 320533 w 3078283"/>
                <a:gd name="connsiteY0" fmla="*/ 1092865 h 1815991"/>
                <a:gd name="connsiteX1" fmla="*/ 863653 w 3078283"/>
                <a:gd name="connsiteY1" fmla="*/ 424351 h 1815991"/>
                <a:gd name="connsiteX2" fmla="*/ 2452906 w 3078283"/>
                <a:gd name="connsiteY2" fmla="*/ 698172 h 1815991"/>
                <a:gd name="connsiteX3" fmla="*/ 2463757 w 3078283"/>
                <a:gd name="connsiteY3" fmla="*/ 1815461 h 1815991"/>
                <a:gd name="connsiteX4" fmla="*/ 394412 w 3078283"/>
                <a:gd name="connsiteY4" fmla="*/ 1815461 h 1815991"/>
                <a:gd name="connsiteX5" fmla="*/ 320533 w 3078283"/>
                <a:gd name="connsiteY5" fmla="*/ 1092865 h 1815991"/>
                <a:gd name="connsiteX0" fmla="*/ 394839 w 3152589"/>
                <a:gd name="connsiteY0" fmla="*/ 1092865 h 1815464"/>
                <a:gd name="connsiteX1" fmla="*/ 937959 w 3152589"/>
                <a:gd name="connsiteY1" fmla="*/ 424351 h 1815464"/>
                <a:gd name="connsiteX2" fmla="*/ 2527212 w 3152589"/>
                <a:gd name="connsiteY2" fmla="*/ 698172 h 1815464"/>
                <a:gd name="connsiteX3" fmla="*/ 2538063 w 3152589"/>
                <a:gd name="connsiteY3" fmla="*/ 1815461 h 1815464"/>
                <a:gd name="connsiteX4" fmla="*/ 468718 w 3152589"/>
                <a:gd name="connsiteY4" fmla="*/ 1815461 h 1815464"/>
                <a:gd name="connsiteX5" fmla="*/ 394839 w 3152589"/>
                <a:gd name="connsiteY5" fmla="*/ 1092865 h 1815464"/>
                <a:gd name="connsiteX0" fmla="*/ 482152 w 3239902"/>
                <a:gd name="connsiteY0" fmla="*/ 1092865 h 1815464"/>
                <a:gd name="connsiteX1" fmla="*/ 1025272 w 3239902"/>
                <a:gd name="connsiteY1" fmla="*/ 424351 h 1815464"/>
                <a:gd name="connsiteX2" fmla="*/ 2614525 w 3239902"/>
                <a:gd name="connsiteY2" fmla="*/ 698172 h 1815464"/>
                <a:gd name="connsiteX3" fmla="*/ 2625376 w 3239902"/>
                <a:gd name="connsiteY3" fmla="*/ 1815461 h 1815464"/>
                <a:gd name="connsiteX4" fmla="*/ 556031 w 3239902"/>
                <a:gd name="connsiteY4" fmla="*/ 1815461 h 1815464"/>
                <a:gd name="connsiteX5" fmla="*/ 482152 w 3239902"/>
                <a:gd name="connsiteY5" fmla="*/ 1092865 h 1815464"/>
                <a:gd name="connsiteX0" fmla="*/ 448034 w 3205784"/>
                <a:gd name="connsiteY0" fmla="*/ 1092865 h 1815464"/>
                <a:gd name="connsiteX1" fmla="*/ 991154 w 3205784"/>
                <a:gd name="connsiteY1" fmla="*/ 424351 h 1815464"/>
                <a:gd name="connsiteX2" fmla="*/ 2580407 w 3205784"/>
                <a:gd name="connsiteY2" fmla="*/ 698172 h 1815464"/>
                <a:gd name="connsiteX3" fmla="*/ 2591258 w 3205784"/>
                <a:gd name="connsiteY3" fmla="*/ 1815461 h 1815464"/>
                <a:gd name="connsiteX4" fmla="*/ 521913 w 3205784"/>
                <a:gd name="connsiteY4" fmla="*/ 1815461 h 1815464"/>
                <a:gd name="connsiteX5" fmla="*/ 448034 w 3205784"/>
                <a:gd name="connsiteY5" fmla="*/ 1092865 h 1815464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92870 w 3129355"/>
                <a:gd name="connsiteY0" fmla="*/ 1010615 h 1775888"/>
                <a:gd name="connsiteX1" fmla="*/ 1052948 w 3129355"/>
                <a:gd name="connsiteY1" fmla="*/ 448427 h 1775888"/>
                <a:gd name="connsiteX2" fmla="*/ 2503978 w 3129355"/>
                <a:gd name="connsiteY2" fmla="*/ 658453 h 1775888"/>
                <a:gd name="connsiteX3" fmla="*/ 2514829 w 3129355"/>
                <a:gd name="connsiteY3" fmla="*/ 1775742 h 1775888"/>
                <a:gd name="connsiteX4" fmla="*/ 445484 w 3129355"/>
                <a:gd name="connsiteY4" fmla="*/ 1775742 h 1775888"/>
                <a:gd name="connsiteX5" fmla="*/ 392870 w 3129355"/>
                <a:gd name="connsiteY5" fmla="*/ 1010615 h 1775888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1007248 h 1772521"/>
                <a:gd name="connsiteX1" fmla="*/ 846084 w 3170217"/>
                <a:gd name="connsiteY1" fmla="*/ 519488 h 1772521"/>
                <a:gd name="connsiteX2" fmla="*/ 2589038 w 3170217"/>
                <a:gd name="connsiteY2" fmla="*/ 708249 h 1772521"/>
                <a:gd name="connsiteX3" fmla="*/ 2514829 w 3170217"/>
                <a:gd name="connsiteY3" fmla="*/ 1772375 h 1772521"/>
                <a:gd name="connsiteX4" fmla="*/ 445484 w 3170217"/>
                <a:gd name="connsiteY4" fmla="*/ 1772375 h 1772521"/>
                <a:gd name="connsiteX5" fmla="*/ 392870 w 3170217"/>
                <a:gd name="connsiteY5" fmla="*/ 1007248 h 1772521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544191 w 3190887"/>
                <a:gd name="connsiteY0" fmla="*/ 954085 h 1772505"/>
                <a:gd name="connsiteX1" fmla="*/ 866754 w 3190887"/>
                <a:gd name="connsiteY1" fmla="*/ 519488 h 1772505"/>
                <a:gd name="connsiteX2" fmla="*/ 2609708 w 3190887"/>
                <a:gd name="connsiteY2" fmla="*/ 708249 h 1772505"/>
                <a:gd name="connsiteX3" fmla="*/ 2535499 w 3190887"/>
                <a:gd name="connsiteY3" fmla="*/ 1772375 h 1772505"/>
                <a:gd name="connsiteX4" fmla="*/ 466154 w 3190887"/>
                <a:gd name="connsiteY4" fmla="*/ 1772375 h 1772505"/>
                <a:gd name="connsiteX5" fmla="*/ 544191 w 3190887"/>
                <a:gd name="connsiteY5" fmla="*/ 954085 h 1772505"/>
                <a:gd name="connsiteX0" fmla="*/ 544191 w 3190887"/>
                <a:gd name="connsiteY0" fmla="*/ 1031271 h 1849691"/>
                <a:gd name="connsiteX1" fmla="*/ 866754 w 3190887"/>
                <a:gd name="connsiteY1" fmla="*/ 596674 h 1849691"/>
                <a:gd name="connsiteX2" fmla="*/ 2609708 w 3190887"/>
                <a:gd name="connsiteY2" fmla="*/ 785435 h 1849691"/>
                <a:gd name="connsiteX3" fmla="*/ 2535499 w 3190887"/>
                <a:gd name="connsiteY3" fmla="*/ 1849561 h 1849691"/>
                <a:gd name="connsiteX4" fmla="*/ 466154 w 3190887"/>
                <a:gd name="connsiteY4" fmla="*/ 1849561 h 1849691"/>
                <a:gd name="connsiteX5" fmla="*/ 544191 w 3190887"/>
                <a:gd name="connsiteY5" fmla="*/ 1031271 h 1849691"/>
                <a:gd name="connsiteX0" fmla="*/ 544191 w 3190887"/>
                <a:gd name="connsiteY0" fmla="*/ 1056809 h 1875229"/>
                <a:gd name="connsiteX1" fmla="*/ 866754 w 3190887"/>
                <a:gd name="connsiteY1" fmla="*/ 622212 h 1875229"/>
                <a:gd name="connsiteX2" fmla="*/ 2609708 w 3190887"/>
                <a:gd name="connsiteY2" fmla="*/ 810973 h 1875229"/>
                <a:gd name="connsiteX3" fmla="*/ 2535499 w 3190887"/>
                <a:gd name="connsiteY3" fmla="*/ 1875099 h 1875229"/>
                <a:gd name="connsiteX4" fmla="*/ 466154 w 3190887"/>
                <a:gd name="connsiteY4" fmla="*/ 1875099 h 1875229"/>
                <a:gd name="connsiteX5" fmla="*/ 544191 w 3190887"/>
                <a:gd name="connsiteY5" fmla="*/ 1056809 h 1875229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94906 h 1913326"/>
                <a:gd name="connsiteX1" fmla="*/ 866754 w 3190887"/>
                <a:gd name="connsiteY1" fmla="*/ 660309 h 1913326"/>
                <a:gd name="connsiteX2" fmla="*/ 2609708 w 3190887"/>
                <a:gd name="connsiteY2" fmla="*/ 849070 h 1913326"/>
                <a:gd name="connsiteX3" fmla="*/ 2535499 w 3190887"/>
                <a:gd name="connsiteY3" fmla="*/ 1913196 h 1913326"/>
                <a:gd name="connsiteX4" fmla="*/ 466154 w 3190887"/>
                <a:gd name="connsiteY4" fmla="*/ 1913196 h 1913326"/>
                <a:gd name="connsiteX5" fmla="*/ 544191 w 3190887"/>
                <a:gd name="connsiteY5" fmla="*/ 1094906 h 1913326"/>
                <a:gd name="connsiteX0" fmla="*/ 544191 w 3190887"/>
                <a:gd name="connsiteY0" fmla="*/ 1058865 h 1877285"/>
                <a:gd name="connsiteX1" fmla="*/ 866754 w 3190887"/>
                <a:gd name="connsiteY1" fmla="*/ 624268 h 1877285"/>
                <a:gd name="connsiteX2" fmla="*/ 2609708 w 3190887"/>
                <a:gd name="connsiteY2" fmla="*/ 813029 h 1877285"/>
                <a:gd name="connsiteX3" fmla="*/ 2535499 w 3190887"/>
                <a:gd name="connsiteY3" fmla="*/ 1877155 h 1877285"/>
                <a:gd name="connsiteX4" fmla="*/ 466154 w 3190887"/>
                <a:gd name="connsiteY4" fmla="*/ 1877155 h 1877285"/>
                <a:gd name="connsiteX5" fmla="*/ 544191 w 3190887"/>
                <a:gd name="connsiteY5" fmla="*/ 1058865 h 1877285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73296 h 1891716"/>
                <a:gd name="connsiteX1" fmla="*/ 866754 w 3190887"/>
                <a:gd name="connsiteY1" fmla="*/ 638699 h 1891716"/>
                <a:gd name="connsiteX2" fmla="*/ 2609708 w 3190887"/>
                <a:gd name="connsiteY2" fmla="*/ 827460 h 1891716"/>
                <a:gd name="connsiteX3" fmla="*/ 2535499 w 3190887"/>
                <a:gd name="connsiteY3" fmla="*/ 1891586 h 1891716"/>
                <a:gd name="connsiteX4" fmla="*/ 466154 w 3190887"/>
                <a:gd name="connsiteY4" fmla="*/ 1891586 h 1891716"/>
                <a:gd name="connsiteX5" fmla="*/ 544191 w 3190887"/>
                <a:gd name="connsiteY5" fmla="*/ 1073296 h 189171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39972 w 3262882"/>
                <a:gd name="connsiteY0" fmla="*/ 913808 h 1891704"/>
                <a:gd name="connsiteX1" fmla="*/ 938749 w 3262882"/>
                <a:gd name="connsiteY1" fmla="*/ 638699 h 1891704"/>
                <a:gd name="connsiteX2" fmla="*/ 2681703 w 3262882"/>
                <a:gd name="connsiteY2" fmla="*/ 827460 h 1891704"/>
                <a:gd name="connsiteX3" fmla="*/ 2607494 w 3262882"/>
                <a:gd name="connsiteY3" fmla="*/ 1891586 h 1891704"/>
                <a:gd name="connsiteX4" fmla="*/ 538149 w 3262882"/>
                <a:gd name="connsiteY4" fmla="*/ 1891586 h 1891704"/>
                <a:gd name="connsiteX5" fmla="*/ 539972 w 3262882"/>
                <a:gd name="connsiteY5" fmla="*/ 913808 h 1891704"/>
                <a:gd name="connsiteX0" fmla="*/ 539972 w 3262882"/>
                <a:gd name="connsiteY0" fmla="*/ 939984 h 1917880"/>
                <a:gd name="connsiteX1" fmla="*/ 993187 w 3262882"/>
                <a:gd name="connsiteY1" fmla="*/ 622345 h 1917880"/>
                <a:gd name="connsiteX2" fmla="*/ 2681703 w 3262882"/>
                <a:gd name="connsiteY2" fmla="*/ 853636 h 1917880"/>
                <a:gd name="connsiteX3" fmla="*/ 2607494 w 3262882"/>
                <a:gd name="connsiteY3" fmla="*/ 1917762 h 1917880"/>
                <a:gd name="connsiteX4" fmla="*/ 538149 w 3262882"/>
                <a:gd name="connsiteY4" fmla="*/ 1917762 h 1917880"/>
                <a:gd name="connsiteX5" fmla="*/ 539972 w 3262882"/>
                <a:gd name="connsiteY5" fmla="*/ 939984 h 1917880"/>
                <a:gd name="connsiteX0" fmla="*/ 539972 w 3422381"/>
                <a:gd name="connsiteY0" fmla="*/ 916601 h 1894497"/>
                <a:gd name="connsiteX1" fmla="*/ 993187 w 3422381"/>
                <a:gd name="connsiteY1" fmla="*/ 598962 h 1894497"/>
                <a:gd name="connsiteX2" fmla="*/ 2964782 w 3422381"/>
                <a:gd name="connsiteY2" fmla="*/ 894048 h 1894497"/>
                <a:gd name="connsiteX3" fmla="*/ 2607494 w 3422381"/>
                <a:gd name="connsiteY3" fmla="*/ 1894379 h 1894497"/>
                <a:gd name="connsiteX4" fmla="*/ 538149 w 3422381"/>
                <a:gd name="connsiteY4" fmla="*/ 1894379 h 1894497"/>
                <a:gd name="connsiteX5" fmla="*/ 539972 w 3422381"/>
                <a:gd name="connsiteY5" fmla="*/ 916601 h 1894497"/>
                <a:gd name="connsiteX0" fmla="*/ 539972 w 3556963"/>
                <a:gd name="connsiteY0" fmla="*/ 916601 h 1894497"/>
                <a:gd name="connsiteX1" fmla="*/ 993187 w 3556963"/>
                <a:gd name="connsiteY1" fmla="*/ 598962 h 1894497"/>
                <a:gd name="connsiteX2" fmla="*/ 2964782 w 3556963"/>
                <a:gd name="connsiteY2" fmla="*/ 894048 h 1894497"/>
                <a:gd name="connsiteX3" fmla="*/ 2912347 w 3556963"/>
                <a:gd name="connsiteY3" fmla="*/ 1894379 h 1894497"/>
                <a:gd name="connsiteX4" fmla="*/ 538149 w 3556963"/>
                <a:gd name="connsiteY4" fmla="*/ 1894379 h 1894497"/>
                <a:gd name="connsiteX5" fmla="*/ 539972 w 3556963"/>
                <a:gd name="connsiteY5" fmla="*/ 916601 h 1894497"/>
                <a:gd name="connsiteX0" fmla="*/ 539972 w 3454539"/>
                <a:gd name="connsiteY0" fmla="*/ 916601 h 1894497"/>
                <a:gd name="connsiteX1" fmla="*/ 993187 w 3454539"/>
                <a:gd name="connsiteY1" fmla="*/ 598962 h 1894497"/>
                <a:gd name="connsiteX2" fmla="*/ 2964782 w 3454539"/>
                <a:gd name="connsiteY2" fmla="*/ 894048 h 1894497"/>
                <a:gd name="connsiteX3" fmla="*/ 2912347 w 3454539"/>
                <a:gd name="connsiteY3" fmla="*/ 1894379 h 1894497"/>
                <a:gd name="connsiteX4" fmla="*/ 538149 w 3454539"/>
                <a:gd name="connsiteY4" fmla="*/ 1894379 h 1894497"/>
                <a:gd name="connsiteX5" fmla="*/ 539972 w 3454539"/>
                <a:gd name="connsiteY5" fmla="*/ 916601 h 1894497"/>
                <a:gd name="connsiteX0" fmla="*/ 539972 w 3359351"/>
                <a:gd name="connsiteY0" fmla="*/ 973325 h 1951221"/>
                <a:gd name="connsiteX1" fmla="*/ 993187 w 3359351"/>
                <a:gd name="connsiteY1" fmla="*/ 655686 h 1951221"/>
                <a:gd name="connsiteX2" fmla="*/ 2779692 w 3359351"/>
                <a:gd name="connsiteY2" fmla="*/ 801916 h 1951221"/>
                <a:gd name="connsiteX3" fmla="*/ 2912347 w 3359351"/>
                <a:gd name="connsiteY3" fmla="*/ 1951103 h 1951221"/>
                <a:gd name="connsiteX4" fmla="*/ 538149 w 3359351"/>
                <a:gd name="connsiteY4" fmla="*/ 1951103 h 1951221"/>
                <a:gd name="connsiteX5" fmla="*/ 539972 w 3359351"/>
                <a:gd name="connsiteY5" fmla="*/ 973325 h 1951221"/>
                <a:gd name="connsiteX0" fmla="*/ 539972 w 3419450"/>
                <a:gd name="connsiteY0" fmla="*/ 973325 h 1951221"/>
                <a:gd name="connsiteX1" fmla="*/ 993187 w 3419450"/>
                <a:gd name="connsiteY1" fmla="*/ 655686 h 1951221"/>
                <a:gd name="connsiteX2" fmla="*/ 2779692 w 3419450"/>
                <a:gd name="connsiteY2" fmla="*/ 801916 h 1951221"/>
                <a:gd name="connsiteX3" fmla="*/ 2912347 w 3419450"/>
                <a:gd name="connsiteY3" fmla="*/ 1951103 h 1951221"/>
                <a:gd name="connsiteX4" fmla="*/ 538149 w 3419450"/>
                <a:gd name="connsiteY4" fmla="*/ 1951103 h 1951221"/>
                <a:gd name="connsiteX5" fmla="*/ 539972 w 3419450"/>
                <a:gd name="connsiteY5" fmla="*/ 973325 h 1951221"/>
                <a:gd name="connsiteX0" fmla="*/ 539972 w 3443958"/>
                <a:gd name="connsiteY0" fmla="*/ 973325 h 1951221"/>
                <a:gd name="connsiteX1" fmla="*/ 993187 w 3443958"/>
                <a:gd name="connsiteY1" fmla="*/ 655686 h 1951221"/>
                <a:gd name="connsiteX2" fmla="*/ 2779692 w 3443958"/>
                <a:gd name="connsiteY2" fmla="*/ 801916 h 1951221"/>
                <a:gd name="connsiteX3" fmla="*/ 2912347 w 3443958"/>
                <a:gd name="connsiteY3" fmla="*/ 1951103 h 1951221"/>
                <a:gd name="connsiteX4" fmla="*/ 538149 w 3443958"/>
                <a:gd name="connsiteY4" fmla="*/ 1951103 h 1951221"/>
                <a:gd name="connsiteX5" fmla="*/ 539972 w 3443958"/>
                <a:gd name="connsiteY5" fmla="*/ 973325 h 1951221"/>
                <a:gd name="connsiteX0" fmla="*/ 539972 w 3500292"/>
                <a:gd name="connsiteY0" fmla="*/ 969019 h 1946915"/>
                <a:gd name="connsiteX1" fmla="*/ 993187 w 3500292"/>
                <a:gd name="connsiteY1" fmla="*/ 651380 h 1946915"/>
                <a:gd name="connsiteX2" fmla="*/ 2888569 w 3500292"/>
                <a:gd name="connsiteY2" fmla="*/ 808242 h 1946915"/>
                <a:gd name="connsiteX3" fmla="*/ 2912347 w 3500292"/>
                <a:gd name="connsiteY3" fmla="*/ 1946797 h 1946915"/>
                <a:gd name="connsiteX4" fmla="*/ 538149 w 3500292"/>
                <a:gd name="connsiteY4" fmla="*/ 1946797 h 1946915"/>
                <a:gd name="connsiteX5" fmla="*/ 539972 w 3500292"/>
                <a:gd name="connsiteY5" fmla="*/ 969019 h 1946915"/>
                <a:gd name="connsiteX0" fmla="*/ 539972 w 3437111"/>
                <a:gd name="connsiteY0" fmla="*/ 969019 h 1946915"/>
                <a:gd name="connsiteX1" fmla="*/ 993187 w 3437111"/>
                <a:gd name="connsiteY1" fmla="*/ 651380 h 1946915"/>
                <a:gd name="connsiteX2" fmla="*/ 2888569 w 3437111"/>
                <a:gd name="connsiteY2" fmla="*/ 808242 h 1946915"/>
                <a:gd name="connsiteX3" fmla="*/ 2912347 w 3437111"/>
                <a:gd name="connsiteY3" fmla="*/ 1946797 h 1946915"/>
                <a:gd name="connsiteX4" fmla="*/ 538149 w 3437111"/>
                <a:gd name="connsiteY4" fmla="*/ 1946797 h 1946915"/>
                <a:gd name="connsiteX5" fmla="*/ 539972 w 3437111"/>
                <a:gd name="connsiteY5" fmla="*/ 969019 h 1946915"/>
                <a:gd name="connsiteX0" fmla="*/ 539972 w 3437111"/>
                <a:gd name="connsiteY0" fmla="*/ 1014604 h 1992500"/>
                <a:gd name="connsiteX1" fmla="*/ 993187 w 3437111"/>
                <a:gd name="connsiteY1" fmla="*/ 696965 h 1992500"/>
                <a:gd name="connsiteX2" fmla="*/ 2888569 w 3437111"/>
                <a:gd name="connsiteY2" fmla="*/ 853827 h 1992500"/>
                <a:gd name="connsiteX3" fmla="*/ 2912347 w 3437111"/>
                <a:gd name="connsiteY3" fmla="*/ 1992382 h 1992500"/>
                <a:gd name="connsiteX4" fmla="*/ 538149 w 3437111"/>
                <a:gd name="connsiteY4" fmla="*/ 1992382 h 1992500"/>
                <a:gd name="connsiteX5" fmla="*/ 539972 w 3437111"/>
                <a:gd name="connsiteY5" fmla="*/ 1014604 h 19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7111" h="1992500">
                  <a:moveTo>
                    <a:pt x="539972" y="1014604"/>
                  </a:moveTo>
                  <a:cubicBezTo>
                    <a:pt x="438541" y="782775"/>
                    <a:pt x="730864" y="525775"/>
                    <a:pt x="993187" y="696965"/>
                  </a:cubicBezTo>
                  <a:cubicBezTo>
                    <a:pt x="1266539" y="-358439"/>
                    <a:pt x="2949876" y="-141590"/>
                    <a:pt x="2888569" y="853827"/>
                  </a:cubicBezTo>
                  <a:cubicBezTo>
                    <a:pt x="3637936" y="929002"/>
                    <a:pt x="3593985" y="1993510"/>
                    <a:pt x="2912347" y="1992382"/>
                  </a:cubicBezTo>
                  <a:lnTo>
                    <a:pt x="538149" y="1992382"/>
                  </a:lnTo>
                  <a:cubicBezTo>
                    <a:pt x="-96534" y="2004748"/>
                    <a:pt x="-258401" y="1049224"/>
                    <a:pt x="539972" y="10146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2" name="Oval 551">
              <a:extLst>
                <a:ext uri="{FF2B5EF4-FFF2-40B4-BE49-F238E27FC236}">
                  <a16:creationId xmlns:a16="http://schemas.microsoft.com/office/drawing/2014/main" id="{90A09692-AC30-436F-847B-1BAB59FA8586}"/>
                </a:ext>
              </a:extLst>
            </p:cNvPr>
            <p:cNvSpPr/>
            <p:nvPr/>
          </p:nvSpPr>
          <p:spPr>
            <a:xfrm rot="2700000">
              <a:off x="11370666" y="282664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53" name="Oval 552">
              <a:extLst>
                <a:ext uri="{FF2B5EF4-FFF2-40B4-BE49-F238E27FC236}">
                  <a16:creationId xmlns:a16="http://schemas.microsoft.com/office/drawing/2014/main" id="{85F95383-ACDF-4216-AEEB-E42772C8E63C}"/>
                </a:ext>
              </a:extLst>
            </p:cNvPr>
            <p:cNvSpPr/>
            <p:nvPr/>
          </p:nvSpPr>
          <p:spPr>
            <a:xfrm rot="2700000">
              <a:off x="8761306" y="263451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54" name="Oval 553">
              <a:extLst>
                <a:ext uri="{FF2B5EF4-FFF2-40B4-BE49-F238E27FC236}">
                  <a16:creationId xmlns:a16="http://schemas.microsoft.com/office/drawing/2014/main" id="{94B20D5F-60E6-4B74-97C6-4E712D0B173B}"/>
                </a:ext>
              </a:extLst>
            </p:cNvPr>
            <p:cNvSpPr/>
            <p:nvPr/>
          </p:nvSpPr>
          <p:spPr>
            <a:xfrm rot="2700000">
              <a:off x="10855129" y="2424518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D0BF4617-15A4-48B9-877B-E3CA61B14DF2}"/>
              </a:ext>
            </a:extLst>
          </p:cNvPr>
          <p:cNvGrpSpPr/>
          <p:nvPr/>
        </p:nvGrpSpPr>
        <p:grpSpPr>
          <a:xfrm>
            <a:off x="13196712" y="556137"/>
            <a:ext cx="950994" cy="1416218"/>
            <a:chOff x="13196712" y="556137"/>
            <a:chExt cx="950994" cy="1416218"/>
          </a:xfrm>
        </p:grpSpPr>
        <p:grpSp>
          <p:nvGrpSpPr>
            <p:cNvPr id="539" name="Group 538">
              <a:extLst>
                <a:ext uri="{FF2B5EF4-FFF2-40B4-BE49-F238E27FC236}">
                  <a16:creationId xmlns:a16="http://schemas.microsoft.com/office/drawing/2014/main" id="{6AD6562A-B72A-43F5-82DB-999D4D360998}"/>
                </a:ext>
              </a:extLst>
            </p:cNvPr>
            <p:cNvGrpSpPr/>
            <p:nvPr/>
          </p:nvGrpSpPr>
          <p:grpSpPr>
            <a:xfrm>
              <a:off x="13243279" y="556137"/>
              <a:ext cx="904427" cy="1114484"/>
              <a:chOff x="14950988" y="2464186"/>
              <a:chExt cx="1117239" cy="1376723"/>
            </a:xfrm>
          </p:grpSpPr>
          <p:sp>
            <p:nvSpPr>
              <p:cNvPr id="541" name="Parallelogram 540">
                <a:extLst>
                  <a:ext uri="{FF2B5EF4-FFF2-40B4-BE49-F238E27FC236}">
                    <a16:creationId xmlns:a16="http://schemas.microsoft.com/office/drawing/2014/main" id="{57C0F78C-7F56-449C-9D98-AFE3132BA86C}"/>
                  </a:ext>
                </a:extLst>
              </p:cNvPr>
              <p:cNvSpPr/>
              <p:nvPr/>
            </p:nvSpPr>
            <p:spPr>
              <a:xfrm rot="16200000" flipV="1">
                <a:off x="15291707" y="3072493"/>
                <a:ext cx="1265464" cy="176892"/>
              </a:xfrm>
              <a:prstGeom prst="parallelogram">
                <a:avLst>
                  <a:gd name="adj" fmla="val 124999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42" name="Parallelogram 392">
                <a:extLst>
                  <a:ext uri="{FF2B5EF4-FFF2-40B4-BE49-F238E27FC236}">
                    <a16:creationId xmlns:a16="http://schemas.microsoft.com/office/drawing/2014/main" id="{54C3758C-DF1C-4213-BA1F-6AE6A285DAC5}"/>
                  </a:ext>
                </a:extLst>
              </p:cNvPr>
              <p:cNvSpPr/>
              <p:nvPr/>
            </p:nvSpPr>
            <p:spPr>
              <a:xfrm rot="10800000">
                <a:off x="15025004" y="2528206"/>
                <a:ext cx="989240" cy="212271"/>
              </a:xfrm>
              <a:custGeom>
                <a:avLst/>
                <a:gdLst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818831 w 989240"/>
                  <a:gd name="connsiteY3" fmla="*/ 212271 h 212271"/>
                  <a:gd name="connsiteX4" fmla="*/ 0 w 989240"/>
                  <a:gd name="connsiteY4" fmla="*/ 212271 h 212271"/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715417 w 989240"/>
                  <a:gd name="connsiteY3" fmla="*/ 212271 h 212271"/>
                  <a:gd name="connsiteX4" fmla="*/ 0 w 989240"/>
                  <a:gd name="connsiteY4" fmla="*/ 212271 h 21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240" h="212271">
                    <a:moveTo>
                      <a:pt x="0" y="212271"/>
                    </a:moveTo>
                    <a:lnTo>
                      <a:pt x="170409" y="0"/>
                    </a:lnTo>
                    <a:lnTo>
                      <a:pt x="989240" y="0"/>
                    </a:lnTo>
                    <a:lnTo>
                      <a:pt x="715417" y="212271"/>
                    </a:lnTo>
                    <a:lnTo>
                      <a:pt x="0" y="2122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43" name="Rectangle 542">
                <a:extLst>
                  <a:ext uri="{FF2B5EF4-FFF2-40B4-BE49-F238E27FC236}">
                    <a16:creationId xmlns:a16="http://schemas.microsoft.com/office/drawing/2014/main" id="{8F0C1154-0C78-43E8-8240-C75759494FCD}"/>
                  </a:ext>
                </a:extLst>
              </p:cNvPr>
              <p:cNvSpPr/>
              <p:nvPr/>
            </p:nvSpPr>
            <p:spPr>
              <a:xfrm>
                <a:off x="15011858" y="2740479"/>
                <a:ext cx="820325" cy="104653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44" name="Oval 543">
                <a:extLst>
                  <a:ext uri="{FF2B5EF4-FFF2-40B4-BE49-F238E27FC236}">
                    <a16:creationId xmlns:a16="http://schemas.microsoft.com/office/drawing/2014/main" id="{AE0A26C1-4EBA-402B-9872-685CB2C4D9D1}"/>
                  </a:ext>
                </a:extLst>
              </p:cNvPr>
              <p:cNvSpPr/>
              <p:nvPr/>
            </p:nvSpPr>
            <p:spPr>
              <a:xfrm>
                <a:off x="14950988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5" name="Oval 544">
                <a:extLst>
                  <a:ext uri="{FF2B5EF4-FFF2-40B4-BE49-F238E27FC236}">
                    <a16:creationId xmlns:a16="http://schemas.microsoft.com/office/drawing/2014/main" id="{34575536-C594-476B-B454-A705AC9774F2}"/>
                  </a:ext>
                </a:extLst>
              </p:cNvPr>
              <p:cNvSpPr/>
              <p:nvPr/>
            </p:nvSpPr>
            <p:spPr>
              <a:xfrm>
                <a:off x="15769740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6" name="Oval 545">
                <a:extLst>
                  <a:ext uri="{FF2B5EF4-FFF2-40B4-BE49-F238E27FC236}">
                    <a16:creationId xmlns:a16="http://schemas.microsoft.com/office/drawing/2014/main" id="{62785FA3-A84D-4507-9178-8306DE5BC315}"/>
                  </a:ext>
                </a:extLst>
              </p:cNvPr>
              <p:cNvSpPr/>
              <p:nvPr/>
            </p:nvSpPr>
            <p:spPr>
              <a:xfrm>
                <a:off x="14950988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7" name="Oval 546">
                <a:extLst>
                  <a:ext uri="{FF2B5EF4-FFF2-40B4-BE49-F238E27FC236}">
                    <a16:creationId xmlns:a16="http://schemas.microsoft.com/office/drawing/2014/main" id="{6DE38796-4CBB-460A-9AA6-77B933B02C9C}"/>
                  </a:ext>
                </a:extLst>
              </p:cNvPr>
              <p:cNvSpPr/>
              <p:nvPr/>
            </p:nvSpPr>
            <p:spPr>
              <a:xfrm>
                <a:off x="15769740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8" name="TextBox 547">
                <a:extLst>
                  <a:ext uri="{FF2B5EF4-FFF2-40B4-BE49-F238E27FC236}">
                    <a16:creationId xmlns:a16="http://schemas.microsoft.com/office/drawing/2014/main" id="{7AC5126F-2E1A-43D0-BE9A-ED4179070D78}"/>
                  </a:ext>
                </a:extLst>
              </p:cNvPr>
              <p:cNvSpPr txBox="1"/>
              <p:nvPr/>
            </p:nvSpPr>
            <p:spPr>
              <a:xfrm>
                <a:off x="14988001" y="2907209"/>
                <a:ext cx="869763" cy="494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MEETING SERVER</a:t>
                </a:r>
              </a:p>
            </p:txBody>
          </p:sp>
          <p:sp>
            <p:nvSpPr>
              <p:cNvPr id="549" name="Oval 548">
                <a:extLst>
                  <a:ext uri="{FF2B5EF4-FFF2-40B4-BE49-F238E27FC236}">
                    <a16:creationId xmlns:a16="http://schemas.microsoft.com/office/drawing/2014/main" id="{46302C3B-B868-4E08-BC81-1FDA0B331464}"/>
                  </a:ext>
                </a:extLst>
              </p:cNvPr>
              <p:cNvSpPr/>
              <p:nvPr/>
            </p:nvSpPr>
            <p:spPr>
              <a:xfrm>
                <a:off x="15949355" y="2466908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50" name="Oval 549">
                <a:extLst>
                  <a:ext uri="{FF2B5EF4-FFF2-40B4-BE49-F238E27FC236}">
                    <a16:creationId xmlns:a16="http://schemas.microsoft.com/office/drawing/2014/main" id="{0AA4FCF4-29ED-498B-8F3C-36697D4EC8A3}"/>
                  </a:ext>
                </a:extLst>
              </p:cNvPr>
              <p:cNvSpPr/>
              <p:nvPr/>
            </p:nvSpPr>
            <p:spPr>
              <a:xfrm>
                <a:off x="15236341" y="2464186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40" name="TextBox 539">
              <a:extLst>
                <a:ext uri="{FF2B5EF4-FFF2-40B4-BE49-F238E27FC236}">
                  <a16:creationId xmlns:a16="http://schemas.microsoft.com/office/drawing/2014/main" id="{FFBE3889-E885-43BD-882C-F5B97D568C7F}"/>
                </a:ext>
              </a:extLst>
            </p:cNvPr>
            <p:cNvSpPr txBox="1"/>
            <p:nvPr/>
          </p:nvSpPr>
          <p:spPr>
            <a:xfrm>
              <a:off x="13196712" y="1603023"/>
              <a:ext cx="8915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London</a:t>
              </a:r>
            </a:p>
          </p:txBody>
        </p:sp>
      </p:grpSp>
      <p:sp>
        <p:nvSpPr>
          <p:cNvPr id="273" name="Rectangle 272">
            <a:extLst>
              <a:ext uri="{FF2B5EF4-FFF2-40B4-BE49-F238E27FC236}">
                <a16:creationId xmlns:a16="http://schemas.microsoft.com/office/drawing/2014/main" id="{D5F5FE1A-E228-4A1B-B0C7-6E9762A0CEE1}"/>
              </a:ext>
            </a:extLst>
          </p:cNvPr>
          <p:cNvSpPr/>
          <p:nvPr/>
        </p:nvSpPr>
        <p:spPr>
          <a:xfrm rot="5400000">
            <a:off x="9283426" y="3357633"/>
            <a:ext cx="1605946" cy="18288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0" name="Rectangle 389">
            <a:extLst>
              <a:ext uri="{FF2B5EF4-FFF2-40B4-BE49-F238E27FC236}">
                <a16:creationId xmlns:a16="http://schemas.microsoft.com/office/drawing/2014/main" id="{191D2F7B-3484-4A27-B01A-6A2F2DF25C26}"/>
              </a:ext>
            </a:extLst>
          </p:cNvPr>
          <p:cNvSpPr/>
          <p:nvPr/>
        </p:nvSpPr>
        <p:spPr>
          <a:xfrm rot="1912475">
            <a:off x="3667412" y="3964273"/>
            <a:ext cx="4950083" cy="18288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2" name="Rectangle 391">
            <a:extLst>
              <a:ext uri="{FF2B5EF4-FFF2-40B4-BE49-F238E27FC236}">
                <a16:creationId xmlns:a16="http://schemas.microsoft.com/office/drawing/2014/main" id="{F4C7DA2D-C78E-4219-A493-997597B07C8B}"/>
              </a:ext>
            </a:extLst>
          </p:cNvPr>
          <p:cNvSpPr/>
          <p:nvPr/>
        </p:nvSpPr>
        <p:spPr>
          <a:xfrm rot="13889148">
            <a:off x="6152475" y="3295261"/>
            <a:ext cx="3675643" cy="18288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1" name="Rectangle 390">
            <a:extLst>
              <a:ext uri="{FF2B5EF4-FFF2-40B4-BE49-F238E27FC236}">
                <a16:creationId xmlns:a16="http://schemas.microsoft.com/office/drawing/2014/main" id="{E9AF3BAB-B14C-4B13-91CB-3B8C35A6A5DA}"/>
              </a:ext>
            </a:extLst>
          </p:cNvPr>
          <p:cNvSpPr/>
          <p:nvPr/>
        </p:nvSpPr>
        <p:spPr>
          <a:xfrm rot="9000000">
            <a:off x="11582587" y="3948969"/>
            <a:ext cx="5290159" cy="18288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3F2A526-B61A-4087-A5C4-13505E311605}"/>
              </a:ext>
            </a:extLst>
          </p:cNvPr>
          <p:cNvGrpSpPr/>
          <p:nvPr/>
        </p:nvGrpSpPr>
        <p:grpSpPr>
          <a:xfrm>
            <a:off x="2994970" y="6337022"/>
            <a:ext cx="13230040" cy="3131718"/>
            <a:chOff x="2994970" y="6337022"/>
            <a:chExt cx="13230040" cy="3131718"/>
          </a:xfrm>
        </p:grpSpPr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EBCE5B1A-CD5B-4A4C-93AC-95719101180F}"/>
                </a:ext>
              </a:extLst>
            </p:cNvPr>
            <p:cNvSpPr/>
            <p:nvPr/>
          </p:nvSpPr>
          <p:spPr>
            <a:xfrm rot="19800000">
              <a:off x="4796022" y="8334931"/>
              <a:ext cx="3687643" cy="182880"/>
            </a:xfrm>
            <a:prstGeom prst="rect">
              <a:avLst/>
            </a:prstGeom>
            <a:solidFill>
              <a:srgbClr val="00B4D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id="{807F2B56-3FD7-4E1B-B8D2-57B567930296}"/>
                </a:ext>
              </a:extLst>
            </p:cNvPr>
            <p:cNvSpPr/>
            <p:nvPr/>
          </p:nvSpPr>
          <p:spPr>
            <a:xfrm rot="1912475">
              <a:off x="11647233" y="8420711"/>
              <a:ext cx="3848961" cy="182880"/>
            </a:xfrm>
            <a:prstGeom prst="rect">
              <a:avLst/>
            </a:prstGeom>
            <a:solidFill>
              <a:srgbClr val="00B4D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FB37A423-A11C-4799-9A24-FBABF8611C60}"/>
                </a:ext>
              </a:extLst>
            </p:cNvPr>
            <p:cNvSpPr/>
            <p:nvPr/>
          </p:nvSpPr>
          <p:spPr>
            <a:xfrm rot="10800000">
              <a:off x="2994970" y="6337022"/>
              <a:ext cx="5220586" cy="182880"/>
            </a:xfrm>
            <a:prstGeom prst="rect">
              <a:avLst/>
            </a:prstGeom>
            <a:solidFill>
              <a:srgbClr val="00B4D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id="{DAA89B27-E997-499F-8AD6-F90D8477132E}"/>
                </a:ext>
              </a:extLst>
            </p:cNvPr>
            <p:cNvSpPr/>
            <p:nvPr/>
          </p:nvSpPr>
          <p:spPr>
            <a:xfrm rot="10800000">
              <a:off x="11945751" y="6337022"/>
              <a:ext cx="4279259" cy="182880"/>
            </a:xfrm>
            <a:prstGeom prst="rect">
              <a:avLst/>
            </a:prstGeom>
            <a:solidFill>
              <a:srgbClr val="00B4D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F6B3E7CA-3AF2-43BD-BA52-9F8914BB7257}"/>
                </a:ext>
              </a:extLst>
            </p:cNvPr>
            <p:cNvSpPr/>
            <p:nvPr/>
          </p:nvSpPr>
          <p:spPr>
            <a:xfrm rot="5400000">
              <a:off x="9644265" y="8935166"/>
              <a:ext cx="884268" cy="182880"/>
            </a:xfrm>
            <a:prstGeom prst="rect">
              <a:avLst/>
            </a:prstGeom>
            <a:solidFill>
              <a:srgbClr val="00B4D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74" name="Rectangle 273">
            <a:extLst>
              <a:ext uri="{FF2B5EF4-FFF2-40B4-BE49-F238E27FC236}">
                <a16:creationId xmlns:a16="http://schemas.microsoft.com/office/drawing/2014/main" id="{34B3CF82-5D3D-4EAD-B630-8AB2977C7C23}"/>
              </a:ext>
            </a:extLst>
          </p:cNvPr>
          <p:cNvSpPr/>
          <p:nvPr/>
        </p:nvSpPr>
        <p:spPr>
          <a:xfrm>
            <a:off x="9962861" y="1843263"/>
            <a:ext cx="247938" cy="710362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453309B0-9AE6-40C1-8D33-516F027DF474}"/>
              </a:ext>
            </a:extLst>
          </p:cNvPr>
          <p:cNvSpPr/>
          <p:nvPr/>
        </p:nvSpPr>
        <p:spPr>
          <a:xfrm rot="16200000">
            <a:off x="6274142" y="9501320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9" name="Rectangle 3">
            <a:extLst>
              <a:ext uri="{FF2B5EF4-FFF2-40B4-BE49-F238E27FC236}">
                <a16:creationId xmlns:a16="http://schemas.microsoft.com/office/drawing/2014/main" id="{0C31C931-219B-4C84-8E6C-74A801085DF1}"/>
              </a:ext>
            </a:extLst>
          </p:cNvPr>
          <p:cNvSpPr/>
          <p:nvPr/>
        </p:nvSpPr>
        <p:spPr>
          <a:xfrm flipH="1">
            <a:off x="8257800" y="416590"/>
            <a:ext cx="3740886" cy="2220627"/>
          </a:xfrm>
          <a:custGeom>
            <a:avLst/>
            <a:gdLst>
              <a:gd name="connsiteX0" fmla="*/ 0 w 3095941"/>
              <a:gd name="connsiteY0" fmla="*/ 0 h 1295400"/>
              <a:gd name="connsiteX1" fmla="*/ 3095941 w 3095941"/>
              <a:gd name="connsiteY1" fmla="*/ 0 h 1295400"/>
              <a:gd name="connsiteX2" fmla="*/ 3095941 w 3095941"/>
              <a:gd name="connsiteY2" fmla="*/ 1295400 h 1295400"/>
              <a:gd name="connsiteX3" fmla="*/ 0 w 3095941"/>
              <a:gd name="connsiteY3" fmla="*/ 1295400 h 1295400"/>
              <a:gd name="connsiteX4" fmla="*/ 0 w 3095941"/>
              <a:gd name="connsiteY4" fmla="*/ 0 h 1295400"/>
              <a:gd name="connsiteX0" fmla="*/ 0 w 3095941"/>
              <a:gd name="connsiteY0" fmla="*/ 392029 h 1687429"/>
              <a:gd name="connsiteX1" fmla="*/ 1662697 w 3095941"/>
              <a:gd name="connsiteY1" fmla="*/ 0 h 1687429"/>
              <a:gd name="connsiteX2" fmla="*/ 3095941 w 3095941"/>
              <a:gd name="connsiteY2" fmla="*/ 392029 h 1687429"/>
              <a:gd name="connsiteX3" fmla="*/ 3095941 w 3095941"/>
              <a:gd name="connsiteY3" fmla="*/ 1687429 h 1687429"/>
              <a:gd name="connsiteX4" fmla="*/ 0 w 3095941"/>
              <a:gd name="connsiteY4" fmla="*/ 1687429 h 1687429"/>
              <a:gd name="connsiteX5" fmla="*/ 0 w 3095941"/>
              <a:gd name="connsiteY5" fmla="*/ 392029 h 1687429"/>
              <a:gd name="connsiteX0" fmla="*/ 0 w 3816350"/>
              <a:gd name="connsiteY0" fmla="*/ 392029 h 1687429"/>
              <a:gd name="connsiteX1" fmla="*/ 1662697 w 3816350"/>
              <a:gd name="connsiteY1" fmla="*/ 0 h 1687429"/>
              <a:gd name="connsiteX2" fmla="*/ 3095941 w 3816350"/>
              <a:gd name="connsiteY2" fmla="*/ 392029 h 1687429"/>
              <a:gd name="connsiteX3" fmla="*/ 3816350 w 3816350"/>
              <a:gd name="connsiteY3" fmla="*/ 974559 h 1687429"/>
              <a:gd name="connsiteX4" fmla="*/ 3095941 w 3816350"/>
              <a:gd name="connsiteY4" fmla="*/ 1687429 h 1687429"/>
              <a:gd name="connsiteX5" fmla="*/ 0 w 3816350"/>
              <a:gd name="connsiteY5" fmla="*/ 1687429 h 1687429"/>
              <a:gd name="connsiteX6" fmla="*/ 0 w 3816350"/>
              <a:gd name="connsiteY6" fmla="*/ 392029 h 1687429"/>
              <a:gd name="connsiteX0" fmla="*/ 334921 w 4151271"/>
              <a:gd name="connsiteY0" fmla="*/ 392029 h 1687429"/>
              <a:gd name="connsiteX1" fmla="*/ 1997618 w 4151271"/>
              <a:gd name="connsiteY1" fmla="*/ 0 h 1687429"/>
              <a:gd name="connsiteX2" fmla="*/ 3430862 w 4151271"/>
              <a:gd name="connsiteY2" fmla="*/ 3920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334921 w 4151271"/>
              <a:gd name="connsiteY7" fmla="*/ 392029 h 1687429"/>
              <a:gd name="connsiteX0" fmla="*/ 1153068 w 4151271"/>
              <a:gd name="connsiteY0" fmla="*/ 560471 h 1687429"/>
              <a:gd name="connsiteX1" fmla="*/ 1997618 w 4151271"/>
              <a:gd name="connsiteY1" fmla="*/ 0 h 1687429"/>
              <a:gd name="connsiteX2" fmla="*/ 3430862 w 4151271"/>
              <a:gd name="connsiteY2" fmla="*/ 3920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1153068 w 4151271"/>
              <a:gd name="connsiteY7" fmla="*/ 560471 h 1687429"/>
              <a:gd name="connsiteX0" fmla="*/ 1153068 w 4151271"/>
              <a:gd name="connsiteY0" fmla="*/ 560471 h 1687429"/>
              <a:gd name="connsiteX1" fmla="*/ 1997618 w 4151271"/>
              <a:gd name="connsiteY1" fmla="*/ 0 h 1687429"/>
              <a:gd name="connsiteX2" fmla="*/ 2937567 w 4151271"/>
              <a:gd name="connsiteY2" fmla="*/ 6206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1153068 w 4151271"/>
              <a:gd name="connsiteY7" fmla="*/ 560471 h 1687429"/>
              <a:gd name="connsiteX0" fmla="*/ 1153068 w 4151271"/>
              <a:gd name="connsiteY0" fmla="*/ 560471 h 1687449"/>
              <a:gd name="connsiteX1" fmla="*/ 1997618 w 4151271"/>
              <a:gd name="connsiteY1" fmla="*/ 0 h 1687449"/>
              <a:gd name="connsiteX2" fmla="*/ 2937567 w 4151271"/>
              <a:gd name="connsiteY2" fmla="*/ 620629 h 1687449"/>
              <a:gd name="connsiteX3" fmla="*/ 4151271 w 4151271"/>
              <a:gd name="connsiteY3" fmla="*/ 974559 h 1687449"/>
              <a:gd name="connsiteX4" fmla="*/ 3430862 w 4151271"/>
              <a:gd name="connsiteY4" fmla="*/ 1687429 h 1687449"/>
              <a:gd name="connsiteX5" fmla="*/ 334921 w 4151271"/>
              <a:gd name="connsiteY5" fmla="*/ 1687429 h 1687449"/>
              <a:gd name="connsiteX6" fmla="*/ 0 w 4151271"/>
              <a:gd name="connsiteY6" fmla="*/ 997162 h 1687449"/>
              <a:gd name="connsiteX7" fmla="*/ 1153068 w 4151271"/>
              <a:gd name="connsiteY7" fmla="*/ 560471 h 1687449"/>
              <a:gd name="connsiteX0" fmla="*/ 1153068 w 4151271"/>
              <a:gd name="connsiteY0" fmla="*/ 560471 h 1687449"/>
              <a:gd name="connsiteX1" fmla="*/ 1997618 w 4151271"/>
              <a:gd name="connsiteY1" fmla="*/ 0 h 1687449"/>
              <a:gd name="connsiteX2" fmla="*/ 2937567 w 4151271"/>
              <a:gd name="connsiteY2" fmla="*/ 620629 h 1687449"/>
              <a:gd name="connsiteX3" fmla="*/ 4151271 w 4151271"/>
              <a:gd name="connsiteY3" fmla="*/ 974559 h 1687449"/>
              <a:gd name="connsiteX4" fmla="*/ 3430862 w 4151271"/>
              <a:gd name="connsiteY4" fmla="*/ 1687429 h 1687449"/>
              <a:gd name="connsiteX5" fmla="*/ 334921 w 4151271"/>
              <a:gd name="connsiteY5" fmla="*/ 1687429 h 1687449"/>
              <a:gd name="connsiteX6" fmla="*/ 0 w 4151271"/>
              <a:gd name="connsiteY6" fmla="*/ 997162 h 1687449"/>
              <a:gd name="connsiteX7" fmla="*/ 1153068 w 4151271"/>
              <a:gd name="connsiteY7" fmla="*/ 560471 h 1687449"/>
              <a:gd name="connsiteX0" fmla="*/ 1153068 w 3752974"/>
              <a:gd name="connsiteY0" fmla="*/ 560471 h 1687449"/>
              <a:gd name="connsiteX1" fmla="*/ 1997618 w 3752974"/>
              <a:gd name="connsiteY1" fmla="*/ 0 h 1687449"/>
              <a:gd name="connsiteX2" fmla="*/ 2937567 w 3752974"/>
              <a:gd name="connsiteY2" fmla="*/ 620629 h 1687449"/>
              <a:gd name="connsiteX3" fmla="*/ 3752974 w 3752974"/>
              <a:gd name="connsiteY3" fmla="*/ 991388 h 1687449"/>
              <a:gd name="connsiteX4" fmla="*/ 3430862 w 3752974"/>
              <a:gd name="connsiteY4" fmla="*/ 1687429 h 1687449"/>
              <a:gd name="connsiteX5" fmla="*/ 334921 w 3752974"/>
              <a:gd name="connsiteY5" fmla="*/ 1687429 h 1687449"/>
              <a:gd name="connsiteX6" fmla="*/ 0 w 3752974"/>
              <a:gd name="connsiteY6" fmla="*/ 997162 h 1687449"/>
              <a:gd name="connsiteX7" fmla="*/ 1153068 w 3752974"/>
              <a:gd name="connsiteY7" fmla="*/ 560471 h 1687449"/>
              <a:gd name="connsiteX0" fmla="*/ 1153068 w 3796037"/>
              <a:gd name="connsiteY0" fmla="*/ 560471 h 1687446"/>
              <a:gd name="connsiteX1" fmla="*/ 1997618 w 3796037"/>
              <a:gd name="connsiteY1" fmla="*/ 0 h 1687446"/>
              <a:gd name="connsiteX2" fmla="*/ 2937567 w 3796037"/>
              <a:gd name="connsiteY2" fmla="*/ 620629 h 1687446"/>
              <a:gd name="connsiteX3" fmla="*/ 3752974 w 3796037"/>
              <a:gd name="connsiteY3" fmla="*/ 991388 h 1687446"/>
              <a:gd name="connsiteX4" fmla="*/ 3430862 w 3796037"/>
              <a:gd name="connsiteY4" fmla="*/ 1687429 h 1687446"/>
              <a:gd name="connsiteX5" fmla="*/ 334921 w 3796037"/>
              <a:gd name="connsiteY5" fmla="*/ 1687429 h 1687446"/>
              <a:gd name="connsiteX6" fmla="*/ 0 w 3796037"/>
              <a:gd name="connsiteY6" fmla="*/ 997162 h 1687446"/>
              <a:gd name="connsiteX7" fmla="*/ 1153068 w 3796037"/>
              <a:gd name="connsiteY7" fmla="*/ 560471 h 1687446"/>
              <a:gd name="connsiteX0" fmla="*/ 1153068 w 3571228"/>
              <a:gd name="connsiteY0" fmla="*/ 560471 h 1687429"/>
              <a:gd name="connsiteX1" fmla="*/ 1997618 w 3571228"/>
              <a:gd name="connsiteY1" fmla="*/ 0 h 1687429"/>
              <a:gd name="connsiteX2" fmla="*/ 2937567 w 3571228"/>
              <a:gd name="connsiteY2" fmla="*/ 620629 h 1687429"/>
              <a:gd name="connsiteX3" fmla="*/ 3430862 w 3571228"/>
              <a:gd name="connsiteY3" fmla="*/ 1687429 h 1687429"/>
              <a:gd name="connsiteX4" fmla="*/ 334921 w 3571228"/>
              <a:gd name="connsiteY4" fmla="*/ 1687429 h 1687429"/>
              <a:gd name="connsiteX5" fmla="*/ 0 w 3571228"/>
              <a:gd name="connsiteY5" fmla="*/ 997162 h 1687429"/>
              <a:gd name="connsiteX6" fmla="*/ 1153068 w 3571228"/>
              <a:gd name="connsiteY6" fmla="*/ 560471 h 1687429"/>
              <a:gd name="connsiteX0" fmla="*/ 1153068 w 3702443"/>
              <a:gd name="connsiteY0" fmla="*/ 560471 h 1687429"/>
              <a:gd name="connsiteX1" fmla="*/ 1997618 w 3702443"/>
              <a:gd name="connsiteY1" fmla="*/ 0 h 1687429"/>
              <a:gd name="connsiteX2" fmla="*/ 2937567 w 3702443"/>
              <a:gd name="connsiteY2" fmla="*/ 620629 h 1687429"/>
              <a:gd name="connsiteX3" fmla="*/ 3430862 w 3702443"/>
              <a:gd name="connsiteY3" fmla="*/ 1687429 h 1687429"/>
              <a:gd name="connsiteX4" fmla="*/ 334921 w 3702443"/>
              <a:gd name="connsiteY4" fmla="*/ 1687429 h 1687429"/>
              <a:gd name="connsiteX5" fmla="*/ 0 w 3702443"/>
              <a:gd name="connsiteY5" fmla="*/ 997162 h 1687429"/>
              <a:gd name="connsiteX6" fmla="*/ 1153068 w 3702443"/>
              <a:gd name="connsiteY6" fmla="*/ 560471 h 1687429"/>
              <a:gd name="connsiteX0" fmla="*/ 1153068 w 3702443"/>
              <a:gd name="connsiteY0" fmla="*/ 63898 h 1190856"/>
              <a:gd name="connsiteX1" fmla="*/ 2937567 w 3702443"/>
              <a:gd name="connsiteY1" fmla="*/ 124056 h 1190856"/>
              <a:gd name="connsiteX2" fmla="*/ 3430862 w 3702443"/>
              <a:gd name="connsiteY2" fmla="*/ 1190856 h 1190856"/>
              <a:gd name="connsiteX3" fmla="*/ 334921 w 3702443"/>
              <a:gd name="connsiteY3" fmla="*/ 1190856 h 1190856"/>
              <a:gd name="connsiteX4" fmla="*/ 0 w 3702443"/>
              <a:gd name="connsiteY4" fmla="*/ 500589 h 1190856"/>
              <a:gd name="connsiteX5" fmla="*/ 1153068 w 3702443"/>
              <a:gd name="connsiteY5" fmla="*/ 63898 h 1190856"/>
              <a:gd name="connsiteX0" fmla="*/ 1153068 w 3702443"/>
              <a:gd name="connsiteY0" fmla="*/ 317291 h 1444249"/>
              <a:gd name="connsiteX1" fmla="*/ 2937567 w 3702443"/>
              <a:gd name="connsiteY1" fmla="*/ 377449 h 1444249"/>
              <a:gd name="connsiteX2" fmla="*/ 3430862 w 3702443"/>
              <a:gd name="connsiteY2" fmla="*/ 1444249 h 1444249"/>
              <a:gd name="connsiteX3" fmla="*/ 334921 w 3702443"/>
              <a:gd name="connsiteY3" fmla="*/ 1444249 h 1444249"/>
              <a:gd name="connsiteX4" fmla="*/ 0 w 3702443"/>
              <a:gd name="connsiteY4" fmla="*/ 753982 h 1444249"/>
              <a:gd name="connsiteX5" fmla="*/ 1153068 w 3702443"/>
              <a:gd name="connsiteY5" fmla="*/ 317291 h 1444249"/>
              <a:gd name="connsiteX0" fmla="*/ 1153068 w 3702443"/>
              <a:gd name="connsiteY0" fmla="*/ 555117 h 1682075"/>
              <a:gd name="connsiteX1" fmla="*/ 2937567 w 3702443"/>
              <a:gd name="connsiteY1" fmla="*/ 615275 h 1682075"/>
              <a:gd name="connsiteX2" fmla="*/ 3430862 w 3702443"/>
              <a:gd name="connsiteY2" fmla="*/ 1682075 h 1682075"/>
              <a:gd name="connsiteX3" fmla="*/ 334921 w 3702443"/>
              <a:gd name="connsiteY3" fmla="*/ 1682075 h 1682075"/>
              <a:gd name="connsiteX4" fmla="*/ 0 w 3702443"/>
              <a:gd name="connsiteY4" fmla="*/ 991808 h 1682075"/>
              <a:gd name="connsiteX5" fmla="*/ 1153068 w 3702443"/>
              <a:gd name="connsiteY5" fmla="*/ 555117 h 1682075"/>
              <a:gd name="connsiteX0" fmla="*/ 920794 w 3470169"/>
              <a:gd name="connsiteY0" fmla="*/ 555117 h 1682075"/>
              <a:gd name="connsiteX1" fmla="*/ 2705293 w 3470169"/>
              <a:gd name="connsiteY1" fmla="*/ 615275 h 1682075"/>
              <a:gd name="connsiteX2" fmla="*/ 3198588 w 3470169"/>
              <a:gd name="connsiteY2" fmla="*/ 1682075 h 1682075"/>
              <a:gd name="connsiteX3" fmla="*/ 102647 w 3470169"/>
              <a:gd name="connsiteY3" fmla="*/ 1682075 h 1682075"/>
              <a:gd name="connsiteX4" fmla="*/ 920794 w 3470169"/>
              <a:gd name="connsiteY4" fmla="*/ 555117 h 1682075"/>
              <a:gd name="connsiteX0" fmla="*/ 1068444 w 3617819"/>
              <a:gd name="connsiteY0" fmla="*/ 555117 h 1682075"/>
              <a:gd name="connsiteX1" fmla="*/ 2852943 w 3617819"/>
              <a:gd name="connsiteY1" fmla="*/ 615275 h 1682075"/>
              <a:gd name="connsiteX2" fmla="*/ 3346238 w 3617819"/>
              <a:gd name="connsiteY2" fmla="*/ 1682075 h 1682075"/>
              <a:gd name="connsiteX3" fmla="*/ 250297 w 3617819"/>
              <a:gd name="connsiteY3" fmla="*/ 1682075 h 1682075"/>
              <a:gd name="connsiteX4" fmla="*/ 1068444 w 3617819"/>
              <a:gd name="connsiteY4" fmla="*/ 555117 h 1682075"/>
              <a:gd name="connsiteX0" fmla="*/ 1088079 w 3637454"/>
              <a:gd name="connsiteY0" fmla="*/ 555117 h 1682205"/>
              <a:gd name="connsiteX1" fmla="*/ 2872578 w 3637454"/>
              <a:gd name="connsiteY1" fmla="*/ 615275 h 1682205"/>
              <a:gd name="connsiteX2" fmla="*/ 3365873 w 3637454"/>
              <a:gd name="connsiteY2" fmla="*/ 1682075 h 1682205"/>
              <a:gd name="connsiteX3" fmla="*/ 269932 w 3637454"/>
              <a:gd name="connsiteY3" fmla="*/ 1682075 h 1682205"/>
              <a:gd name="connsiteX4" fmla="*/ 1088079 w 3637454"/>
              <a:gd name="connsiteY4" fmla="*/ 555117 h 1682205"/>
              <a:gd name="connsiteX0" fmla="*/ 760088 w 3309463"/>
              <a:gd name="connsiteY0" fmla="*/ 555117 h 1693424"/>
              <a:gd name="connsiteX1" fmla="*/ 2544587 w 3309463"/>
              <a:gd name="connsiteY1" fmla="*/ 615275 h 1693424"/>
              <a:gd name="connsiteX2" fmla="*/ 3037882 w 3309463"/>
              <a:gd name="connsiteY2" fmla="*/ 1682075 h 1693424"/>
              <a:gd name="connsiteX3" fmla="*/ 553411 w 3309463"/>
              <a:gd name="connsiteY3" fmla="*/ 1693295 h 1693424"/>
              <a:gd name="connsiteX4" fmla="*/ 760088 w 3309463"/>
              <a:gd name="connsiteY4" fmla="*/ 555117 h 1693424"/>
              <a:gd name="connsiteX0" fmla="*/ 628345 w 3177720"/>
              <a:gd name="connsiteY0" fmla="*/ 555117 h 1693428"/>
              <a:gd name="connsiteX1" fmla="*/ 2412844 w 3177720"/>
              <a:gd name="connsiteY1" fmla="*/ 615275 h 1693428"/>
              <a:gd name="connsiteX2" fmla="*/ 2906139 w 3177720"/>
              <a:gd name="connsiteY2" fmla="*/ 1682075 h 1693428"/>
              <a:gd name="connsiteX3" fmla="*/ 421668 w 3177720"/>
              <a:gd name="connsiteY3" fmla="*/ 1693295 h 1693428"/>
              <a:gd name="connsiteX4" fmla="*/ 628345 w 3177720"/>
              <a:gd name="connsiteY4" fmla="*/ 555117 h 1693428"/>
              <a:gd name="connsiteX0" fmla="*/ 694586 w 3243961"/>
              <a:gd name="connsiteY0" fmla="*/ 555117 h 1693300"/>
              <a:gd name="connsiteX1" fmla="*/ 2479085 w 3243961"/>
              <a:gd name="connsiteY1" fmla="*/ 615275 h 1693300"/>
              <a:gd name="connsiteX2" fmla="*/ 2972380 w 3243961"/>
              <a:gd name="connsiteY2" fmla="*/ 1682075 h 1693300"/>
              <a:gd name="connsiteX3" fmla="*/ 487909 w 3243961"/>
              <a:gd name="connsiteY3" fmla="*/ 1693295 h 1693300"/>
              <a:gd name="connsiteX4" fmla="*/ 694586 w 3243961"/>
              <a:gd name="connsiteY4" fmla="*/ 555117 h 1693300"/>
              <a:gd name="connsiteX0" fmla="*/ 694586 w 3300937"/>
              <a:gd name="connsiteY0" fmla="*/ 506559 h 1644742"/>
              <a:gd name="connsiteX1" fmla="*/ 2624940 w 3300937"/>
              <a:gd name="connsiteY1" fmla="*/ 662084 h 1644742"/>
              <a:gd name="connsiteX2" fmla="*/ 2972380 w 3300937"/>
              <a:gd name="connsiteY2" fmla="*/ 1633517 h 1644742"/>
              <a:gd name="connsiteX3" fmla="*/ 487909 w 3300937"/>
              <a:gd name="connsiteY3" fmla="*/ 1644737 h 1644742"/>
              <a:gd name="connsiteX4" fmla="*/ 694586 w 3300937"/>
              <a:gd name="connsiteY4" fmla="*/ 506559 h 1644742"/>
              <a:gd name="connsiteX0" fmla="*/ 694586 w 3253870"/>
              <a:gd name="connsiteY0" fmla="*/ 506559 h 1644742"/>
              <a:gd name="connsiteX1" fmla="*/ 2624940 w 3253870"/>
              <a:gd name="connsiteY1" fmla="*/ 662084 h 1644742"/>
              <a:gd name="connsiteX2" fmla="*/ 2972380 w 3253870"/>
              <a:gd name="connsiteY2" fmla="*/ 1633517 h 1644742"/>
              <a:gd name="connsiteX3" fmla="*/ 487909 w 3253870"/>
              <a:gd name="connsiteY3" fmla="*/ 1644737 h 1644742"/>
              <a:gd name="connsiteX4" fmla="*/ 694586 w 3253870"/>
              <a:gd name="connsiteY4" fmla="*/ 506559 h 1644742"/>
              <a:gd name="connsiteX0" fmla="*/ 694586 w 3188158"/>
              <a:gd name="connsiteY0" fmla="*/ 506559 h 1644742"/>
              <a:gd name="connsiteX1" fmla="*/ 2624940 w 3188158"/>
              <a:gd name="connsiteY1" fmla="*/ 662084 h 1644742"/>
              <a:gd name="connsiteX2" fmla="*/ 2860184 w 3188158"/>
              <a:gd name="connsiteY2" fmla="*/ 1644737 h 1644742"/>
              <a:gd name="connsiteX3" fmla="*/ 487909 w 3188158"/>
              <a:gd name="connsiteY3" fmla="*/ 1644737 h 1644742"/>
              <a:gd name="connsiteX4" fmla="*/ 694586 w 3188158"/>
              <a:gd name="connsiteY4" fmla="*/ 506559 h 1644742"/>
              <a:gd name="connsiteX0" fmla="*/ 694586 w 3228907"/>
              <a:gd name="connsiteY0" fmla="*/ 506559 h 1644742"/>
              <a:gd name="connsiteX1" fmla="*/ 2624940 w 3228907"/>
              <a:gd name="connsiteY1" fmla="*/ 662084 h 1644742"/>
              <a:gd name="connsiteX2" fmla="*/ 2860184 w 3228907"/>
              <a:gd name="connsiteY2" fmla="*/ 1644737 h 1644742"/>
              <a:gd name="connsiteX3" fmla="*/ 487909 w 3228907"/>
              <a:gd name="connsiteY3" fmla="*/ 1644737 h 1644742"/>
              <a:gd name="connsiteX4" fmla="*/ 694586 w 3228907"/>
              <a:gd name="connsiteY4" fmla="*/ 506559 h 1644742"/>
              <a:gd name="connsiteX0" fmla="*/ 694586 w 3197295"/>
              <a:gd name="connsiteY0" fmla="*/ 576366 h 1714549"/>
              <a:gd name="connsiteX1" fmla="*/ 2546403 w 3197295"/>
              <a:gd name="connsiteY1" fmla="*/ 597255 h 1714549"/>
              <a:gd name="connsiteX2" fmla="*/ 2860184 w 3197295"/>
              <a:gd name="connsiteY2" fmla="*/ 1714544 h 1714549"/>
              <a:gd name="connsiteX3" fmla="*/ 487909 w 3197295"/>
              <a:gd name="connsiteY3" fmla="*/ 1714544 h 1714549"/>
              <a:gd name="connsiteX4" fmla="*/ 694586 w 3197295"/>
              <a:gd name="connsiteY4" fmla="*/ 576366 h 1714549"/>
              <a:gd name="connsiteX0" fmla="*/ 694586 w 3036057"/>
              <a:gd name="connsiteY0" fmla="*/ 576366 h 1714549"/>
              <a:gd name="connsiteX1" fmla="*/ 2546403 w 3036057"/>
              <a:gd name="connsiteY1" fmla="*/ 597255 h 1714549"/>
              <a:gd name="connsiteX2" fmla="*/ 2557254 w 3036057"/>
              <a:gd name="connsiteY2" fmla="*/ 1714544 h 1714549"/>
              <a:gd name="connsiteX3" fmla="*/ 487909 w 3036057"/>
              <a:gd name="connsiteY3" fmla="*/ 1714544 h 1714549"/>
              <a:gd name="connsiteX4" fmla="*/ 694586 w 3036057"/>
              <a:gd name="connsiteY4" fmla="*/ 576366 h 1714549"/>
              <a:gd name="connsiteX0" fmla="*/ 694586 w 3171780"/>
              <a:gd name="connsiteY0" fmla="*/ 576366 h 1714549"/>
              <a:gd name="connsiteX1" fmla="*/ 2546403 w 3171780"/>
              <a:gd name="connsiteY1" fmla="*/ 597255 h 1714549"/>
              <a:gd name="connsiteX2" fmla="*/ 2557254 w 3171780"/>
              <a:gd name="connsiteY2" fmla="*/ 1714544 h 1714549"/>
              <a:gd name="connsiteX3" fmla="*/ 487909 w 3171780"/>
              <a:gd name="connsiteY3" fmla="*/ 1714544 h 1714549"/>
              <a:gd name="connsiteX4" fmla="*/ 694586 w 3171780"/>
              <a:gd name="connsiteY4" fmla="*/ 576366 h 1714549"/>
              <a:gd name="connsiteX0" fmla="*/ 694586 w 3171780"/>
              <a:gd name="connsiteY0" fmla="*/ 314755 h 1452938"/>
              <a:gd name="connsiteX1" fmla="*/ 923491 w 3171780"/>
              <a:gd name="connsiteY1" fmla="*/ 114 h 1452938"/>
              <a:gd name="connsiteX2" fmla="*/ 2546403 w 3171780"/>
              <a:gd name="connsiteY2" fmla="*/ 335644 h 1452938"/>
              <a:gd name="connsiteX3" fmla="*/ 2557254 w 3171780"/>
              <a:gd name="connsiteY3" fmla="*/ 1452933 h 1452938"/>
              <a:gd name="connsiteX4" fmla="*/ 487909 w 3171780"/>
              <a:gd name="connsiteY4" fmla="*/ 1452933 h 1452938"/>
              <a:gd name="connsiteX5" fmla="*/ 694586 w 3171780"/>
              <a:gd name="connsiteY5" fmla="*/ 314755 h 1452938"/>
              <a:gd name="connsiteX0" fmla="*/ 694586 w 3171780"/>
              <a:gd name="connsiteY0" fmla="*/ 125528 h 1263711"/>
              <a:gd name="connsiteX1" fmla="*/ 1198372 w 3171780"/>
              <a:gd name="connsiteY1" fmla="*/ 68939 h 1263711"/>
              <a:gd name="connsiteX2" fmla="*/ 2546403 w 3171780"/>
              <a:gd name="connsiteY2" fmla="*/ 146417 h 1263711"/>
              <a:gd name="connsiteX3" fmla="*/ 2557254 w 3171780"/>
              <a:gd name="connsiteY3" fmla="*/ 1263706 h 1263711"/>
              <a:gd name="connsiteX4" fmla="*/ 487909 w 3171780"/>
              <a:gd name="connsiteY4" fmla="*/ 1263706 h 1263711"/>
              <a:gd name="connsiteX5" fmla="*/ 694586 w 3171780"/>
              <a:gd name="connsiteY5" fmla="*/ 125528 h 1263711"/>
              <a:gd name="connsiteX0" fmla="*/ 694586 w 3171780"/>
              <a:gd name="connsiteY0" fmla="*/ 380425 h 1518608"/>
              <a:gd name="connsiteX1" fmla="*/ 1198372 w 3171780"/>
              <a:gd name="connsiteY1" fmla="*/ 323836 h 1518608"/>
              <a:gd name="connsiteX2" fmla="*/ 2546403 w 3171780"/>
              <a:gd name="connsiteY2" fmla="*/ 401314 h 1518608"/>
              <a:gd name="connsiteX3" fmla="*/ 2557254 w 3171780"/>
              <a:gd name="connsiteY3" fmla="*/ 1518603 h 1518608"/>
              <a:gd name="connsiteX4" fmla="*/ 487909 w 3171780"/>
              <a:gd name="connsiteY4" fmla="*/ 1518603 h 1518608"/>
              <a:gd name="connsiteX5" fmla="*/ 694586 w 3171780"/>
              <a:gd name="connsiteY5" fmla="*/ 380425 h 1518608"/>
              <a:gd name="connsiteX0" fmla="*/ 694586 w 3171780"/>
              <a:gd name="connsiteY0" fmla="*/ 380425 h 1518608"/>
              <a:gd name="connsiteX1" fmla="*/ 1198372 w 3171780"/>
              <a:gd name="connsiteY1" fmla="*/ 323836 h 1518608"/>
              <a:gd name="connsiteX2" fmla="*/ 2546403 w 3171780"/>
              <a:gd name="connsiteY2" fmla="*/ 401314 h 1518608"/>
              <a:gd name="connsiteX3" fmla="*/ 2557254 w 3171780"/>
              <a:gd name="connsiteY3" fmla="*/ 1518603 h 1518608"/>
              <a:gd name="connsiteX4" fmla="*/ 487909 w 3171780"/>
              <a:gd name="connsiteY4" fmla="*/ 1518603 h 1518608"/>
              <a:gd name="connsiteX5" fmla="*/ 694586 w 3171780"/>
              <a:gd name="connsiteY5" fmla="*/ 380425 h 1518608"/>
              <a:gd name="connsiteX0" fmla="*/ 596292 w 3286659"/>
              <a:gd name="connsiteY0" fmla="*/ 458962 h 1518609"/>
              <a:gd name="connsiteX1" fmla="*/ 1313251 w 3286659"/>
              <a:gd name="connsiteY1" fmla="*/ 323836 h 1518609"/>
              <a:gd name="connsiteX2" fmla="*/ 2661282 w 3286659"/>
              <a:gd name="connsiteY2" fmla="*/ 401314 h 1518609"/>
              <a:gd name="connsiteX3" fmla="*/ 2672133 w 3286659"/>
              <a:gd name="connsiteY3" fmla="*/ 1518603 h 1518609"/>
              <a:gd name="connsiteX4" fmla="*/ 602788 w 3286659"/>
              <a:gd name="connsiteY4" fmla="*/ 1518603 h 1518609"/>
              <a:gd name="connsiteX5" fmla="*/ 596292 w 3286659"/>
              <a:gd name="connsiteY5" fmla="*/ 458962 h 1518609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556834 h 1616481"/>
              <a:gd name="connsiteX1" fmla="*/ 1094469 w 3286659"/>
              <a:gd name="connsiteY1" fmla="*/ 455367 h 1616481"/>
              <a:gd name="connsiteX2" fmla="*/ 2661282 w 3286659"/>
              <a:gd name="connsiteY2" fmla="*/ 499186 h 1616481"/>
              <a:gd name="connsiteX3" fmla="*/ 2672133 w 3286659"/>
              <a:gd name="connsiteY3" fmla="*/ 1616475 h 1616481"/>
              <a:gd name="connsiteX4" fmla="*/ 602788 w 3286659"/>
              <a:gd name="connsiteY4" fmla="*/ 1616475 h 1616481"/>
              <a:gd name="connsiteX5" fmla="*/ 596292 w 3286659"/>
              <a:gd name="connsiteY5" fmla="*/ 556834 h 1616481"/>
              <a:gd name="connsiteX0" fmla="*/ 596292 w 3286659"/>
              <a:gd name="connsiteY0" fmla="*/ 699745 h 1759392"/>
              <a:gd name="connsiteX1" fmla="*/ 1094469 w 3286659"/>
              <a:gd name="connsiteY1" fmla="*/ 598278 h 1759392"/>
              <a:gd name="connsiteX2" fmla="*/ 2661282 w 3286659"/>
              <a:gd name="connsiteY2" fmla="*/ 642097 h 1759392"/>
              <a:gd name="connsiteX3" fmla="*/ 2672133 w 3286659"/>
              <a:gd name="connsiteY3" fmla="*/ 1759386 h 1759392"/>
              <a:gd name="connsiteX4" fmla="*/ 602788 w 3286659"/>
              <a:gd name="connsiteY4" fmla="*/ 1759386 h 1759392"/>
              <a:gd name="connsiteX5" fmla="*/ 596292 w 3286659"/>
              <a:gd name="connsiteY5" fmla="*/ 699745 h 1759392"/>
              <a:gd name="connsiteX0" fmla="*/ 596292 w 3286659"/>
              <a:gd name="connsiteY0" fmla="*/ 840626 h 1900273"/>
              <a:gd name="connsiteX1" fmla="*/ 1072029 w 3286659"/>
              <a:gd name="connsiteY1" fmla="*/ 509157 h 1900273"/>
              <a:gd name="connsiteX2" fmla="*/ 2661282 w 3286659"/>
              <a:gd name="connsiteY2" fmla="*/ 782978 h 1900273"/>
              <a:gd name="connsiteX3" fmla="*/ 2672133 w 3286659"/>
              <a:gd name="connsiteY3" fmla="*/ 1900267 h 1900273"/>
              <a:gd name="connsiteX4" fmla="*/ 602788 w 3286659"/>
              <a:gd name="connsiteY4" fmla="*/ 1900267 h 1900273"/>
              <a:gd name="connsiteX5" fmla="*/ 596292 w 3286659"/>
              <a:gd name="connsiteY5" fmla="*/ 840626 h 1900273"/>
              <a:gd name="connsiteX0" fmla="*/ 596292 w 3286659"/>
              <a:gd name="connsiteY0" fmla="*/ 755820 h 1815467"/>
              <a:gd name="connsiteX1" fmla="*/ 1072029 w 3286659"/>
              <a:gd name="connsiteY1" fmla="*/ 424351 h 1815467"/>
              <a:gd name="connsiteX2" fmla="*/ 2661282 w 3286659"/>
              <a:gd name="connsiteY2" fmla="*/ 698172 h 1815467"/>
              <a:gd name="connsiteX3" fmla="*/ 2672133 w 3286659"/>
              <a:gd name="connsiteY3" fmla="*/ 1815461 h 1815467"/>
              <a:gd name="connsiteX4" fmla="*/ 602788 w 3286659"/>
              <a:gd name="connsiteY4" fmla="*/ 1815461 h 1815467"/>
              <a:gd name="connsiteX5" fmla="*/ 596292 w 3286659"/>
              <a:gd name="connsiteY5" fmla="*/ 755820 h 1815467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1595 w 3207327"/>
              <a:gd name="connsiteY0" fmla="*/ 593135 h 1815466"/>
              <a:gd name="connsiteX1" fmla="*/ 992697 w 3207327"/>
              <a:gd name="connsiteY1" fmla="*/ 424351 h 1815466"/>
              <a:gd name="connsiteX2" fmla="*/ 2581950 w 3207327"/>
              <a:gd name="connsiteY2" fmla="*/ 698172 h 1815466"/>
              <a:gd name="connsiteX3" fmla="*/ 2592801 w 3207327"/>
              <a:gd name="connsiteY3" fmla="*/ 1815461 h 1815466"/>
              <a:gd name="connsiteX4" fmla="*/ 523456 w 3207327"/>
              <a:gd name="connsiteY4" fmla="*/ 1815461 h 1815466"/>
              <a:gd name="connsiteX5" fmla="*/ 651595 w 3207327"/>
              <a:gd name="connsiteY5" fmla="*/ 593135 h 1815466"/>
              <a:gd name="connsiteX0" fmla="*/ 718641 w 3274373"/>
              <a:gd name="connsiteY0" fmla="*/ 593135 h 1815461"/>
              <a:gd name="connsiteX1" fmla="*/ 1059743 w 3274373"/>
              <a:gd name="connsiteY1" fmla="*/ 424351 h 1815461"/>
              <a:gd name="connsiteX2" fmla="*/ 2648996 w 3274373"/>
              <a:gd name="connsiteY2" fmla="*/ 698172 h 1815461"/>
              <a:gd name="connsiteX3" fmla="*/ 2659847 w 3274373"/>
              <a:gd name="connsiteY3" fmla="*/ 1815461 h 1815461"/>
              <a:gd name="connsiteX4" fmla="*/ 590502 w 3274373"/>
              <a:gd name="connsiteY4" fmla="*/ 1815461 h 1815461"/>
              <a:gd name="connsiteX5" fmla="*/ 718641 w 3274373"/>
              <a:gd name="connsiteY5" fmla="*/ 593135 h 1815461"/>
              <a:gd name="connsiteX0" fmla="*/ 622918 w 3380668"/>
              <a:gd name="connsiteY0" fmla="*/ 1092865 h 1815461"/>
              <a:gd name="connsiteX1" fmla="*/ 1166038 w 3380668"/>
              <a:gd name="connsiteY1" fmla="*/ 424351 h 1815461"/>
              <a:gd name="connsiteX2" fmla="*/ 2755291 w 3380668"/>
              <a:gd name="connsiteY2" fmla="*/ 698172 h 1815461"/>
              <a:gd name="connsiteX3" fmla="*/ 2766142 w 3380668"/>
              <a:gd name="connsiteY3" fmla="*/ 1815461 h 1815461"/>
              <a:gd name="connsiteX4" fmla="*/ 696797 w 3380668"/>
              <a:gd name="connsiteY4" fmla="*/ 1815461 h 1815461"/>
              <a:gd name="connsiteX5" fmla="*/ 622918 w 3380668"/>
              <a:gd name="connsiteY5" fmla="*/ 1092865 h 1815461"/>
              <a:gd name="connsiteX0" fmla="*/ 385957 w 3143707"/>
              <a:gd name="connsiteY0" fmla="*/ 1092865 h 1815461"/>
              <a:gd name="connsiteX1" fmla="*/ 929077 w 3143707"/>
              <a:gd name="connsiteY1" fmla="*/ 424351 h 1815461"/>
              <a:gd name="connsiteX2" fmla="*/ 2518330 w 3143707"/>
              <a:gd name="connsiteY2" fmla="*/ 698172 h 1815461"/>
              <a:gd name="connsiteX3" fmla="*/ 2529181 w 3143707"/>
              <a:gd name="connsiteY3" fmla="*/ 1815461 h 1815461"/>
              <a:gd name="connsiteX4" fmla="*/ 459836 w 3143707"/>
              <a:gd name="connsiteY4" fmla="*/ 1815461 h 1815461"/>
              <a:gd name="connsiteX5" fmla="*/ 385957 w 3143707"/>
              <a:gd name="connsiteY5" fmla="*/ 1092865 h 1815461"/>
              <a:gd name="connsiteX0" fmla="*/ 320533 w 3078283"/>
              <a:gd name="connsiteY0" fmla="*/ 1092865 h 1815991"/>
              <a:gd name="connsiteX1" fmla="*/ 863653 w 3078283"/>
              <a:gd name="connsiteY1" fmla="*/ 424351 h 1815991"/>
              <a:gd name="connsiteX2" fmla="*/ 2452906 w 3078283"/>
              <a:gd name="connsiteY2" fmla="*/ 698172 h 1815991"/>
              <a:gd name="connsiteX3" fmla="*/ 2463757 w 3078283"/>
              <a:gd name="connsiteY3" fmla="*/ 1815461 h 1815991"/>
              <a:gd name="connsiteX4" fmla="*/ 394412 w 3078283"/>
              <a:gd name="connsiteY4" fmla="*/ 1815461 h 1815991"/>
              <a:gd name="connsiteX5" fmla="*/ 320533 w 3078283"/>
              <a:gd name="connsiteY5" fmla="*/ 1092865 h 1815991"/>
              <a:gd name="connsiteX0" fmla="*/ 394839 w 3152589"/>
              <a:gd name="connsiteY0" fmla="*/ 1092865 h 1815464"/>
              <a:gd name="connsiteX1" fmla="*/ 937959 w 3152589"/>
              <a:gd name="connsiteY1" fmla="*/ 424351 h 1815464"/>
              <a:gd name="connsiteX2" fmla="*/ 2527212 w 3152589"/>
              <a:gd name="connsiteY2" fmla="*/ 698172 h 1815464"/>
              <a:gd name="connsiteX3" fmla="*/ 2538063 w 3152589"/>
              <a:gd name="connsiteY3" fmla="*/ 1815461 h 1815464"/>
              <a:gd name="connsiteX4" fmla="*/ 468718 w 3152589"/>
              <a:gd name="connsiteY4" fmla="*/ 1815461 h 1815464"/>
              <a:gd name="connsiteX5" fmla="*/ 394839 w 3152589"/>
              <a:gd name="connsiteY5" fmla="*/ 1092865 h 1815464"/>
              <a:gd name="connsiteX0" fmla="*/ 482152 w 3239902"/>
              <a:gd name="connsiteY0" fmla="*/ 1092865 h 1815464"/>
              <a:gd name="connsiteX1" fmla="*/ 1025272 w 3239902"/>
              <a:gd name="connsiteY1" fmla="*/ 424351 h 1815464"/>
              <a:gd name="connsiteX2" fmla="*/ 2614525 w 3239902"/>
              <a:gd name="connsiteY2" fmla="*/ 698172 h 1815464"/>
              <a:gd name="connsiteX3" fmla="*/ 2625376 w 3239902"/>
              <a:gd name="connsiteY3" fmla="*/ 1815461 h 1815464"/>
              <a:gd name="connsiteX4" fmla="*/ 556031 w 3239902"/>
              <a:gd name="connsiteY4" fmla="*/ 1815461 h 1815464"/>
              <a:gd name="connsiteX5" fmla="*/ 482152 w 3239902"/>
              <a:gd name="connsiteY5" fmla="*/ 1092865 h 1815464"/>
              <a:gd name="connsiteX0" fmla="*/ 448034 w 3205784"/>
              <a:gd name="connsiteY0" fmla="*/ 1092865 h 1815464"/>
              <a:gd name="connsiteX1" fmla="*/ 991154 w 3205784"/>
              <a:gd name="connsiteY1" fmla="*/ 424351 h 1815464"/>
              <a:gd name="connsiteX2" fmla="*/ 2580407 w 3205784"/>
              <a:gd name="connsiteY2" fmla="*/ 698172 h 1815464"/>
              <a:gd name="connsiteX3" fmla="*/ 2591258 w 3205784"/>
              <a:gd name="connsiteY3" fmla="*/ 1815461 h 1815464"/>
              <a:gd name="connsiteX4" fmla="*/ 521913 w 3205784"/>
              <a:gd name="connsiteY4" fmla="*/ 1815461 h 1815464"/>
              <a:gd name="connsiteX5" fmla="*/ 448034 w 3205784"/>
              <a:gd name="connsiteY5" fmla="*/ 1092865 h 1815464"/>
              <a:gd name="connsiteX0" fmla="*/ 382056 w 3139806"/>
              <a:gd name="connsiteY0" fmla="*/ 1092865 h 1815615"/>
              <a:gd name="connsiteX1" fmla="*/ 925176 w 3139806"/>
              <a:gd name="connsiteY1" fmla="*/ 424351 h 1815615"/>
              <a:gd name="connsiteX2" fmla="*/ 2514429 w 3139806"/>
              <a:gd name="connsiteY2" fmla="*/ 698172 h 1815615"/>
              <a:gd name="connsiteX3" fmla="*/ 2525280 w 3139806"/>
              <a:gd name="connsiteY3" fmla="*/ 1815461 h 1815615"/>
              <a:gd name="connsiteX4" fmla="*/ 455935 w 3139806"/>
              <a:gd name="connsiteY4" fmla="*/ 1815461 h 1815615"/>
              <a:gd name="connsiteX5" fmla="*/ 382056 w 3139806"/>
              <a:gd name="connsiteY5" fmla="*/ 1092865 h 1815615"/>
              <a:gd name="connsiteX0" fmla="*/ 382056 w 3139806"/>
              <a:gd name="connsiteY0" fmla="*/ 1092865 h 1815615"/>
              <a:gd name="connsiteX1" fmla="*/ 925176 w 3139806"/>
              <a:gd name="connsiteY1" fmla="*/ 424351 h 1815615"/>
              <a:gd name="connsiteX2" fmla="*/ 2514429 w 3139806"/>
              <a:gd name="connsiteY2" fmla="*/ 698172 h 1815615"/>
              <a:gd name="connsiteX3" fmla="*/ 2525280 w 3139806"/>
              <a:gd name="connsiteY3" fmla="*/ 1815461 h 1815615"/>
              <a:gd name="connsiteX4" fmla="*/ 455935 w 3139806"/>
              <a:gd name="connsiteY4" fmla="*/ 1815461 h 1815615"/>
              <a:gd name="connsiteX5" fmla="*/ 382056 w 3139806"/>
              <a:gd name="connsiteY5" fmla="*/ 1092865 h 1815615"/>
              <a:gd name="connsiteX0" fmla="*/ 356348 w 3167261"/>
              <a:gd name="connsiteY0" fmla="*/ 1082232 h 1815613"/>
              <a:gd name="connsiteX1" fmla="*/ 952631 w 3167261"/>
              <a:gd name="connsiteY1" fmla="*/ 424351 h 1815613"/>
              <a:gd name="connsiteX2" fmla="*/ 2541884 w 3167261"/>
              <a:gd name="connsiteY2" fmla="*/ 698172 h 1815613"/>
              <a:gd name="connsiteX3" fmla="*/ 2552735 w 3167261"/>
              <a:gd name="connsiteY3" fmla="*/ 1815461 h 1815613"/>
              <a:gd name="connsiteX4" fmla="*/ 483390 w 3167261"/>
              <a:gd name="connsiteY4" fmla="*/ 1815461 h 1815613"/>
              <a:gd name="connsiteX5" fmla="*/ 356348 w 3167261"/>
              <a:gd name="connsiteY5" fmla="*/ 1082232 h 1815613"/>
              <a:gd name="connsiteX0" fmla="*/ 356348 w 3167261"/>
              <a:gd name="connsiteY0" fmla="*/ 1082232 h 1815613"/>
              <a:gd name="connsiteX1" fmla="*/ 952631 w 3167261"/>
              <a:gd name="connsiteY1" fmla="*/ 424351 h 1815613"/>
              <a:gd name="connsiteX2" fmla="*/ 2541884 w 3167261"/>
              <a:gd name="connsiteY2" fmla="*/ 698172 h 1815613"/>
              <a:gd name="connsiteX3" fmla="*/ 2552735 w 3167261"/>
              <a:gd name="connsiteY3" fmla="*/ 1815461 h 1815613"/>
              <a:gd name="connsiteX4" fmla="*/ 483390 w 3167261"/>
              <a:gd name="connsiteY4" fmla="*/ 1815461 h 1815613"/>
              <a:gd name="connsiteX5" fmla="*/ 356348 w 3167261"/>
              <a:gd name="connsiteY5" fmla="*/ 1082232 h 1815613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92870 w 3129355"/>
              <a:gd name="connsiteY0" fmla="*/ 1010615 h 1775888"/>
              <a:gd name="connsiteX1" fmla="*/ 1052948 w 3129355"/>
              <a:gd name="connsiteY1" fmla="*/ 448427 h 1775888"/>
              <a:gd name="connsiteX2" fmla="*/ 2503978 w 3129355"/>
              <a:gd name="connsiteY2" fmla="*/ 658453 h 1775888"/>
              <a:gd name="connsiteX3" fmla="*/ 2514829 w 3129355"/>
              <a:gd name="connsiteY3" fmla="*/ 1775742 h 1775888"/>
              <a:gd name="connsiteX4" fmla="*/ 445484 w 3129355"/>
              <a:gd name="connsiteY4" fmla="*/ 1775742 h 1775888"/>
              <a:gd name="connsiteX5" fmla="*/ 392870 w 3129355"/>
              <a:gd name="connsiteY5" fmla="*/ 1010615 h 1775888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1007248 h 1772521"/>
              <a:gd name="connsiteX1" fmla="*/ 846084 w 3170217"/>
              <a:gd name="connsiteY1" fmla="*/ 519488 h 1772521"/>
              <a:gd name="connsiteX2" fmla="*/ 2589038 w 3170217"/>
              <a:gd name="connsiteY2" fmla="*/ 708249 h 1772521"/>
              <a:gd name="connsiteX3" fmla="*/ 2514829 w 3170217"/>
              <a:gd name="connsiteY3" fmla="*/ 1772375 h 1772521"/>
              <a:gd name="connsiteX4" fmla="*/ 445484 w 3170217"/>
              <a:gd name="connsiteY4" fmla="*/ 1772375 h 1772521"/>
              <a:gd name="connsiteX5" fmla="*/ 392870 w 3170217"/>
              <a:gd name="connsiteY5" fmla="*/ 1007248 h 1772521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544191 w 3190887"/>
              <a:gd name="connsiteY0" fmla="*/ 954085 h 1772505"/>
              <a:gd name="connsiteX1" fmla="*/ 866754 w 3190887"/>
              <a:gd name="connsiteY1" fmla="*/ 519488 h 1772505"/>
              <a:gd name="connsiteX2" fmla="*/ 2609708 w 3190887"/>
              <a:gd name="connsiteY2" fmla="*/ 708249 h 1772505"/>
              <a:gd name="connsiteX3" fmla="*/ 2535499 w 3190887"/>
              <a:gd name="connsiteY3" fmla="*/ 1772375 h 1772505"/>
              <a:gd name="connsiteX4" fmla="*/ 466154 w 3190887"/>
              <a:gd name="connsiteY4" fmla="*/ 1772375 h 1772505"/>
              <a:gd name="connsiteX5" fmla="*/ 544191 w 3190887"/>
              <a:gd name="connsiteY5" fmla="*/ 954085 h 1772505"/>
              <a:gd name="connsiteX0" fmla="*/ 544191 w 3190887"/>
              <a:gd name="connsiteY0" fmla="*/ 1031271 h 1849691"/>
              <a:gd name="connsiteX1" fmla="*/ 866754 w 3190887"/>
              <a:gd name="connsiteY1" fmla="*/ 596674 h 1849691"/>
              <a:gd name="connsiteX2" fmla="*/ 2609708 w 3190887"/>
              <a:gd name="connsiteY2" fmla="*/ 785435 h 1849691"/>
              <a:gd name="connsiteX3" fmla="*/ 2535499 w 3190887"/>
              <a:gd name="connsiteY3" fmla="*/ 1849561 h 1849691"/>
              <a:gd name="connsiteX4" fmla="*/ 466154 w 3190887"/>
              <a:gd name="connsiteY4" fmla="*/ 1849561 h 1849691"/>
              <a:gd name="connsiteX5" fmla="*/ 544191 w 3190887"/>
              <a:gd name="connsiteY5" fmla="*/ 1031271 h 1849691"/>
              <a:gd name="connsiteX0" fmla="*/ 544191 w 3190887"/>
              <a:gd name="connsiteY0" fmla="*/ 1056809 h 1875229"/>
              <a:gd name="connsiteX1" fmla="*/ 866754 w 3190887"/>
              <a:gd name="connsiteY1" fmla="*/ 622212 h 1875229"/>
              <a:gd name="connsiteX2" fmla="*/ 2609708 w 3190887"/>
              <a:gd name="connsiteY2" fmla="*/ 810973 h 1875229"/>
              <a:gd name="connsiteX3" fmla="*/ 2535499 w 3190887"/>
              <a:gd name="connsiteY3" fmla="*/ 1875099 h 1875229"/>
              <a:gd name="connsiteX4" fmla="*/ 466154 w 3190887"/>
              <a:gd name="connsiteY4" fmla="*/ 1875099 h 1875229"/>
              <a:gd name="connsiteX5" fmla="*/ 544191 w 3190887"/>
              <a:gd name="connsiteY5" fmla="*/ 1056809 h 1875229"/>
              <a:gd name="connsiteX0" fmla="*/ 544191 w 3190887"/>
              <a:gd name="connsiteY0" fmla="*/ 1063356 h 1881776"/>
              <a:gd name="connsiteX1" fmla="*/ 866754 w 3190887"/>
              <a:gd name="connsiteY1" fmla="*/ 628759 h 1881776"/>
              <a:gd name="connsiteX2" fmla="*/ 2609708 w 3190887"/>
              <a:gd name="connsiteY2" fmla="*/ 817520 h 1881776"/>
              <a:gd name="connsiteX3" fmla="*/ 2535499 w 3190887"/>
              <a:gd name="connsiteY3" fmla="*/ 1881646 h 1881776"/>
              <a:gd name="connsiteX4" fmla="*/ 466154 w 3190887"/>
              <a:gd name="connsiteY4" fmla="*/ 1881646 h 1881776"/>
              <a:gd name="connsiteX5" fmla="*/ 544191 w 3190887"/>
              <a:gd name="connsiteY5" fmla="*/ 1063356 h 1881776"/>
              <a:gd name="connsiteX0" fmla="*/ 544191 w 3190887"/>
              <a:gd name="connsiteY0" fmla="*/ 1094906 h 1913326"/>
              <a:gd name="connsiteX1" fmla="*/ 866754 w 3190887"/>
              <a:gd name="connsiteY1" fmla="*/ 660309 h 1913326"/>
              <a:gd name="connsiteX2" fmla="*/ 2609708 w 3190887"/>
              <a:gd name="connsiteY2" fmla="*/ 849070 h 1913326"/>
              <a:gd name="connsiteX3" fmla="*/ 2535499 w 3190887"/>
              <a:gd name="connsiteY3" fmla="*/ 1913196 h 1913326"/>
              <a:gd name="connsiteX4" fmla="*/ 466154 w 3190887"/>
              <a:gd name="connsiteY4" fmla="*/ 1913196 h 1913326"/>
              <a:gd name="connsiteX5" fmla="*/ 544191 w 3190887"/>
              <a:gd name="connsiteY5" fmla="*/ 1094906 h 1913326"/>
              <a:gd name="connsiteX0" fmla="*/ 544191 w 3190887"/>
              <a:gd name="connsiteY0" fmla="*/ 1058865 h 1877285"/>
              <a:gd name="connsiteX1" fmla="*/ 866754 w 3190887"/>
              <a:gd name="connsiteY1" fmla="*/ 624268 h 1877285"/>
              <a:gd name="connsiteX2" fmla="*/ 2609708 w 3190887"/>
              <a:gd name="connsiteY2" fmla="*/ 813029 h 1877285"/>
              <a:gd name="connsiteX3" fmla="*/ 2535499 w 3190887"/>
              <a:gd name="connsiteY3" fmla="*/ 1877155 h 1877285"/>
              <a:gd name="connsiteX4" fmla="*/ 466154 w 3190887"/>
              <a:gd name="connsiteY4" fmla="*/ 1877155 h 1877285"/>
              <a:gd name="connsiteX5" fmla="*/ 544191 w 3190887"/>
              <a:gd name="connsiteY5" fmla="*/ 1058865 h 1877285"/>
              <a:gd name="connsiteX0" fmla="*/ 544191 w 3190887"/>
              <a:gd name="connsiteY0" fmla="*/ 1063356 h 1881776"/>
              <a:gd name="connsiteX1" fmla="*/ 866754 w 3190887"/>
              <a:gd name="connsiteY1" fmla="*/ 628759 h 1881776"/>
              <a:gd name="connsiteX2" fmla="*/ 2609708 w 3190887"/>
              <a:gd name="connsiteY2" fmla="*/ 817520 h 1881776"/>
              <a:gd name="connsiteX3" fmla="*/ 2535499 w 3190887"/>
              <a:gd name="connsiteY3" fmla="*/ 1881646 h 1881776"/>
              <a:gd name="connsiteX4" fmla="*/ 466154 w 3190887"/>
              <a:gd name="connsiteY4" fmla="*/ 1881646 h 1881776"/>
              <a:gd name="connsiteX5" fmla="*/ 544191 w 3190887"/>
              <a:gd name="connsiteY5" fmla="*/ 1063356 h 1881776"/>
              <a:gd name="connsiteX0" fmla="*/ 544191 w 3190887"/>
              <a:gd name="connsiteY0" fmla="*/ 1073296 h 1891716"/>
              <a:gd name="connsiteX1" fmla="*/ 866754 w 3190887"/>
              <a:gd name="connsiteY1" fmla="*/ 638699 h 1891716"/>
              <a:gd name="connsiteX2" fmla="*/ 2609708 w 3190887"/>
              <a:gd name="connsiteY2" fmla="*/ 827460 h 1891716"/>
              <a:gd name="connsiteX3" fmla="*/ 2535499 w 3190887"/>
              <a:gd name="connsiteY3" fmla="*/ 1891586 h 1891716"/>
              <a:gd name="connsiteX4" fmla="*/ 466154 w 3190887"/>
              <a:gd name="connsiteY4" fmla="*/ 1891586 h 1891716"/>
              <a:gd name="connsiteX5" fmla="*/ 544191 w 3190887"/>
              <a:gd name="connsiteY5" fmla="*/ 1073296 h 189171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39972 w 3262882"/>
              <a:gd name="connsiteY0" fmla="*/ 913808 h 1891704"/>
              <a:gd name="connsiteX1" fmla="*/ 938749 w 3262882"/>
              <a:gd name="connsiteY1" fmla="*/ 638699 h 1891704"/>
              <a:gd name="connsiteX2" fmla="*/ 2681703 w 3262882"/>
              <a:gd name="connsiteY2" fmla="*/ 827460 h 1891704"/>
              <a:gd name="connsiteX3" fmla="*/ 2607494 w 3262882"/>
              <a:gd name="connsiteY3" fmla="*/ 1891586 h 1891704"/>
              <a:gd name="connsiteX4" fmla="*/ 538149 w 3262882"/>
              <a:gd name="connsiteY4" fmla="*/ 1891586 h 1891704"/>
              <a:gd name="connsiteX5" fmla="*/ 539972 w 3262882"/>
              <a:gd name="connsiteY5" fmla="*/ 913808 h 1891704"/>
              <a:gd name="connsiteX0" fmla="*/ 539972 w 3262882"/>
              <a:gd name="connsiteY0" fmla="*/ 939984 h 1917880"/>
              <a:gd name="connsiteX1" fmla="*/ 993187 w 3262882"/>
              <a:gd name="connsiteY1" fmla="*/ 622345 h 1917880"/>
              <a:gd name="connsiteX2" fmla="*/ 2681703 w 3262882"/>
              <a:gd name="connsiteY2" fmla="*/ 853636 h 1917880"/>
              <a:gd name="connsiteX3" fmla="*/ 2607494 w 3262882"/>
              <a:gd name="connsiteY3" fmla="*/ 1917762 h 1917880"/>
              <a:gd name="connsiteX4" fmla="*/ 538149 w 3262882"/>
              <a:gd name="connsiteY4" fmla="*/ 1917762 h 1917880"/>
              <a:gd name="connsiteX5" fmla="*/ 539972 w 3262882"/>
              <a:gd name="connsiteY5" fmla="*/ 939984 h 1917880"/>
              <a:gd name="connsiteX0" fmla="*/ 539972 w 3422381"/>
              <a:gd name="connsiteY0" fmla="*/ 916601 h 1894497"/>
              <a:gd name="connsiteX1" fmla="*/ 993187 w 3422381"/>
              <a:gd name="connsiteY1" fmla="*/ 598962 h 1894497"/>
              <a:gd name="connsiteX2" fmla="*/ 2964782 w 3422381"/>
              <a:gd name="connsiteY2" fmla="*/ 894048 h 1894497"/>
              <a:gd name="connsiteX3" fmla="*/ 2607494 w 3422381"/>
              <a:gd name="connsiteY3" fmla="*/ 1894379 h 1894497"/>
              <a:gd name="connsiteX4" fmla="*/ 538149 w 3422381"/>
              <a:gd name="connsiteY4" fmla="*/ 1894379 h 1894497"/>
              <a:gd name="connsiteX5" fmla="*/ 539972 w 3422381"/>
              <a:gd name="connsiteY5" fmla="*/ 916601 h 1894497"/>
              <a:gd name="connsiteX0" fmla="*/ 539972 w 3556963"/>
              <a:gd name="connsiteY0" fmla="*/ 916601 h 1894497"/>
              <a:gd name="connsiteX1" fmla="*/ 993187 w 3556963"/>
              <a:gd name="connsiteY1" fmla="*/ 598962 h 1894497"/>
              <a:gd name="connsiteX2" fmla="*/ 2964782 w 3556963"/>
              <a:gd name="connsiteY2" fmla="*/ 894048 h 1894497"/>
              <a:gd name="connsiteX3" fmla="*/ 2912347 w 3556963"/>
              <a:gd name="connsiteY3" fmla="*/ 1894379 h 1894497"/>
              <a:gd name="connsiteX4" fmla="*/ 538149 w 3556963"/>
              <a:gd name="connsiteY4" fmla="*/ 1894379 h 1894497"/>
              <a:gd name="connsiteX5" fmla="*/ 539972 w 3556963"/>
              <a:gd name="connsiteY5" fmla="*/ 916601 h 1894497"/>
              <a:gd name="connsiteX0" fmla="*/ 539972 w 3454539"/>
              <a:gd name="connsiteY0" fmla="*/ 916601 h 1894497"/>
              <a:gd name="connsiteX1" fmla="*/ 993187 w 3454539"/>
              <a:gd name="connsiteY1" fmla="*/ 598962 h 1894497"/>
              <a:gd name="connsiteX2" fmla="*/ 2964782 w 3454539"/>
              <a:gd name="connsiteY2" fmla="*/ 894048 h 1894497"/>
              <a:gd name="connsiteX3" fmla="*/ 2912347 w 3454539"/>
              <a:gd name="connsiteY3" fmla="*/ 1894379 h 1894497"/>
              <a:gd name="connsiteX4" fmla="*/ 538149 w 3454539"/>
              <a:gd name="connsiteY4" fmla="*/ 1894379 h 1894497"/>
              <a:gd name="connsiteX5" fmla="*/ 539972 w 3454539"/>
              <a:gd name="connsiteY5" fmla="*/ 916601 h 1894497"/>
              <a:gd name="connsiteX0" fmla="*/ 539972 w 3359351"/>
              <a:gd name="connsiteY0" fmla="*/ 973325 h 1951221"/>
              <a:gd name="connsiteX1" fmla="*/ 993187 w 3359351"/>
              <a:gd name="connsiteY1" fmla="*/ 655686 h 1951221"/>
              <a:gd name="connsiteX2" fmla="*/ 2779692 w 3359351"/>
              <a:gd name="connsiteY2" fmla="*/ 801916 h 1951221"/>
              <a:gd name="connsiteX3" fmla="*/ 2912347 w 3359351"/>
              <a:gd name="connsiteY3" fmla="*/ 1951103 h 1951221"/>
              <a:gd name="connsiteX4" fmla="*/ 538149 w 3359351"/>
              <a:gd name="connsiteY4" fmla="*/ 1951103 h 1951221"/>
              <a:gd name="connsiteX5" fmla="*/ 539972 w 3359351"/>
              <a:gd name="connsiteY5" fmla="*/ 973325 h 1951221"/>
              <a:gd name="connsiteX0" fmla="*/ 539972 w 3419450"/>
              <a:gd name="connsiteY0" fmla="*/ 973325 h 1951221"/>
              <a:gd name="connsiteX1" fmla="*/ 993187 w 3419450"/>
              <a:gd name="connsiteY1" fmla="*/ 655686 h 1951221"/>
              <a:gd name="connsiteX2" fmla="*/ 2779692 w 3419450"/>
              <a:gd name="connsiteY2" fmla="*/ 801916 h 1951221"/>
              <a:gd name="connsiteX3" fmla="*/ 2912347 w 3419450"/>
              <a:gd name="connsiteY3" fmla="*/ 1951103 h 1951221"/>
              <a:gd name="connsiteX4" fmla="*/ 538149 w 3419450"/>
              <a:gd name="connsiteY4" fmla="*/ 1951103 h 1951221"/>
              <a:gd name="connsiteX5" fmla="*/ 539972 w 3419450"/>
              <a:gd name="connsiteY5" fmla="*/ 973325 h 1951221"/>
              <a:gd name="connsiteX0" fmla="*/ 539972 w 3443958"/>
              <a:gd name="connsiteY0" fmla="*/ 973325 h 1951221"/>
              <a:gd name="connsiteX1" fmla="*/ 993187 w 3443958"/>
              <a:gd name="connsiteY1" fmla="*/ 655686 h 1951221"/>
              <a:gd name="connsiteX2" fmla="*/ 2779692 w 3443958"/>
              <a:gd name="connsiteY2" fmla="*/ 801916 h 1951221"/>
              <a:gd name="connsiteX3" fmla="*/ 2912347 w 3443958"/>
              <a:gd name="connsiteY3" fmla="*/ 1951103 h 1951221"/>
              <a:gd name="connsiteX4" fmla="*/ 538149 w 3443958"/>
              <a:gd name="connsiteY4" fmla="*/ 1951103 h 1951221"/>
              <a:gd name="connsiteX5" fmla="*/ 539972 w 3443958"/>
              <a:gd name="connsiteY5" fmla="*/ 973325 h 1951221"/>
              <a:gd name="connsiteX0" fmla="*/ 539972 w 3500292"/>
              <a:gd name="connsiteY0" fmla="*/ 969019 h 1946915"/>
              <a:gd name="connsiteX1" fmla="*/ 993187 w 3500292"/>
              <a:gd name="connsiteY1" fmla="*/ 651380 h 1946915"/>
              <a:gd name="connsiteX2" fmla="*/ 2888569 w 3500292"/>
              <a:gd name="connsiteY2" fmla="*/ 808242 h 1946915"/>
              <a:gd name="connsiteX3" fmla="*/ 2912347 w 3500292"/>
              <a:gd name="connsiteY3" fmla="*/ 1946797 h 1946915"/>
              <a:gd name="connsiteX4" fmla="*/ 538149 w 3500292"/>
              <a:gd name="connsiteY4" fmla="*/ 1946797 h 1946915"/>
              <a:gd name="connsiteX5" fmla="*/ 539972 w 3500292"/>
              <a:gd name="connsiteY5" fmla="*/ 969019 h 1946915"/>
              <a:gd name="connsiteX0" fmla="*/ 539972 w 3437111"/>
              <a:gd name="connsiteY0" fmla="*/ 969019 h 1946915"/>
              <a:gd name="connsiteX1" fmla="*/ 993187 w 3437111"/>
              <a:gd name="connsiteY1" fmla="*/ 651380 h 1946915"/>
              <a:gd name="connsiteX2" fmla="*/ 2888569 w 3437111"/>
              <a:gd name="connsiteY2" fmla="*/ 808242 h 1946915"/>
              <a:gd name="connsiteX3" fmla="*/ 2912347 w 3437111"/>
              <a:gd name="connsiteY3" fmla="*/ 1946797 h 1946915"/>
              <a:gd name="connsiteX4" fmla="*/ 538149 w 3437111"/>
              <a:gd name="connsiteY4" fmla="*/ 1946797 h 1946915"/>
              <a:gd name="connsiteX5" fmla="*/ 539972 w 3437111"/>
              <a:gd name="connsiteY5" fmla="*/ 969019 h 1946915"/>
              <a:gd name="connsiteX0" fmla="*/ 539972 w 3437111"/>
              <a:gd name="connsiteY0" fmla="*/ 1014604 h 1992500"/>
              <a:gd name="connsiteX1" fmla="*/ 993187 w 3437111"/>
              <a:gd name="connsiteY1" fmla="*/ 696965 h 1992500"/>
              <a:gd name="connsiteX2" fmla="*/ 2888569 w 3437111"/>
              <a:gd name="connsiteY2" fmla="*/ 853827 h 1992500"/>
              <a:gd name="connsiteX3" fmla="*/ 2912347 w 3437111"/>
              <a:gd name="connsiteY3" fmla="*/ 1992382 h 1992500"/>
              <a:gd name="connsiteX4" fmla="*/ 538149 w 3437111"/>
              <a:gd name="connsiteY4" fmla="*/ 1992382 h 1992500"/>
              <a:gd name="connsiteX5" fmla="*/ 539972 w 3437111"/>
              <a:gd name="connsiteY5" fmla="*/ 1014604 h 199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7111" h="1992500">
                <a:moveTo>
                  <a:pt x="539972" y="1014604"/>
                </a:moveTo>
                <a:cubicBezTo>
                  <a:pt x="438541" y="782775"/>
                  <a:pt x="730864" y="525775"/>
                  <a:pt x="993187" y="696965"/>
                </a:cubicBezTo>
                <a:cubicBezTo>
                  <a:pt x="1266539" y="-358439"/>
                  <a:pt x="2949876" y="-141590"/>
                  <a:pt x="2888569" y="853827"/>
                </a:cubicBezTo>
                <a:cubicBezTo>
                  <a:pt x="3637936" y="929002"/>
                  <a:pt x="3593985" y="1993510"/>
                  <a:pt x="2912347" y="1992382"/>
                </a:cubicBezTo>
                <a:lnTo>
                  <a:pt x="538149" y="1992382"/>
                </a:lnTo>
                <a:cubicBezTo>
                  <a:pt x="-96534" y="2004748"/>
                  <a:pt x="-258401" y="1049224"/>
                  <a:pt x="539972" y="10146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10" name="Oval 309">
            <a:extLst>
              <a:ext uri="{FF2B5EF4-FFF2-40B4-BE49-F238E27FC236}">
                <a16:creationId xmlns:a16="http://schemas.microsoft.com/office/drawing/2014/main" id="{F669EA13-3809-433A-A954-65E2ADE4B674}"/>
              </a:ext>
            </a:extLst>
          </p:cNvPr>
          <p:cNvSpPr/>
          <p:nvPr/>
        </p:nvSpPr>
        <p:spPr>
          <a:xfrm rot="2700000">
            <a:off x="11370666" y="1441980"/>
            <a:ext cx="169849" cy="1698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311" name="Oval 310">
            <a:extLst>
              <a:ext uri="{FF2B5EF4-FFF2-40B4-BE49-F238E27FC236}">
                <a16:creationId xmlns:a16="http://schemas.microsoft.com/office/drawing/2014/main" id="{D15110B3-36BB-4228-BCA1-A3E9010A73C6}"/>
              </a:ext>
            </a:extLst>
          </p:cNvPr>
          <p:cNvSpPr/>
          <p:nvPr/>
        </p:nvSpPr>
        <p:spPr>
          <a:xfrm rot="2700000">
            <a:off x="8761306" y="1249850"/>
            <a:ext cx="169849" cy="1698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312" name="Oval 311">
            <a:extLst>
              <a:ext uri="{FF2B5EF4-FFF2-40B4-BE49-F238E27FC236}">
                <a16:creationId xmlns:a16="http://schemas.microsoft.com/office/drawing/2014/main" id="{E3C84222-B78F-4599-9351-72306F265BD2}"/>
              </a:ext>
            </a:extLst>
          </p:cNvPr>
          <p:cNvSpPr/>
          <p:nvPr/>
        </p:nvSpPr>
        <p:spPr>
          <a:xfrm rot="2700000">
            <a:off x="10855129" y="1039851"/>
            <a:ext cx="169849" cy="1698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4563024-1630-42B0-92D8-F329E0C4DF8B}"/>
              </a:ext>
            </a:extLst>
          </p:cNvPr>
          <p:cNvGrpSpPr/>
          <p:nvPr/>
        </p:nvGrpSpPr>
        <p:grpSpPr>
          <a:xfrm>
            <a:off x="1492654" y="1422671"/>
            <a:ext cx="16730313" cy="9759679"/>
            <a:chOff x="1492654" y="1422671"/>
            <a:chExt cx="16730313" cy="9759679"/>
          </a:xfrm>
        </p:grpSpPr>
        <p:grpSp>
          <p:nvGrpSpPr>
            <p:cNvPr id="356" name="Group 355">
              <a:extLst>
                <a:ext uri="{FF2B5EF4-FFF2-40B4-BE49-F238E27FC236}">
                  <a16:creationId xmlns:a16="http://schemas.microsoft.com/office/drawing/2014/main" id="{B21B69A0-23D9-4C91-B3E9-2E280D1CAA90}"/>
                </a:ext>
              </a:extLst>
            </p:cNvPr>
            <p:cNvGrpSpPr/>
            <p:nvPr/>
          </p:nvGrpSpPr>
          <p:grpSpPr>
            <a:xfrm>
              <a:off x="16225317" y="8784740"/>
              <a:ext cx="899726" cy="1384134"/>
              <a:chOff x="2522924" y="4565615"/>
              <a:chExt cx="899726" cy="1384134"/>
            </a:xfrm>
          </p:grpSpPr>
          <p:sp>
            <p:nvSpPr>
              <p:cNvPr id="357" name="Rectangle 356">
                <a:extLst>
                  <a:ext uri="{FF2B5EF4-FFF2-40B4-BE49-F238E27FC236}">
                    <a16:creationId xmlns:a16="http://schemas.microsoft.com/office/drawing/2014/main" id="{79B984F0-87CB-4E57-A1B4-F417E6014AAC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58" name="Arc 357">
                <a:extLst>
                  <a:ext uri="{FF2B5EF4-FFF2-40B4-BE49-F238E27FC236}">
                    <a16:creationId xmlns:a16="http://schemas.microsoft.com/office/drawing/2014/main" id="{070647E8-E6CF-4986-9362-B50D8ED93588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359" name="Straight Connector 358">
                <a:extLst>
                  <a:ext uri="{FF2B5EF4-FFF2-40B4-BE49-F238E27FC236}">
                    <a16:creationId xmlns:a16="http://schemas.microsoft.com/office/drawing/2014/main" id="{56B93651-1CBD-4E6A-9CEC-9F846A25BB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60" name="Oval 359">
                <a:extLst>
                  <a:ext uri="{FF2B5EF4-FFF2-40B4-BE49-F238E27FC236}">
                    <a16:creationId xmlns:a16="http://schemas.microsoft.com/office/drawing/2014/main" id="{67687395-1F36-4B0A-8051-293AB8CBC370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361" name="Straight Connector 360">
                <a:extLst>
                  <a:ext uri="{FF2B5EF4-FFF2-40B4-BE49-F238E27FC236}">
                    <a16:creationId xmlns:a16="http://schemas.microsoft.com/office/drawing/2014/main" id="{21C9DAA6-59F9-4F1F-8907-A0308708D0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62" name="Oval 361">
                <a:extLst>
                  <a:ext uri="{FF2B5EF4-FFF2-40B4-BE49-F238E27FC236}">
                    <a16:creationId xmlns:a16="http://schemas.microsoft.com/office/drawing/2014/main" id="{73953A1E-047A-4D23-9186-F007B65ED4C9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3" name="Oval 362">
                <a:extLst>
                  <a:ext uri="{FF2B5EF4-FFF2-40B4-BE49-F238E27FC236}">
                    <a16:creationId xmlns:a16="http://schemas.microsoft.com/office/drawing/2014/main" id="{6BB54C9B-90C1-4420-AB75-98CB8DE143C9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364" name="Straight Connector 363">
                <a:extLst>
                  <a:ext uri="{FF2B5EF4-FFF2-40B4-BE49-F238E27FC236}">
                    <a16:creationId xmlns:a16="http://schemas.microsoft.com/office/drawing/2014/main" id="{0C76F279-F76C-4C2D-8A6C-DAFE40710B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41D05EE5-CC9E-46F1-910D-287835C0F1AB}"/>
                </a:ext>
              </a:extLst>
            </p:cNvPr>
            <p:cNvGrpSpPr/>
            <p:nvPr/>
          </p:nvGrpSpPr>
          <p:grpSpPr>
            <a:xfrm>
              <a:off x="4210549" y="9079912"/>
              <a:ext cx="2624390" cy="2102438"/>
              <a:chOff x="3581564" y="6921306"/>
              <a:chExt cx="2624390" cy="2102438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4DFA2BF3-0BD0-4CBE-82E0-E29B914049FA}"/>
                  </a:ext>
                </a:extLst>
              </p:cNvPr>
              <p:cNvSpPr txBox="1"/>
              <p:nvPr/>
            </p:nvSpPr>
            <p:spPr>
              <a:xfrm>
                <a:off x="3884581" y="6921306"/>
                <a:ext cx="929647" cy="369332"/>
              </a:xfrm>
              <a:prstGeom prst="rect">
                <a:avLst/>
              </a:prstGeom>
              <a:solidFill>
                <a:srgbClr val="515151"/>
              </a:solidFill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SD-WAN</a:t>
                </a:r>
              </a:p>
            </p:txBody>
          </p: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E9B30223-5919-4D77-9A5C-A05FD89F4B0E}"/>
                  </a:ext>
                </a:extLst>
              </p:cNvPr>
              <p:cNvGrpSpPr/>
              <p:nvPr/>
            </p:nvGrpSpPr>
            <p:grpSpPr>
              <a:xfrm>
                <a:off x="3581564" y="7233986"/>
                <a:ext cx="2624390" cy="1789758"/>
                <a:chOff x="3576174" y="7214368"/>
                <a:chExt cx="2624390" cy="1789758"/>
              </a:xfrm>
            </p:grpSpPr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A8FB93D4-C1F9-4B69-93E2-BF9A2E7D8756}"/>
                    </a:ext>
                  </a:extLst>
                </p:cNvPr>
                <p:cNvSpPr txBox="1"/>
                <p:nvPr/>
              </p:nvSpPr>
              <p:spPr>
                <a:xfrm>
                  <a:off x="3892092" y="8480906"/>
                  <a:ext cx="2274571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800" spc="1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rebuchet MS" panose="020B0603020202020204" pitchFamily="34" charset="0"/>
                      <a:ea typeface="Avenir Next" charset="0"/>
                      <a:cs typeface="Avenir Next" charset="0"/>
                    </a:rPr>
                    <a:t>HQ</a:t>
                  </a:r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D07E984B-EDE0-438C-905A-886AAECFCF63}"/>
                    </a:ext>
                  </a:extLst>
                </p:cNvPr>
                <p:cNvSpPr/>
                <p:nvPr/>
              </p:nvSpPr>
              <p:spPr>
                <a:xfrm>
                  <a:off x="3872076" y="7273921"/>
                  <a:ext cx="933836" cy="118522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9ECA3CFF-EDFA-454E-969D-199916857C64}"/>
                    </a:ext>
                  </a:extLst>
                </p:cNvPr>
                <p:cNvSpPr/>
                <p:nvPr/>
              </p:nvSpPr>
              <p:spPr>
                <a:xfrm>
                  <a:off x="3996225" y="7757553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9FB7532-3774-4B34-9059-753AB6658889}"/>
                    </a:ext>
                  </a:extLst>
                </p:cNvPr>
                <p:cNvSpPr/>
                <p:nvPr/>
              </p:nvSpPr>
              <p:spPr>
                <a:xfrm>
                  <a:off x="4199338" y="7757553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38D6BE2A-11D2-4E89-A049-DBD37D204D4D}"/>
                    </a:ext>
                  </a:extLst>
                </p:cNvPr>
                <p:cNvSpPr/>
                <p:nvPr/>
              </p:nvSpPr>
              <p:spPr>
                <a:xfrm>
                  <a:off x="4402451" y="7757553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40E11456-00E0-4BFF-ADE4-92EBD7F385AF}"/>
                    </a:ext>
                  </a:extLst>
                </p:cNvPr>
                <p:cNvSpPr/>
                <p:nvPr/>
              </p:nvSpPr>
              <p:spPr>
                <a:xfrm>
                  <a:off x="4605564" y="7757553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C8A4A5BB-392A-4631-BDB8-D9C51188C28A}"/>
                    </a:ext>
                  </a:extLst>
                </p:cNvPr>
                <p:cNvSpPr/>
                <p:nvPr/>
              </p:nvSpPr>
              <p:spPr>
                <a:xfrm>
                  <a:off x="3996225" y="740882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id="{BAFF3D29-E9C6-49BA-8DE0-41CF6244C9A2}"/>
                    </a:ext>
                  </a:extLst>
                </p:cNvPr>
                <p:cNvSpPr/>
                <p:nvPr/>
              </p:nvSpPr>
              <p:spPr>
                <a:xfrm>
                  <a:off x="4199338" y="740882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id="{BDCA2CAE-A125-4C5B-83D9-D0FFCAC5CDAA}"/>
                    </a:ext>
                  </a:extLst>
                </p:cNvPr>
                <p:cNvSpPr/>
                <p:nvPr/>
              </p:nvSpPr>
              <p:spPr>
                <a:xfrm>
                  <a:off x="4402451" y="740882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" name="Rectangle 67">
                  <a:extLst>
                    <a:ext uri="{FF2B5EF4-FFF2-40B4-BE49-F238E27FC236}">
                      <a16:creationId xmlns:a16="http://schemas.microsoft.com/office/drawing/2014/main" id="{40E18013-F4D2-4D07-91F4-3EF00B1F122C}"/>
                    </a:ext>
                  </a:extLst>
                </p:cNvPr>
                <p:cNvSpPr/>
                <p:nvPr/>
              </p:nvSpPr>
              <p:spPr>
                <a:xfrm>
                  <a:off x="4605564" y="740882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" name="Rectangle 68">
                  <a:extLst>
                    <a:ext uri="{FF2B5EF4-FFF2-40B4-BE49-F238E27FC236}">
                      <a16:creationId xmlns:a16="http://schemas.microsoft.com/office/drawing/2014/main" id="{01B631FB-ABD5-4D6F-B3F4-CC3E4B2DAC73}"/>
                    </a:ext>
                  </a:extLst>
                </p:cNvPr>
                <p:cNvSpPr/>
                <p:nvPr/>
              </p:nvSpPr>
              <p:spPr>
                <a:xfrm>
                  <a:off x="3996225" y="8106277"/>
                  <a:ext cx="76200" cy="2286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5A8C12B2-46F0-4915-A5CE-2F73B2F39DAA}"/>
                    </a:ext>
                  </a:extLst>
                </p:cNvPr>
                <p:cNvSpPr/>
                <p:nvPr/>
              </p:nvSpPr>
              <p:spPr>
                <a:xfrm>
                  <a:off x="4605564" y="8106277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Oval 70">
                  <a:extLst>
                    <a:ext uri="{FF2B5EF4-FFF2-40B4-BE49-F238E27FC236}">
                      <a16:creationId xmlns:a16="http://schemas.microsoft.com/office/drawing/2014/main" id="{7BDB218D-C588-41C2-9C2D-CFCCF9F599A1}"/>
                    </a:ext>
                  </a:extLst>
                </p:cNvPr>
                <p:cNvSpPr/>
                <p:nvPr/>
              </p:nvSpPr>
              <p:spPr>
                <a:xfrm>
                  <a:off x="3816413" y="7214368"/>
                  <a:ext cx="118872" cy="118872"/>
                </a:xfrm>
                <a:prstGeom prst="ellipse">
                  <a:avLst/>
                </a:prstGeom>
                <a:solidFill>
                  <a:srgbClr val="515151"/>
                </a:solidFill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Rectangle 71">
                  <a:extLst>
                    <a:ext uri="{FF2B5EF4-FFF2-40B4-BE49-F238E27FC236}">
                      <a16:creationId xmlns:a16="http://schemas.microsoft.com/office/drawing/2014/main" id="{155B9773-3668-44A7-B97A-2E2F535E5D26}"/>
                    </a:ext>
                  </a:extLst>
                </p:cNvPr>
                <p:cNvSpPr/>
                <p:nvPr/>
              </p:nvSpPr>
              <p:spPr>
                <a:xfrm>
                  <a:off x="4199338" y="8112253"/>
                  <a:ext cx="285978" cy="346891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A193F05F-1BFB-405B-B44C-784B1653EB7F}"/>
                    </a:ext>
                  </a:extLst>
                </p:cNvPr>
                <p:cNvSpPr/>
                <p:nvPr/>
              </p:nvSpPr>
              <p:spPr>
                <a:xfrm>
                  <a:off x="4803759" y="7603955"/>
                  <a:ext cx="1336064" cy="85518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Rectangle 73">
                  <a:extLst>
                    <a:ext uri="{FF2B5EF4-FFF2-40B4-BE49-F238E27FC236}">
                      <a16:creationId xmlns:a16="http://schemas.microsoft.com/office/drawing/2014/main" id="{140CF096-47CA-48A5-BCD5-306CA31CE8E4}"/>
                    </a:ext>
                  </a:extLst>
                </p:cNvPr>
                <p:cNvSpPr/>
                <p:nvPr/>
              </p:nvSpPr>
              <p:spPr>
                <a:xfrm>
                  <a:off x="4934732" y="776230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13370FF6-2ADF-4910-843A-53C668FD5B2A}"/>
                    </a:ext>
                  </a:extLst>
                </p:cNvPr>
                <p:cNvSpPr/>
                <p:nvPr/>
              </p:nvSpPr>
              <p:spPr>
                <a:xfrm>
                  <a:off x="5137845" y="776230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9C670CFF-3352-40B5-BF3A-82100201062A}"/>
                    </a:ext>
                  </a:extLst>
                </p:cNvPr>
                <p:cNvSpPr/>
                <p:nvPr/>
              </p:nvSpPr>
              <p:spPr>
                <a:xfrm>
                  <a:off x="5340958" y="776230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AF206398-9EEB-48CE-808F-7F6E8E1A756B}"/>
                    </a:ext>
                  </a:extLst>
                </p:cNvPr>
                <p:cNvSpPr/>
                <p:nvPr/>
              </p:nvSpPr>
              <p:spPr>
                <a:xfrm>
                  <a:off x="5544071" y="776230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BCF5EEE4-971F-4895-B58C-CF575CA3A75A}"/>
                    </a:ext>
                  </a:extLst>
                </p:cNvPr>
                <p:cNvSpPr/>
                <p:nvPr/>
              </p:nvSpPr>
              <p:spPr>
                <a:xfrm>
                  <a:off x="4934732" y="8108100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E32AFD2B-C981-48A0-A6B7-000C74E82F2E}"/>
                    </a:ext>
                  </a:extLst>
                </p:cNvPr>
                <p:cNvSpPr/>
                <p:nvPr/>
              </p:nvSpPr>
              <p:spPr>
                <a:xfrm>
                  <a:off x="5748651" y="776230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7C0CFB13-7D49-49A9-BC1F-8E61A1AD31FD}"/>
                    </a:ext>
                  </a:extLst>
                </p:cNvPr>
                <p:cNvSpPr/>
                <p:nvPr/>
              </p:nvSpPr>
              <p:spPr>
                <a:xfrm>
                  <a:off x="5951764" y="776230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6EF68702-32AA-4835-BACA-A43B391B43F0}"/>
                    </a:ext>
                  </a:extLst>
                </p:cNvPr>
                <p:cNvSpPr/>
                <p:nvPr/>
              </p:nvSpPr>
              <p:spPr>
                <a:xfrm>
                  <a:off x="5951764" y="8108100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29EF99EE-F4A9-423B-B94E-0CF492501C46}"/>
                    </a:ext>
                  </a:extLst>
                </p:cNvPr>
                <p:cNvSpPr/>
                <p:nvPr/>
              </p:nvSpPr>
              <p:spPr>
                <a:xfrm>
                  <a:off x="5137845" y="8108100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572CE3C1-27E3-407D-9A6E-D5BA66A32C04}"/>
                    </a:ext>
                  </a:extLst>
                </p:cNvPr>
                <p:cNvSpPr/>
                <p:nvPr/>
              </p:nvSpPr>
              <p:spPr>
                <a:xfrm>
                  <a:off x="5340958" y="8108100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Rectangle 83">
                  <a:extLst>
                    <a:ext uri="{FF2B5EF4-FFF2-40B4-BE49-F238E27FC236}">
                      <a16:creationId xmlns:a16="http://schemas.microsoft.com/office/drawing/2014/main" id="{B49CA482-343E-4432-A0B8-9457C3555A6B}"/>
                    </a:ext>
                  </a:extLst>
                </p:cNvPr>
                <p:cNvSpPr/>
                <p:nvPr/>
              </p:nvSpPr>
              <p:spPr>
                <a:xfrm>
                  <a:off x="5551848" y="8112253"/>
                  <a:ext cx="285978" cy="346891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Oval 84">
                  <a:extLst>
                    <a:ext uri="{FF2B5EF4-FFF2-40B4-BE49-F238E27FC236}">
                      <a16:creationId xmlns:a16="http://schemas.microsoft.com/office/drawing/2014/main" id="{6A89A628-E576-4065-8EF8-D567818466D2}"/>
                    </a:ext>
                  </a:extLst>
                </p:cNvPr>
                <p:cNvSpPr/>
                <p:nvPr/>
              </p:nvSpPr>
              <p:spPr>
                <a:xfrm>
                  <a:off x="3816413" y="8387873"/>
                  <a:ext cx="118872" cy="118872"/>
                </a:xfrm>
                <a:prstGeom prst="ellipse">
                  <a:avLst/>
                </a:prstGeom>
                <a:solidFill>
                  <a:srgbClr val="515151"/>
                </a:solidFill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2B867561-9BE9-4F12-8981-C7C3A66C60CA}"/>
                    </a:ext>
                  </a:extLst>
                </p:cNvPr>
                <p:cNvSpPr/>
                <p:nvPr/>
              </p:nvSpPr>
              <p:spPr>
                <a:xfrm>
                  <a:off x="6081692" y="8387873"/>
                  <a:ext cx="118872" cy="118872"/>
                </a:xfrm>
                <a:prstGeom prst="ellipse">
                  <a:avLst/>
                </a:prstGeom>
                <a:solidFill>
                  <a:srgbClr val="515151"/>
                </a:solidFill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Oval 86">
                  <a:extLst>
                    <a:ext uri="{FF2B5EF4-FFF2-40B4-BE49-F238E27FC236}">
                      <a16:creationId xmlns:a16="http://schemas.microsoft.com/office/drawing/2014/main" id="{D58EA2F1-EC6F-4127-99EC-4910EF90E1AB}"/>
                    </a:ext>
                  </a:extLst>
                </p:cNvPr>
                <p:cNvSpPr/>
                <p:nvPr/>
              </p:nvSpPr>
              <p:spPr>
                <a:xfrm>
                  <a:off x="6081692" y="7542348"/>
                  <a:ext cx="118872" cy="118872"/>
                </a:xfrm>
                <a:prstGeom prst="ellipse">
                  <a:avLst/>
                </a:prstGeom>
                <a:solidFill>
                  <a:srgbClr val="515151"/>
                </a:solidFill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Oval 87">
                  <a:extLst>
                    <a:ext uri="{FF2B5EF4-FFF2-40B4-BE49-F238E27FC236}">
                      <a16:creationId xmlns:a16="http://schemas.microsoft.com/office/drawing/2014/main" id="{4B25D8D2-3164-4494-B4BB-ACDC2DB2399F}"/>
                    </a:ext>
                  </a:extLst>
                </p:cNvPr>
                <p:cNvSpPr/>
                <p:nvPr/>
              </p:nvSpPr>
              <p:spPr>
                <a:xfrm>
                  <a:off x="4743569" y="7542348"/>
                  <a:ext cx="118872" cy="118872"/>
                </a:xfrm>
                <a:prstGeom prst="ellipse">
                  <a:avLst/>
                </a:prstGeom>
                <a:solidFill>
                  <a:srgbClr val="515151"/>
                </a:solidFill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Oval 88">
                  <a:extLst>
                    <a:ext uri="{FF2B5EF4-FFF2-40B4-BE49-F238E27FC236}">
                      <a16:creationId xmlns:a16="http://schemas.microsoft.com/office/drawing/2014/main" id="{C92B4D4E-A3E8-4DEE-9D6D-0F8465070681}"/>
                    </a:ext>
                  </a:extLst>
                </p:cNvPr>
                <p:cNvSpPr/>
                <p:nvPr/>
              </p:nvSpPr>
              <p:spPr>
                <a:xfrm>
                  <a:off x="4743569" y="7214368"/>
                  <a:ext cx="118872" cy="118872"/>
                </a:xfrm>
                <a:prstGeom prst="ellipse">
                  <a:avLst/>
                </a:prstGeom>
                <a:solidFill>
                  <a:srgbClr val="515151"/>
                </a:solidFill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6884C3FB-5A1A-4A6C-B211-169413B7D522}"/>
                    </a:ext>
                  </a:extLst>
                </p:cNvPr>
                <p:cNvGrpSpPr/>
                <p:nvPr/>
              </p:nvGrpSpPr>
              <p:grpSpPr>
                <a:xfrm>
                  <a:off x="3576174" y="8041552"/>
                  <a:ext cx="530935" cy="573257"/>
                  <a:chOff x="3576174" y="8041552"/>
                  <a:chExt cx="530935" cy="573257"/>
                </a:xfrm>
              </p:grpSpPr>
              <p:sp>
                <p:nvSpPr>
                  <p:cNvPr id="91" name="Cylinder 90">
                    <a:extLst>
                      <a:ext uri="{FF2B5EF4-FFF2-40B4-BE49-F238E27FC236}">
                        <a16:creationId xmlns:a16="http://schemas.microsoft.com/office/drawing/2014/main" id="{468655F7-ACA1-470B-9F75-B7BB4F7D6412}"/>
                      </a:ext>
                    </a:extLst>
                  </p:cNvPr>
                  <p:cNvSpPr/>
                  <p:nvPr/>
                </p:nvSpPr>
                <p:spPr>
                  <a:xfrm>
                    <a:off x="3576174" y="8385712"/>
                    <a:ext cx="530935" cy="229097"/>
                  </a:xfrm>
                  <a:prstGeom prst="can">
                    <a:avLst>
                      <a:gd name="adj" fmla="val 46125"/>
                    </a:avLst>
                  </a:prstGeom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9050">
                    <a:solidFill>
                      <a:srgbClr val="51515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" name="Cylinder 91">
                    <a:extLst>
                      <a:ext uri="{FF2B5EF4-FFF2-40B4-BE49-F238E27FC236}">
                        <a16:creationId xmlns:a16="http://schemas.microsoft.com/office/drawing/2014/main" id="{DC95774C-3F96-4241-A02E-DAF16D936C0D}"/>
                      </a:ext>
                    </a:extLst>
                  </p:cNvPr>
                  <p:cNvSpPr/>
                  <p:nvPr/>
                </p:nvSpPr>
                <p:spPr>
                  <a:xfrm>
                    <a:off x="3576174" y="8270992"/>
                    <a:ext cx="530935" cy="229097"/>
                  </a:xfrm>
                  <a:prstGeom prst="can">
                    <a:avLst>
                      <a:gd name="adj" fmla="val 46125"/>
                    </a:avLst>
                  </a:prstGeom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9050">
                    <a:solidFill>
                      <a:srgbClr val="51515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3" name="Cylinder 92">
                    <a:extLst>
                      <a:ext uri="{FF2B5EF4-FFF2-40B4-BE49-F238E27FC236}">
                        <a16:creationId xmlns:a16="http://schemas.microsoft.com/office/drawing/2014/main" id="{E0116403-1F4E-40B9-82AE-227EA4C63DAC}"/>
                      </a:ext>
                    </a:extLst>
                  </p:cNvPr>
                  <p:cNvSpPr/>
                  <p:nvPr/>
                </p:nvSpPr>
                <p:spPr>
                  <a:xfrm>
                    <a:off x="3576174" y="8156272"/>
                    <a:ext cx="530935" cy="229097"/>
                  </a:xfrm>
                  <a:prstGeom prst="can">
                    <a:avLst>
                      <a:gd name="adj" fmla="val 46125"/>
                    </a:avLst>
                  </a:prstGeom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9050">
                    <a:solidFill>
                      <a:srgbClr val="51515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" name="Cylinder 93">
                    <a:extLst>
                      <a:ext uri="{FF2B5EF4-FFF2-40B4-BE49-F238E27FC236}">
                        <a16:creationId xmlns:a16="http://schemas.microsoft.com/office/drawing/2014/main" id="{DB888F03-3360-4D25-B1BD-452D1521AFA5}"/>
                      </a:ext>
                    </a:extLst>
                  </p:cNvPr>
                  <p:cNvSpPr/>
                  <p:nvPr/>
                </p:nvSpPr>
                <p:spPr>
                  <a:xfrm>
                    <a:off x="3576174" y="8041552"/>
                    <a:ext cx="530935" cy="229097"/>
                  </a:xfrm>
                  <a:prstGeom prst="can">
                    <a:avLst>
                      <a:gd name="adj" fmla="val 46125"/>
                    </a:avLst>
                  </a:prstGeom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9050">
                    <a:solidFill>
                      <a:srgbClr val="51515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D22F4190-7F14-4984-9728-DC8BADEE8C5D}"/>
                </a:ext>
              </a:extLst>
            </p:cNvPr>
            <p:cNvGrpSpPr/>
            <p:nvPr/>
          </p:nvGrpSpPr>
          <p:grpSpPr>
            <a:xfrm>
              <a:off x="14509466" y="9400905"/>
              <a:ext cx="3359146" cy="1781445"/>
              <a:chOff x="6943090" y="8599399"/>
              <a:chExt cx="3359146" cy="1781445"/>
            </a:xfrm>
          </p:grpSpPr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025436C6-8180-4699-9471-F6AB3250FBA1}"/>
                  </a:ext>
                </a:extLst>
              </p:cNvPr>
              <p:cNvSpPr txBox="1"/>
              <p:nvPr/>
            </p:nvSpPr>
            <p:spPr>
              <a:xfrm>
                <a:off x="6943090" y="9857624"/>
                <a:ext cx="335914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BRANCH</a:t>
                </a:r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11DF806E-367D-414B-8C7A-F55C70B92E26}"/>
                  </a:ext>
                </a:extLst>
              </p:cNvPr>
              <p:cNvSpPr/>
              <p:nvPr/>
            </p:nvSpPr>
            <p:spPr>
              <a:xfrm>
                <a:off x="7341502" y="8646152"/>
                <a:ext cx="933836" cy="118522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1" name="Group 130">
                <a:extLst>
                  <a:ext uri="{FF2B5EF4-FFF2-40B4-BE49-F238E27FC236}">
                    <a16:creationId xmlns:a16="http://schemas.microsoft.com/office/drawing/2014/main" id="{AE148C0F-B84D-46EE-913F-C9FD91E7E81A}"/>
                  </a:ext>
                </a:extLst>
              </p:cNvPr>
              <p:cNvGrpSpPr/>
              <p:nvPr/>
            </p:nvGrpSpPr>
            <p:grpSpPr>
              <a:xfrm>
                <a:off x="7465651" y="9135760"/>
                <a:ext cx="685539" cy="228600"/>
                <a:chOff x="1593720" y="5177597"/>
                <a:chExt cx="685539" cy="228600"/>
              </a:xfrm>
              <a:noFill/>
            </p:grpSpPr>
            <p:sp>
              <p:nvSpPr>
                <p:cNvPr id="144" name="Rectangle 143">
                  <a:extLst>
                    <a:ext uri="{FF2B5EF4-FFF2-40B4-BE49-F238E27FC236}">
                      <a16:creationId xmlns:a16="http://schemas.microsoft.com/office/drawing/2014/main" id="{4DC419B3-E3BD-4A80-8A32-EF38FBDE5746}"/>
                    </a:ext>
                  </a:extLst>
                </p:cNvPr>
                <p:cNvSpPr/>
                <p:nvPr/>
              </p:nvSpPr>
              <p:spPr>
                <a:xfrm>
                  <a:off x="1593720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Rectangle 144">
                  <a:extLst>
                    <a:ext uri="{FF2B5EF4-FFF2-40B4-BE49-F238E27FC236}">
                      <a16:creationId xmlns:a16="http://schemas.microsoft.com/office/drawing/2014/main" id="{7F908668-FF5E-4962-89DC-6351BC933166}"/>
                    </a:ext>
                  </a:extLst>
                </p:cNvPr>
                <p:cNvSpPr/>
                <p:nvPr/>
              </p:nvSpPr>
              <p:spPr>
                <a:xfrm>
                  <a:off x="1796833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" name="Rectangle 145">
                  <a:extLst>
                    <a:ext uri="{FF2B5EF4-FFF2-40B4-BE49-F238E27FC236}">
                      <a16:creationId xmlns:a16="http://schemas.microsoft.com/office/drawing/2014/main" id="{F5051006-1719-4D02-979C-FBBC87AA48ED}"/>
                    </a:ext>
                  </a:extLst>
                </p:cNvPr>
                <p:cNvSpPr/>
                <p:nvPr/>
              </p:nvSpPr>
              <p:spPr>
                <a:xfrm>
                  <a:off x="1999946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" name="Rectangle 146">
                  <a:extLst>
                    <a:ext uri="{FF2B5EF4-FFF2-40B4-BE49-F238E27FC236}">
                      <a16:creationId xmlns:a16="http://schemas.microsoft.com/office/drawing/2014/main" id="{11FACBB3-A8AC-4432-87A8-1D838A836726}"/>
                    </a:ext>
                  </a:extLst>
                </p:cNvPr>
                <p:cNvSpPr/>
                <p:nvPr/>
              </p:nvSpPr>
              <p:spPr>
                <a:xfrm>
                  <a:off x="2203059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2" name="Group 131">
                <a:extLst>
                  <a:ext uri="{FF2B5EF4-FFF2-40B4-BE49-F238E27FC236}">
                    <a16:creationId xmlns:a16="http://schemas.microsoft.com/office/drawing/2014/main" id="{7BFEF185-F983-4DD6-AA37-FFE7B79E605B}"/>
                  </a:ext>
                </a:extLst>
              </p:cNvPr>
              <p:cNvGrpSpPr/>
              <p:nvPr/>
            </p:nvGrpSpPr>
            <p:grpSpPr>
              <a:xfrm>
                <a:off x="7465651" y="8787036"/>
                <a:ext cx="685539" cy="228600"/>
                <a:chOff x="1593720" y="5177597"/>
                <a:chExt cx="685539" cy="228600"/>
              </a:xfrm>
              <a:noFill/>
            </p:grpSpPr>
            <p:sp>
              <p:nvSpPr>
                <p:cNvPr id="140" name="Rectangle 139">
                  <a:extLst>
                    <a:ext uri="{FF2B5EF4-FFF2-40B4-BE49-F238E27FC236}">
                      <a16:creationId xmlns:a16="http://schemas.microsoft.com/office/drawing/2014/main" id="{D634DC13-8372-4A5D-84D7-075DE8AA8BB4}"/>
                    </a:ext>
                  </a:extLst>
                </p:cNvPr>
                <p:cNvSpPr/>
                <p:nvPr/>
              </p:nvSpPr>
              <p:spPr>
                <a:xfrm>
                  <a:off x="1593720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" name="Rectangle 140">
                  <a:extLst>
                    <a:ext uri="{FF2B5EF4-FFF2-40B4-BE49-F238E27FC236}">
                      <a16:creationId xmlns:a16="http://schemas.microsoft.com/office/drawing/2014/main" id="{262CA367-4E5E-44AF-B68B-48707971ED9E}"/>
                    </a:ext>
                  </a:extLst>
                </p:cNvPr>
                <p:cNvSpPr/>
                <p:nvPr/>
              </p:nvSpPr>
              <p:spPr>
                <a:xfrm>
                  <a:off x="1796833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Rectangle 141">
                  <a:extLst>
                    <a:ext uri="{FF2B5EF4-FFF2-40B4-BE49-F238E27FC236}">
                      <a16:creationId xmlns:a16="http://schemas.microsoft.com/office/drawing/2014/main" id="{B515855B-7298-4D11-9C2B-356AA5D44FEB}"/>
                    </a:ext>
                  </a:extLst>
                </p:cNvPr>
                <p:cNvSpPr/>
                <p:nvPr/>
              </p:nvSpPr>
              <p:spPr>
                <a:xfrm>
                  <a:off x="1999946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Rectangle 142">
                  <a:extLst>
                    <a:ext uri="{FF2B5EF4-FFF2-40B4-BE49-F238E27FC236}">
                      <a16:creationId xmlns:a16="http://schemas.microsoft.com/office/drawing/2014/main" id="{3E68A1FD-1F47-4153-B511-648352D33A55}"/>
                    </a:ext>
                  </a:extLst>
                </p:cNvPr>
                <p:cNvSpPr/>
                <p:nvPr/>
              </p:nvSpPr>
              <p:spPr>
                <a:xfrm>
                  <a:off x="2203059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ECA04582-21E6-4766-AF02-0B54A6878C3B}"/>
                  </a:ext>
                </a:extLst>
              </p:cNvPr>
              <p:cNvSpPr/>
              <p:nvPr/>
            </p:nvSpPr>
            <p:spPr>
              <a:xfrm>
                <a:off x="7465651" y="9484484"/>
                <a:ext cx="76200" cy="228600"/>
              </a:xfrm>
              <a:prstGeom prst="rect">
                <a:avLst/>
              </a:prstGeom>
              <a:noFill/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0DDA51E6-6BA6-4D2C-A827-BB358C5CCC99}"/>
                  </a:ext>
                </a:extLst>
              </p:cNvPr>
              <p:cNvSpPr/>
              <p:nvPr/>
            </p:nvSpPr>
            <p:spPr>
              <a:xfrm>
                <a:off x="8074990" y="9484484"/>
                <a:ext cx="76200" cy="228600"/>
              </a:xfrm>
              <a:prstGeom prst="rect">
                <a:avLst/>
              </a:prstGeom>
              <a:noFill/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8F536310-31A7-48D5-8E52-D7AF44CBF742}"/>
                  </a:ext>
                </a:extLst>
              </p:cNvPr>
              <p:cNvSpPr/>
              <p:nvPr/>
            </p:nvSpPr>
            <p:spPr>
              <a:xfrm>
                <a:off x="8211487" y="8599399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A1386D63-D571-41E3-964B-ACD4B7DA7207}"/>
                  </a:ext>
                </a:extLst>
              </p:cNvPr>
              <p:cNvSpPr/>
              <p:nvPr/>
            </p:nvSpPr>
            <p:spPr>
              <a:xfrm>
                <a:off x="7668764" y="9484484"/>
                <a:ext cx="285978" cy="346891"/>
              </a:xfrm>
              <a:prstGeom prst="rect">
                <a:avLst/>
              </a:prstGeom>
              <a:noFill/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652DBF0A-56DD-48D3-B159-7EE6F3C2D362}"/>
                  </a:ext>
                </a:extLst>
              </p:cNvPr>
              <p:cNvSpPr/>
              <p:nvPr/>
            </p:nvSpPr>
            <p:spPr>
              <a:xfrm>
                <a:off x="7282066" y="8599399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B5E07272-F074-412D-8343-A6755A8D986E}"/>
                  </a:ext>
                </a:extLst>
              </p:cNvPr>
              <p:cNvSpPr/>
              <p:nvPr/>
            </p:nvSpPr>
            <p:spPr>
              <a:xfrm>
                <a:off x="8211487" y="976641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A4C9737E-7951-430E-AB78-A8292D66981E}"/>
                  </a:ext>
                </a:extLst>
              </p:cNvPr>
              <p:cNvSpPr/>
              <p:nvPr/>
            </p:nvSpPr>
            <p:spPr>
              <a:xfrm>
                <a:off x="7282066" y="976641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5B573494-18D5-4984-AEC8-DCF078974955}"/>
                </a:ext>
              </a:extLst>
            </p:cNvPr>
            <p:cNvSpPr txBox="1"/>
            <p:nvPr/>
          </p:nvSpPr>
          <p:spPr>
            <a:xfrm>
              <a:off x="16158218" y="5258644"/>
              <a:ext cx="16595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@Hotel</a:t>
              </a:r>
            </a:p>
          </p:txBody>
        </p:sp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42C13121-E066-498B-87A7-968FD6E50ED0}"/>
                </a:ext>
              </a:extLst>
            </p:cNvPr>
            <p:cNvSpPr txBox="1"/>
            <p:nvPr/>
          </p:nvSpPr>
          <p:spPr>
            <a:xfrm>
              <a:off x="1492654" y="5357515"/>
              <a:ext cx="18747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8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@Airport</a:t>
              </a:r>
            </a:p>
          </p:txBody>
        </p:sp>
        <p:grpSp>
          <p:nvGrpSpPr>
            <p:cNvPr id="262" name="Group 261">
              <a:extLst>
                <a:ext uri="{FF2B5EF4-FFF2-40B4-BE49-F238E27FC236}">
                  <a16:creationId xmlns:a16="http://schemas.microsoft.com/office/drawing/2014/main" id="{2398D6CC-5993-4C8D-833C-6622E23F7627}"/>
                </a:ext>
              </a:extLst>
            </p:cNvPr>
            <p:cNvGrpSpPr/>
            <p:nvPr/>
          </p:nvGrpSpPr>
          <p:grpSpPr>
            <a:xfrm>
              <a:off x="2430010" y="5981370"/>
              <a:ext cx="632669" cy="1019488"/>
              <a:chOff x="9764102" y="9163050"/>
              <a:chExt cx="632669" cy="1019488"/>
            </a:xfrm>
          </p:grpSpPr>
          <p:sp>
            <p:nvSpPr>
              <p:cNvPr id="283" name="Rectangle 282">
                <a:extLst>
                  <a:ext uri="{FF2B5EF4-FFF2-40B4-BE49-F238E27FC236}">
                    <a16:creationId xmlns:a16="http://schemas.microsoft.com/office/drawing/2014/main" id="{A26103DA-FE6E-423F-A6ED-B4661808C7C9}"/>
                  </a:ext>
                </a:extLst>
              </p:cNvPr>
              <p:cNvSpPr/>
              <p:nvPr/>
            </p:nvSpPr>
            <p:spPr>
              <a:xfrm>
                <a:off x="9813588" y="9212371"/>
                <a:ext cx="536641" cy="921981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4" name="Oval 283">
                <a:extLst>
                  <a:ext uri="{FF2B5EF4-FFF2-40B4-BE49-F238E27FC236}">
                    <a16:creationId xmlns:a16="http://schemas.microsoft.com/office/drawing/2014/main" id="{246F1D09-17CA-4B3E-9E30-9B4223675274}"/>
                  </a:ext>
                </a:extLst>
              </p:cNvPr>
              <p:cNvSpPr/>
              <p:nvPr/>
            </p:nvSpPr>
            <p:spPr>
              <a:xfrm>
                <a:off x="10305331" y="9163050"/>
                <a:ext cx="91440" cy="91440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5" name="Oval 284">
                <a:extLst>
                  <a:ext uri="{FF2B5EF4-FFF2-40B4-BE49-F238E27FC236}">
                    <a16:creationId xmlns:a16="http://schemas.microsoft.com/office/drawing/2014/main" id="{C15D0C7F-8A2E-40EA-9158-12C1708FE194}"/>
                  </a:ext>
                </a:extLst>
              </p:cNvPr>
              <p:cNvSpPr/>
              <p:nvPr/>
            </p:nvSpPr>
            <p:spPr>
              <a:xfrm>
                <a:off x="10305331" y="10091098"/>
                <a:ext cx="91440" cy="91440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6" name="Oval 285">
                <a:extLst>
                  <a:ext uri="{FF2B5EF4-FFF2-40B4-BE49-F238E27FC236}">
                    <a16:creationId xmlns:a16="http://schemas.microsoft.com/office/drawing/2014/main" id="{26C27347-451F-4287-8C7F-6233874320E0}"/>
                  </a:ext>
                </a:extLst>
              </p:cNvPr>
              <p:cNvSpPr/>
              <p:nvPr/>
            </p:nvSpPr>
            <p:spPr>
              <a:xfrm>
                <a:off x="9764102" y="9163050"/>
                <a:ext cx="91440" cy="91440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7" name="Oval 286">
                <a:extLst>
                  <a:ext uri="{FF2B5EF4-FFF2-40B4-BE49-F238E27FC236}">
                    <a16:creationId xmlns:a16="http://schemas.microsoft.com/office/drawing/2014/main" id="{F0FDDCB3-D4A8-431D-9273-6EE201F715FE}"/>
                  </a:ext>
                </a:extLst>
              </p:cNvPr>
              <p:cNvSpPr/>
              <p:nvPr/>
            </p:nvSpPr>
            <p:spPr>
              <a:xfrm>
                <a:off x="9764102" y="10091098"/>
                <a:ext cx="91440" cy="91440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8" name="Rectangle 287">
                <a:extLst>
                  <a:ext uri="{FF2B5EF4-FFF2-40B4-BE49-F238E27FC236}">
                    <a16:creationId xmlns:a16="http://schemas.microsoft.com/office/drawing/2014/main" id="{037EB7F3-931B-47EE-B31F-40D55F8867F6}"/>
                  </a:ext>
                </a:extLst>
              </p:cNvPr>
              <p:cNvSpPr/>
              <p:nvPr/>
            </p:nvSpPr>
            <p:spPr>
              <a:xfrm>
                <a:off x="9889134" y="9305265"/>
                <a:ext cx="383906" cy="55173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9" name="Oval 288">
                <a:extLst>
                  <a:ext uri="{FF2B5EF4-FFF2-40B4-BE49-F238E27FC236}">
                    <a16:creationId xmlns:a16="http://schemas.microsoft.com/office/drawing/2014/main" id="{62AE97EC-684D-48B6-9664-141B654391F6}"/>
                  </a:ext>
                </a:extLst>
              </p:cNvPr>
              <p:cNvSpPr/>
              <p:nvPr/>
            </p:nvSpPr>
            <p:spPr>
              <a:xfrm>
                <a:off x="10021890" y="9942415"/>
                <a:ext cx="118392" cy="11839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0" name="Group 289">
              <a:extLst>
                <a:ext uri="{FF2B5EF4-FFF2-40B4-BE49-F238E27FC236}">
                  <a16:creationId xmlns:a16="http://schemas.microsoft.com/office/drawing/2014/main" id="{0A647775-813E-4539-9092-8202C25F0C8F}"/>
                </a:ext>
              </a:extLst>
            </p:cNvPr>
            <p:cNvGrpSpPr/>
            <p:nvPr/>
          </p:nvGrpSpPr>
          <p:grpSpPr>
            <a:xfrm>
              <a:off x="1785105" y="6095898"/>
              <a:ext cx="899726" cy="1384134"/>
              <a:chOff x="2522924" y="4565615"/>
              <a:chExt cx="899726" cy="1384134"/>
            </a:xfrm>
          </p:grpSpPr>
          <p:sp>
            <p:nvSpPr>
              <p:cNvPr id="291" name="Rectangle 290">
                <a:extLst>
                  <a:ext uri="{FF2B5EF4-FFF2-40B4-BE49-F238E27FC236}">
                    <a16:creationId xmlns:a16="http://schemas.microsoft.com/office/drawing/2014/main" id="{0DB3B024-EC23-4641-A8D7-05FF456CEE31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2" name="Arc 291">
                <a:extLst>
                  <a:ext uri="{FF2B5EF4-FFF2-40B4-BE49-F238E27FC236}">
                    <a16:creationId xmlns:a16="http://schemas.microsoft.com/office/drawing/2014/main" id="{1439136B-8176-421F-9775-BBBACE5B84D2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293" name="Straight Connector 292">
                <a:extLst>
                  <a:ext uri="{FF2B5EF4-FFF2-40B4-BE49-F238E27FC236}">
                    <a16:creationId xmlns:a16="http://schemas.microsoft.com/office/drawing/2014/main" id="{C3095AA3-AF47-450B-965C-0F58972C65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94" name="Oval 293">
                <a:extLst>
                  <a:ext uri="{FF2B5EF4-FFF2-40B4-BE49-F238E27FC236}">
                    <a16:creationId xmlns:a16="http://schemas.microsoft.com/office/drawing/2014/main" id="{5D936AE4-065A-4131-9280-A43BB4163DD7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295" name="Straight Connector 294">
                <a:extLst>
                  <a:ext uri="{FF2B5EF4-FFF2-40B4-BE49-F238E27FC236}">
                    <a16:creationId xmlns:a16="http://schemas.microsoft.com/office/drawing/2014/main" id="{B4EB8766-4CA9-4CD5-92C5-AB97177898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96" name="Oval 295">
                <a:extLst>
                  <a:ext uri="{FF2B5EF4-FFF2-40B4-BE49-F238E27FC236}">
                    <a16:creationId xmlns:a16="http://schemas.microsoft.com/office/drawing/2014/main" id="{346BECF5-ECDC-4EDF-864C-D61C00AE22FE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7" name="Oval 296">
                <a:extLst>
                  <a:ext uri="{FF2B5EF4-FFF2-40B4-BE49-F238E27FC236}">
                    <a16:creationId xmlns:a16="http://schemas.microsoft.com/office/drawing/2014/main" id="{BE42C8E8-DBFB-44B1-AB94-9185391FBC03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298" name="Straight Connector 297">
                <a:extLst>
                  <a:ext uri="{FF2B5EF4-FFF2-40B4-BE49-F238E27FC236}">
                    <a16:creationId xmlns:a16="http://schemas.microsoft.com/office/drawing/2014/main" id="{5C6A2B0F-94F9-4BA0-8FD6-DA4289D42F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3" name="TextBox 312">
              <a:extLst>
                <a:ext uri="{FF2B5EF4-FFF2-40B4-BE49-F238E27FC236}">
                  <a16:creationId xmlns:a16="http://schemas.microsoft.com/office/drawing/2014/main" id="{3D8D45BC-B818-401C-B935-0862AE2DB7FF}"/>
                </a:ext>
              </a:extLst>
            </p:cNvPr>
            <p:cNvSpPr txBox="1"/>
            <p:nvPr/>
          </p:nvSpPr>
          <p:spPr>
            <a:xfrm>
              <a:off x="9068620" y="1422671"/>
              <a:ext cx="189667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dirty="0" err="1">
                  <a:solidFill>
                    <a:srgbClr val="4A4A4A"/>
                  </a:solidFill>
                  <a:latin typeface="Trebuchet MS" panose="020B0603020202020204" pitchFamily="34" charset="0"/>
                </a:rPr>
                <a:t>UCaaS</a:t>
              </a:r>
              <a:endParaRPr lang="en-US" sz="4800" dirty="0">
                <a:solidFill>
                  <a:srgbClr val="4A4A4A"/>
                </a:solidFill>
                <a:latin typeface="Trebuchet MS" panose="020B0603020202020204" pitchFamily="34" charset="0"/>
              </a:endParaRPr>
            </a:p>
          </p:txBody>
        </p:sp>
        <p:grpSp>
          <p:nvGrpSpPr>
            <p:cNvPr id="338" name="Group 337">
              <a:extLst>
                <a:ext uri="{FF2B5EF4-FFF2-40B4-BE49-F238E27FC236}">
                  <a16:creationId xmlns:a16="http://schemas.microsoft.com/office/drawing/2014/main" id="{0E7DB518-D1F2-49BD-9217-9072D904AA64}"/>
                </a:ext>
              </a:extLst>
            </p:cNvPr>
            <p:cNvGrpSpPr/>
            <p:nvPr/>
          </p:nvGrpSpPr>
          <p:grpSpPr>
            <a:xfrm>
              <a:off x="15720656" y="9152189"/>
              <a:ext cx="899726" cy="1384134"/>
              <a:chOff x="2522924" y="4565615"/>
              <a:chExt cx="899726" cy="1384134"/>
            </a:xfrm>
          </p:grpSpPr>
          <p:sp>
            <p:nvSpPr>
              <p:cNvPr id="339" name="Rectangle 338">
                <a:extLst>
                  <a:ext uri="{FF2B5EF4-FFF2-40B4-BE49-F238E27FC236}">
                    <a16:creationId xmlns:a16="http://schemas.microsoft.com/office/drawing/2014/main" id="{9FEAFD36-1FF3-4618-9392-6B5B300A18F4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0" name="Arc 339">
                <a:extLst>
                  <a:ext uri="{FF2B5EF4-FFF2-40B4-BE49-F238E27FC236}">
                    <a16:creationId xmlns:a16="http://schemas.microsoft.com/office/drawing/2014/main" id="{B0D26733-6327-49C3-81CE-6C02431FA3EF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341" name="Straight Connector 340">
                <a:extLst>
                  <a:ext uri="{FF2B5EF4-FFF2-40B4-BE49-F238E27FC236}">
                    <a16:creationId xmlns:a16="http://schemas.microsoft.com/office/drawing/2014/main" id="{2E351BD0-C2D3-48AF-B725-D4CD43CA93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42" name="Oval 341">
                <a:extLst>
                  <a:ext uri="{FF2B5EF4-FFF2-40B4-BE49-F238E27FC236}">
                    <a16:creationId xmlns:a16="http://schemas.microsoft.com/office/drawing/2014/main" id="{7FB6ED8B-4E2C-4D73-AF32-3E1646B0EDB2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343" name="Straight Connector 342">
                <a:extLst>
                  <a:ext uri="{FF2B5EF4-FFF2-40B4-BE49-F238E27FC236}">
                    <a16:creationId xmlns:a16="http://schemas.microsoft.com/office/drawing/2014/main" id="{673F97E2-A700-4CFB-BAD8-7A68E728DB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44" name="Oval 343">
                <a:extLst>
                  <a:ext uri="{FF2B5EF4-FFF2-40B4-BE49-F238E27FC236}">
                    <a16:creationId xmlns:a16="http://schemas.microsoft.com/office/drawing/2014/main" id="{36172F47-F6CE-40B3-89BD-371A86554219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5" name="Oval 344">
                <a:extLst>
                  <a:ext uri="{FF2B5EF4-FFF2-40B4-BE49-F238E27FC236}">
                    <a16:creationId xmlns:a16="http://schemas.microsoft.com/office/drawing/2014/main" id="{4FF0FC3D-6751-4A89-9DDA-36228C4915C7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346" name="Straight Connector 345">
                <a:extLst>
                  <a:ext uri="{FF2B5EF4-FFF2-40B4-BE49-F238E27FC236}">
                    <a16:creationId xmlns:a16="http://schemas.microsoft.com/office/drawing/2014/main" id="{449D56EB-91A5-4734-AAF5-1AE4F0F9C1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7" name="Group 346">
              <a:extLst>
                <a:ext uri="{FF2B5EF4-FFF2-40B4-BE49-F238E27FC236}">
                  <a16:creationId xmlns:a16="http://schemas.microsoft.com/office/drawing/2014/main" id="{BF3E7467-8C51-411A-B455-B827B5EB951B}"/>
                </a:ext>
              </a:extLst>
            </p:cNvPr>
            <p:cNvGrpSpPr/>
            <p:nvPr/>
          </p:nvGrpSpPr>
          <p:grpSpPr>
            <a:xfrm>
              <a:off x="16701982" y="9285912"/>
              <a:ext cx="899726" cy="1384134"/>
              <a:chOff x="2522924" y="4565615"/>
              <a:chExt cx="899726" cy="1384134"/>
            </a:xfrm>
          </p:grpSpPr>
          <p:sp>
            <p:nvSpPr>
              <p:cNvPr id="348" name="Rectangle 347">
                <a:extLst>
                  <a:ext uri="{FF2B5EF4-FFF2-40B4-BE49-F238E27FC236}">
                    <a16:creationId xmlns:a16="http://schemas.microsoft.com/office/drawing/2014/main" id="{03200C56-D87C-4191-8A26-949FC8270C72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9" name="Arc 348">
                <a:extLst>
                  <a:ext uri="{FF2B5EF4-FFF2-40B4-BE49-F238E27FC236}">
                    <a16:creationId xmlns:a16="http://schemas.microsoft.com/office/drawing/2014/main" id="{AB2C2FCD-8204-4550-BD76-913D0244F84A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350" name="Straight Connector 349">
                <a:extLst>
                  <a:ext uri="{FF2B5EF4-FFF2-40B4-BE49-F238E27FC236}">
                    <a16:creationId xmlns:a16="http://schemas.microsoft.com/office/drawing/2014/main" id="{4F45AEC6-B271-4333-B4B5-37DF082668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51" name="Oval 350">
                <a:extLst>
                  <a:ext uri="{FF2B5EF4-FFF2-40B4-BE49-F238E27FC236}">
                    <a16:creationId xmlns:a16="http://schemas.microsoft.com/office/drawing/2014/main" id="{D6B52AD2-1F43-4A40-8A59-5DAC227ABF85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352" name="Straight Connector 351">
                <a:extLst>
                  <a:ext uri="{FF2B5EF4-FFF2-40B4-BE49-F238E27FC236}">
                    <a16:creationId xmlns:a16="http://schemas.microsoft.com/office/drawing/2014/main" id="{0DE45B7D-5636-4728-AB7D-24B99DE980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53" name="Oval 352">
                <a:extLst>
                  <a:ext uri="{FF2B5EF4-FFF2-40B4-BE49-F238E27FC236}">
                    <a16:creationId xmlns:a16="http://schemas.microsoft.com/office/drawing/2014/main" id="{24420CE3-9B54-49D1-8BCC-1F171D40A2B3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4" name="Oval 353">
                <a:extLst>
                  <a:ext uri="{FF2B5EF4-FFF2-40B4-BE49-F238E27FC236}">
                    <a16:creationId xmlns:a16="http://schemas.microsoft.com/office/drawing/2014/main" id="{05C04C7F-9425-49DB-8E75-B1F4C725B4BE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355" name="Straight Connector 354">
                <a:extLst>
                  <a:ext uri="{FF2B5EF4-FFF2-40B4-BE49-F238E27FC236}">
                    <a16:creationId xmlns:a16="http://schemas.microsoft.com/office/drawing/2014/main" id="{19036B99-B3E7-43E1-936E-7C27C73EC2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5" name="Group 364">
              <a:extLst>
                <a:ext uri="{FF2B5EF4-FFF2-40B4-BE49-F238E27FC236}">
                  <a16:creationId xmlns:a16="http://schemas.microsoft.com/office/drawing/2014/main" id="{2F340C9E-8414-4700-9645-FDE1AE1A2534}"/>
                </a:ext>
              </a:extLst>
            </p:cNvPr>
            <p:cNvGrpSpPr/>
            <p:nvPr/>
          </p:nvGrpSpPr>
          <p:grpSpPr>
            <a:xfrm>
              <a:off x="6628310" y="9592434"/>
              <a:ext cx="899726" cy="1384134"/>
              <a:chOff x="2522924" y="4565615"/>
              <a:chExt cx="899726" cy="1384134"/>
            </a:xfrm>
          </p:grpSpPr>
          <p:sp>
            <p:nvSpPr>
              <p:cNvPr id="366" name="Rectangle 365">
                <a:extLst>
                  <a:ext uri="{FF2B5EF4-FFF2-40B4-BE49-F238E27FC236}">
                    <a16:creationId xmlns:a16="http://schemas.microsoft.com/office/drawing/2014/main" id="{7C99B9CB-35C8-4B72-8CB6-98C5721989EA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67" name="Arc 366">
                <a:extLst>
                  <a:ext uri="{FF2B5EF4-FFF2-40B4-BE49-F238E27FC236}">
                    <a16:creationId xmlns:a16="http://schemas.microsoft.com/office/drawing/2014/main" id="{CA4CA537-2A8D-4A55-A06F-0944E9DBD1BD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368" name="Straight Connector 367">
                <a:extLst>
                  <a:ext uri="{FF2B5EF4-FFF2-40B4-BE49-F238E27FC236}">
                    <a16:creationId xmlns:a16="http://schemas.microsoft.com/office/drawing/2014/main" id="{B0978DE3-288C-4CA1-A4D3-F24E80C9A2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69" name="Oval 368">
                <a:extLst>
                  <a:ext uri="{FF2B5EF4-FFF2-40B4-BE49-F238E27FC236}">
                    <a16:creationId xmlns:a16="http://schemas.microsoft.com/office/drawing/2014/main" id="{594BA305-8573-43E7-B34A-708C8EFE3D02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370" name="Straight Connector 369">
                <a:extLst>
                  <a:ext uri="{FF2B5EF4-FFF2-40B4-BE49-F238E27FC236}">
                    <a16:creationId xmlns:a16="http://schemas.microsoft.com/office/drawing/2014/main" id="{EFB0B044-4A7D-46FE-964B-64F1FF4232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71" name="Oval 370">
                <a:extLst>
                  <a:ext uri="{FF2B5EF4-FFF2-40B4-BE49-F238E27FC236}">
                    <a16:creationId xmlns:a16="http://schemas.microsoft.com/office/drawing/2014/main" id="{822A5A11-5A0B-46A5-8D39-4A6DB64CA272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2" name="Oval 371">
                <a:extLst>
                  <a:ext uri="{FF2B5EF4-FFF2-40B4-BE49-F238E27FC236}">
                    <a16:creationId xmlns:a16="http://schemas.microsoft.com/office/drawing/2014/main" id="{40DF8B5B-1364-4180-AB2F-FD286ECE19B6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373" name="Straight Connector 372">
                <a:extLst>
                  <a:ext uri="{FF2B5EF4-FFF2-40B4-BE49-F238E27FC236}">
                    <a16:creationId xmlns:a16="http://schemas.microsoft.com/office/drawing/2014/main" id="{25920C43-8BF9-4BAF-9548-BFA93E5493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C86FD87E-004B-4CD4-ACD6-CA5ACB098AC2}"/>
                </a:ext>
              </a:extLst>
            </p:cNvPr>
            <p:cNvGrpSpPr/>
            <p:nvPr/>
          </p:nvGrpSpPr>
          <p:grpSpPr>
            <a:xfrm>
              <a:off x="9683715" y="9410268"/>
              <a:ext cx="1642468" cy="1187675"/>
              <a:chOff x="3086217" y="663496"/>
              <a:chExt cx="1642468" cy="1187675"/>
            </a:xfrm>
          </p:grpSpPr>
          <p:sp>
            <p:nvSpPr>
              <p:cNvPr id="211" name="Rectangle 210">
                <a:extLst>
                  <a:ext uri="{FF2B5EF4-FFF2-40B4-BE49-F238E27FC236}">
                    <a16:creationId xmlns:a16="http://schemas.microsoft.com/office/drawing/2014/main" id="{E36D1143-FB3A-4938-BF6E-A6F6BDD764B6}"/>
                  </a:ext>
                </a:extLst>
              </p:cNvPr>
              <p:cNvSpPr/>
              <p:nvPr/>
            </p:nvSpPr>
            <p:spPr>
              <a:xfrm>
                <a:off x="3793146" y="1659512"/>
                <a:ext cx="176922" cy="126362"/>
              </a:xfrm>
              <a:prstGeom prst="rect">
                <a:avLst/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F72C2133-4316-41D0-AE6E-320F0BEFD89E}"/>
                  </a:ext>
                </a:extLst>
              </p:cNvPr>
              <p:cNvSpPr/>
              <p:nvPr/>
            </p:nvSpPr>
            <p:spPr>
              <a:xfrm>
                <a:off x="3559266" y="1783066"/>
                <a:ext cx="644682" cy="68105"/>
              </a:xfrm>
              <a:prstGeom prst="rect">
                <a:avLst/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3" name="Rectangle 212">
                <a:extLst>
                  <a:ext uri="{FF2B5EF4-FFF2-40B4-BE49-F238E27FC236}">
                    <a16:creationId xmlns:a16="http://schemas.microsoft.com/office/drawing/2014/main" id="{F53255AF-88A3-45C0-A205-DCBAE2D778E9}"/>
                  </a:ext>
                </a:extLst>
              </p:cNvPr>
              <p:cNvSpPr/>
              <p:nvPr/>
            </p:nvSpPr>
            <p:spPr>
              <a:xfrm>
                <a:off x="3147087" y="726048"/>
                <a:ext cx="1522162" cy="93915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F452FB17-1B42-4B4D-BD83-2C44B78D3C86}"/>
                  </a:ext>
                </a:extLst>
              </p:cNvPr>
              <p:cNvSpPr/>
              <p:nvPr/>
            </p:nvSpPr>
            <p:spPr>
              <a:xfrm>
                <a:off x="3086217" y="663496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15" name="Rectangle 214">
                <a:extLst>
                  <a:ext uri="{FF2B5EF4-FFF2-40B4-BE49-F238E27FC236}">
                    <a16:creationId xmlns:a16="http://schemas.microsoft.com/office/drawing/2014/main" id="{7EE2AA12-3393-487F-AD16-44CF80C099AD}"/>
                  </a:ext>
                </a:extLst>
              </p:cNvPr>
              <p:cNvSpPr/>
              <p:nvPr/>
            </p:nvSpPr>
            <p:spPr>
              <a:xfrm>
                <a:off x="3232254" y="828625"/>
                <a:ext cx="1357949" cy="72384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id="{B00DD8F0-0072-43C8-933D-F1A3BC990744}"/>
                  </a:ext>
                </a:extLst>
              </p:cNvPr>
              <p:cNvSpPr/>
              <p:nvPr/>
            </p:nvSpPr>
            <p:spPr>
              <a:xfrm>
                <a:off x="4609813" y="663496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:a16="http://schemas.microsoft.com/office/drawing/2014/main" id="{8329C8C2-3F29-4271-A0B9-29F971B26E8D}"/>
                  </a:ext>
                </a:extLst>
              </p:cNvPr>
              <p:cNvSpPr/>
              <p:nvPr/>
            </p:nvSpPr>
            <p:spPr>
              <a:xfrm>
                <a:off x="3086217" y="1596808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id="{C2020369-39FB-4938-96F5-D89774AB6D2F}"/>
                  </a:ext>
                </a:extLst>
              </p:cNvPr>
              <p:cNvSpPr/>
              <p:nvPr/>
            </p:nvSpPr>
            <p:spPr>
              <a:xfrm>
                <a:off x="4609813" y="1603632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19" name="Group 218">
              <a:extLst>
                <a:ext uri="{FF2B5EF4-FFF2-40B4-BE49-F238E27FC236}">
                  <a16:creationId xmlns:a16="http://schemas.microsoft.com/office/drawing/2014/main" id="{F56AFBCB-BDA2-4E69-A16A-CE1134426160}"/>
                </a:ext>
              </a:extLst>
            </p:cNvPr>
            <p:cNvGrpSpPr/>
            <p:nvPr/>
          </p:nvGrpSpPr>
          <p:grpSpPr>
            <a:xfrm>
              <a:off x="10745964" y="9717773"/>
              <a:ext cx="899726" cy="1384134"/>
              <a:chOff x="2522924" y="4565615"/>
              <a:chExt cx="899726" cy="1384134"/>
            </a:xfrm>
          </p:grpSpPr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18D95823-E1AB-403A-8F3E-EA33BAA57AE0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1" name="Arc 220">
                <a:extLst>
                  <a:ext uri="{FF2B5EF4-FFF2-40B4-BE49-F238E27FC236}">
                    <a16:creationId xmlns:a16="http://schemas.microsoft.com/office/drawing/2014/main" id="{AF67FEFF-7A26-4D2F-B03B-ADD1AAA587E3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36AB5149-EBD6-4E6E-B87A-DA6FBD8419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3" name="Oval 222">
                <a:extLst>
                  <a:ext uri="{FF2B5EF4-FFF2-40B4-BE49-F238E27FC236}">
                    <a16:creationId xmlns:a16="http://schemas.microsoft.com/office/drawing/2014/main" id="{D6210ED8-E65F-48C9-8105-03B8DD33E7FB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37021A68-87A8-482E-869B-5F16713FC2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5" name="Oval 224">
                <a:extLst>
                  <a:ext uri="{FF2B5EF4-FFF2-40B4-BE49-F238E27FC236}">
                    <a16:creationId xmlns:a16="http://schemas.microsoft.com/office/drawing/2014/main" id="{7E9FC1E7-5AA1-4377-A3E8-FB6E3220E70A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26" name="Oval 225">
                <a:extLst>
                  <a:ext uri="{FF2B5EF4-FFF2-40B4-BE49-F238E27FC236}">
                    <a16:creationId xmlns:a16="http://schemas.microsoft.com/office/drawing/2014/main" id="{66CFF203-06E8-434F-858E-674316A68A5A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2139857B-80FB-409A-AFCE-84CF14E701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8" name="TextBox 227">
              <a:extLst>
                <a:ext uri="{FF2B5EF4-FFF2-40B4-BE49-F238E27FC236}">
                  <a16:creationId xmlns:a16="http://schemas.microsoft.com/office/drawing/2014/main" id="{858BCFCC-DDDC-497F-8B05-B846C928FA6F}"/>
                </a:ext>
              </a:extLst>
            </p:cNvPr>
            <p:cNvSpPr txBox="1"/>
            <p:nvPr/>
          </p:nvSpPr>
          <p:spPr>
            <a:xfrm>
              <a:off x="9291668" y="10556940"/>
              <a:ext cx="16595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@Home</a:t>
              </a:r>
            </a:p>
          </p:txBody>
        </p: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55639624-D713-4C30-888C-8FC72940E62A}"/>
                </a:ext>
              </a:extLst>
            </p:cNvPr>
            <p:cNvGrpSpPr/>
            <p:nvPr/>
          </p:nvGrpSpPr>
          <p:grpSpPr>
            <a:xfrm>
              <a:off x="16148420" y="5823635"/>
              <a:ext cx="1989353" cy="1418224"/>
              <a:chOff x="15766127" y="8730981"/>
              <a:chExt cx="1989353" cy="1418224"/>
            </a:xfrm>
          </p:grpSpPr>
          <p:sp>
            <p:nvSpPr>
              <p:cNvPr id="250" name="Parallelogram 249">
                <a:extLst>
                  <a:ext uri="{FF2B5EF4-FFF2-40B4-BE49-F238E27FC236}">
                    <a16:creationId xmlns:a16="http://schemas.microsoft.com/office/drawing/2014/main" id="{FEFB421B-A4DA-4BCB-B1F5-A791BBA17460}"/>
                  </a:ext>
                </a:extLst>
              </p:cNvPr>
              <p:cNvSpPr/>
              <p:nvPr/>
            </p:nvSpPr>
            <p:spPr>
              <a:xfrm rot="10800000" flipH="1">
                <a:off x="15812669" y="9730553"/>
                <a:ext cx="1874711" cy="359215"/>
              </a:xfrm>
              <a:prstGeom prst="parallelogram">
                <a:avLst>
                  <a:gd name="adj" fmla="val 104549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Rectangle 250">
                <a:extLst>
                  <a:ext uri="{FF2B5EF4-FFF2-40B4-BE49-F238E27FC236}">
                    <a16:creationId xmlns:a16="http://schemas.microsoft.com/office/drawing/2014/main" id="{EA94DD8D-3116-4E1D-82B4-807989392944}"/>
                  </a:ext>
                </a:extLst>
              </p:cNvPr>
              <p:cNvSpPr/>
              <p:nvPr/>
            </p:nvSpPr>
            <p:spPr>
              <a:xfrm>
                <a:off x="15826997" y="8793533"/>
                <a:ext cx="1522162" cy="93915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42B739B0-FAD8-4E74-9450-2B0849C2BDA3}"/>
                  </a:ext>
                </a:extLst>
              </p:cNvPr>
              <p:cNvSpPr/>
              <p:nvPr/>
            </p:nvSpPr>
            <p:spPr>
              <a:xfrm>
                <a:off x="15766127" y="8730981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3" name="Rectangle 252">
                <a:extLst>
                  <a:ext uri="{FF2B5EF4-FFF2-40B4-BE49-F238E27FC236}">
                    <a16:creationId xmlns:a16="http://schemas.microsoft.com/office/drawing/2014/main" id="{80C9390B-31EE-4373-9481-37A370DF1E9E}"/>
                  </a:ext>
                </a:extLst>
              </p:cNvPr>
              <p:cNvSpPr/>
              <p:nvPr/>
            </p:nvSpPr>
            <p:spPr>
              <a:xfrm>
                <a:off x="15912164" y="8896110"/>
                <a:ext cx="1357949" cy="72384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>
                <a:extLst>
                  <a:ext uri="{FF2B5EF4-FFF2-40B4-BE49-F238E27FC236}">
                    <a16:creationId xmlns:a16="http://schemas.microsoft.com/office/drawing/2014/main" id="{FE16D6F2-5A09-4AD1-99A7-8F8202167728}"/>
                  </a:ext>
                </a:extLst>
              </p:cNvPr>
              <p:cNvSpPr/>
              <p:nvPr/>
            </p:nvSpPr>
            <p:spPr>
              <a:xfrm>
                <a:off x="17289723" y="8730981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5" name="Oval 254">
                <a:extLst>
                  <a:ext uri="{FF2B5EF4-FFF2-40B4-BE49-F238E27FC236}">
                    <a16:creationId xmlns:a16="http://schemas.microsoft.com/office/drawing/2014/main" id="{E8C2708F-575B-464D-B808-45A626F85523}"/>
                  </a:ext>
                </a:extLst>
              </p:cNvPr>
              <p:cNvSpPr/>
              <p:nvPr/>
            </p:nvSpPr>
            <p:spPr>
              <a:xfrm>
                <a:off x="15766127" y="9664293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6" name="Oval 255">
                <a:extLst>
                  <a:ext uri="{FF2B5EF4-FFF2-40B4-BE49-F238E27FC236}">
                    <a16:creationId xmlns:a16="http://schemas.microsoft.com/office/drawing/2014/main" id="{26359626-CF24-46A5-A49D-5CEF84BCBFDD}"/>
                  </a:ext>
                </a:extLst>
              </p:cNvPr>
              <p:cNvSpPr/>
              <p:nvPr/>
            </p:nvSpPr>
            <p:spPr>
              <a:xfrm>
                <a:off x="17289723" y="967111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7" name="Oval 256">
                <a:extLst>
                  <a:ext uri="{FF2B5EF4-FFF2-40B4-BE49-F238E27FC236}">
                    <a16:creationId xmlns:a16="http://schemas.microsoft.com/office/drawing/2014/main" id="{0DFFBA97-FB0A-4A31-80B2-8FF37C821536}"/>
                  </a:ext>
                </a:extLst>
              </p:cNvPr>
              <p:cNvSpPr/>
              <p:nvPr/>
            </p:nvSpPr>
            <p:spPr>
              <a:xfrm>
                <a:off x="16137572" y="10030333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8" name="Oval 257">
                <a:extLst>
                  <a:ext uri="{FF2B5EF4-FFF2-40B4-BE49-F238E27FC236}">
                    <a16:creationId xmlns:a16="http://schemas.microsoft.com/office/drawing/2014/main" id="{B1D146ED-D7EE-45DB-BBB5-0696F6DE48A7}"/>
                  </a:ext>
                </a:extLst>
              </p:cNvPr>
              <p:cNvSpPr/>
              <p:nvPr/>
            </p:nvSpPr>
            <p:spPr>
              <a:xfrm>
                <a:off x="17636608" y="10030333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99" name="Group 298">
              <a:extLst>
                <a:ext uri="{FF2B5EF4-FFF2-40B4-BE49-F238E27FC236}">
                  <a16:creationId xmlns:a16="http://schemas.microsoft.com/office/drawing/2014/main" id="{B2346318-E97F-4EDA-B265-20C7E70BF143}"/>
                </a:ext>
              </a:extLst>
            </p:cNvPr>
            <p:cNvGrpSpPr/>
            <p:nvPr/>
          </p:nvGrpSpPr>
          <p:grpSpPr>
            <a:xfrm>
              <a:off x="17323241" y="6219636"/>
              <a:ext cx="899726" cy="1384134"/>
              <a:chOff x="2522924" y="4565615"/>
              <a:chExt cx="899726" cy="1384134"/>
            </a:xfrm>
          </p:grpSpPr>
          <p:sp>
            <p:nvSpPr>
              <p:cNvPr id="300" name="Rectangle 299">
                <a:extLst>
                  <a:ext uri="{FF2B5EF4-FFF2-40B4-BE49-F238E27FC236}">
                    <a16:creationId xmlns:a16="http://schemas.microsoft.com/office/drawing/2014/main" id="{10FE08A8-C20A-4023-B1E5-CF699B573383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1" name="Arc 300">
                <a:extLst>
                  <a:ext uri="{FF2B5EF4-FFF2-40B4-BE49-F238E27FC236}">
                    <a16:creationId xmlns:a16="http://schemas.microsoft.com/office/drawing/2014/main" id="{DA733207-78B0-4E54-B120-C770046BFBFE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302" name="Straight Connector 301">
                <a:extLst>
                  <a:ext uri="{FF2B5EF4-FFF2-40B4-BE49-F238E27FC236}">
                    <a16:creationId xmlns:a16="http://schemas.microsoft.com/office/drawing/2014/main" id="{A0B35176-CEA5-4CFB-AEF6-AB9B786706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03" name="Oval 302">
                <a:extLst>
                  <a:ext uri="{FF2B5EF4-FFF2-40B4-BE49-F238E27FC236}">
                    <a16:creationId xmlns:a16="http://schemas.microsoft.com/office/drawing/2014/main" id="{5853CF09-BF68-4083-8633-FE4A8A809761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304" name="Straight Connector 303">
                <a:extLst>
                  <a:ext uri="{FF2B5EF4-FFF2-40B4-BE49-F238E27FC236}">
                    <a16:creationId xmlns:a16="http://schemas.microsoft.com/office/drawing/2014/main" id="{E7504546-CEBF-4E51-A740-EF75793290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05" name="Oval 304">
                <a:extLst>
                  <a:ext uri="{FF2B5EF4-FFF2-40B4-BE49-F238E27FC236}">
                    <a16:creationId xmlns:a16="http://schemas.microsoft.com/office/drawing/2014/main" id="{4D851459-DC48-49D9-987E-41B32CB11496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6" name="Oval 305">
                <a:extLst>
                  <a:ext uri="{FF2B5EF4-FFF2-40B4-BE49-F238E27FC236}">
                    <a16:creationId xmlns:a16="http://schemas.microsoft.com/office/drawing/2014/main" id="{72DC6719-4C69-4C81-8385-5FCA18C00800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307" name="Straight Connector 306">
                <a:extLst>
                  <a:ext uri="{FF2B5EF4-FFF2-40B4-BE49-F238E27FC236}">
                    <a16:creationId xmlns:a16="http://schemas.microsoft.com/office/drawing/2014/main" id="{4582542B-B195-435F-8083-32D187A43B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2FDFB83-BEDD-40DF-B9E3-63A7748E4EE0}"/>
              </a:ext>
            </a:extLst>
          </p:cNvPr>
          <p:cNvGrpSpPr/>
          <p:nvPr/>
        </p:nvGrpSpPr>
        <p:grpSpPr>
          <a:xfrm>
            <a:off x="8151190" y="4165865"/>
            <a:ext cx="3885300" cy="4501825"/>
            <a:chOff x="14570308" y="1848579"/>
            <a:chExt cx="3906662" cy="4509170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EA2EB57-574C-4F32-A1C9-C5E3BC49340B}"/>
                </a:ext>
              </a:extLst>
            </p:cNvPr>
            <p:cNvCxnSpPr>
              <a:cxnSpLocks/>
              <a:stCxn id="19" idx="5"/>
              <a:endCxn id="23" idx="2"/>
            </p:cNvCxnSpPr>
            <p:nvPr/>
          </p:nvCxnSpPr>
          <p:spPr>
            <a:xfrm>
              <a:off x="14675408" y="3109051"/>
              <a:ext cx="1783432" cy="3111294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96E0BBB-F7FC-4CAC-88FD-C4B92B1DDBF5}"/>
                </a:ext>
              </a:extLst>
            </p:cNvPr>
            <p:cNvCxnSpPr>
              <a:cxnSpLocks/>
              <a:stCxn id="24" idx="6"/>
              <a:endCxn id="22" idx="1"/>
            </p:cNvCxnSpPr>
            <p:nvPr/>
          </p:nvCxnSpPr>
          <p:spPr>
            <a:xfrm>
              <a:off x="16572669" y="1985981"/>
              <a:ext cx="1823813" cy="3129928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DF92612-E5F6-4ECB-9666-0D0FCFF86658}"/>
                </a:ext>
              </a:extLst>
            </p:cNvPr>
            <p:cNvCxnSpPr>
              <a:cxnSpLocks/>
              <a:stCxn id="20" idx="3"/>
              <a:endCxn id="19" idx="7"/>
            </p:cNvCxnSpPr>
            <p:nvPr/>
          </p:nvCxnSpPr>
          <p:spPr>
            <a:xfrm flipH="1" flipV="1">
              <a:off x="14727431" y="3007806"/>
              <a:ext cx="3590382" cy="19795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F98B752-454B-4BB1-B96E-32DF9F54C8B2}"/>
                </a:ext>
              </a:extLst>
            </p:cNvPr>
            <p:cNvCxnSpPr>
              <a:cxnSpLocks/>
              <a:stCxn id="21" idx="7"/>
              <a:endCxn id="22" idx="3"/>
            </p:cNvCxnSpPr>
            <p:nvPr/>
          </p:nvCxnSpPr>
          <p:spPr>
            <a:xfrm>
              <a:off x="14731287" y="5186336"/>
              <a:ext cx="3584706" cy="10062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8D6C680-FBD0-41BD-9373-CB38A03446D3}"/>
                </a:ext>
              </a:extLst>
            </p:cNvPr>
            <p:cNvCxnSpPr>
              <a:cxnSpLocks/>
              <a:stCxn id="20" idx="5"/>
              <a:endCxn id="23" idx="0"/>
            </p:cNvCxnSpPr>
            <p:nvPr/>
          </p:nvCxnSpPr>
          <p:spPr>
            <a:xfrm flipH="1">
              <a:off x="16572669" y="3123293"/>
              <a:ext cx="1806789" cy="3097052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9411CB6-6B74-46B8-A653-75F6F7B37F05}"/>
                </a:ext>
              </a:extLst>
            </p:cNvPr>
            <p:cNvCxnSpPr>
              <a:cxnSpLocks/>
              <a:stCxn id="24" idx="4"/>
              <a:endCxn id="21" idx="1"/>
            </p:cNvCxnSpPr>
            <p:nvPr/>
          </p:nvCxnSpPr>
          <p:spPr>
            <a:xfrm flipH="1">
              <a:off x="14650797" y="1985981"/>
              <a:ext cx="1808043" cy="3119866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917A5A0-5F09-4694-AC4B-EBEFD37EDAE3}"/>
                </a:ext>
              </a:extLst>
            </p:cNvPr>
            <p:cNvGrpSpPr/>
            <p:nvPr/>
          </p:nvGrpSpPr>
          <p:grpSpPr>
            <a:xfrm>
              <a:off x="14707711" y="2009555"/>
              <a:ext cx="3631857" cy="4187217"/>
              <a:chOff x="8208252" y="3548869"/>
              <a:chExt cx="3631857" cy="4187217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476C5C94-32C1-4469-AA15-8BCE5CA8C0FB}"/>
                  </a:ext>
                </a:extLst>
              </p:cNvPr>
              <p:cNvCxnSpPr>
                <a:stCxn id="24" idx="5"/>
                <a:endCxn id="23" idx="1"/>
              </p:cNvCxnSpPr>
              <p:nvPr/>
            </p:nvCxnSpPr>
            <p:spPr>
              <a:xfrm>
                <a:off x="10016295" y="3548869"/>
                <a:ext cx="0" cy="4187217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604A4EC4-24D0-40F1-A5B4-1E5C8A6B651B}"/>
                  </a:ext>
                </a:extLst>
              </p:cNvPr>
              <p:cNvCxnSpPr>
                <a:cxnSpLocks/>
                <a:stCxn id="20" idx="4"/>
                <a:endCxn id="21" idx="0"/>
              </p:cNvCxnSpPr>
              <p:nvPr/>
            </p:nvCxnSpPr>
            <p:spPr>
              <a:xfrm flipH="1">
                <a:off x="8208252" y="4627528"/>
                <a:ext cx="3621107" cy="2041208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84F0610-08F1-4D81-BBED-28F241454366}"/>
                  </a:ext>
                </a:extLst>
              </p:cNvPr>
              <p:cNvCxnSpPr>
                <a:cxnSpLocks/>
                <a:stCxn id="19" idx="6"/>
                <a:endCxn id="22" idx="2"/>
              </p:cNvCxnSpPr>
              <p:nvPr/>
            </p:nvCxnSpPr>
            <p:spPr>
              <a:xfrm>
                <a:off x="8222929" y="4608516"/>
                <a:ext cx="3617180" cy="2070282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2C85A35C-A3FA-4D68-AAE2-FE426BDD1D25}"/>
                </a:ext>
              </a:extLst>
            </p:cNvPr>
            <p:cNvSpPr/>
            <p:nvPr/>
          </p:nvSpPr>
          <p:spPr>
            <a:xfrm rot="16200000">
              <a:off x="14334113" y="2229984"/>
              <a:ext cx="4363285" cy="3761453"/>
            </a:xfrm>
            <a:prstGeom prst="hexagon">
              <a:avLst>
                <a:gd name="adj" fmla="val 29280"/>
                <a:gd name="vf" fmla="val 115470"/>
              </a:avLst>
            </a:prstGeom>
            <a:noFill/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E015AD5-80C9-4108-924B-981B2BF0B034}"/>
                </a:ext>
              </a:extLst>
            </p:cNvPr>
            <p:cNvSpPr/>
            <p:nvPr/>
          </p:nvSpPr>
          <p:spPr>
            <a:xfrm rot="1631701">
              <a:off x="14570309" y="2951929"/>
              <a:ext cx="160977" cy="16097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3B8D6A1-5A83-43BD-989C-0FC9E92CFE36}"/>
                </a:ext>
              </a:extLst>
            </p:cNvPr>
            <p:cNvSpPr/>
            <p:nvPr/>
          </p:nvSpPr>
          <p:spPr>
            <a:xfrm rot="3432641">
              <a:off x="18315994" y="2964137"/>
              <a:ext cx="160976" cy="16097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CF8CAE38-D16B-404F-9D63-23518153EB38}"/>
                </a:ext>
              </a:extLst>
            </p:cNvPr>
            <p:cNvSpPr/>
            <p:nvPr/>
          </p:nvSpPr>
          <p:spPr>
            <a:xfrm rot="2700000">
              <a:off x="14570309" y="5105847"/>
              <a:ext cx="160976" cy="160977"/>
            </a:xfrm>
            <a:prstGeom prst="ellipse">
              <a:avLst/>
            </a:prstGeom>
            <a:solidFill>
              <a:srgbClr val="52525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FB38FD4-8321-4F1C-A8AA-DE7C9739AA27}"/>
                </a:ext>
              </a:extLst>
            </p:cNvPr>
            <p:cNvSpPr/>
            <p:nvPr/>
          </p:nvSpPr>
          <p:spPr>
            <a:xfrm rot="2700000">
              <a:off x="18315994" y="5115909"/>
              <a:ext cx="160976" cy="160977"/>
            </a:xfrm>
            <a:prstGeom prst="ellipse">
              <a:avLst/>
            </a:prstGeom>
            <a:solidFill>
              <a:srgbClr val="52525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5E48A7D-1482-412B-9F94-7A47EAB9A20F}"/>
                </a:ext>
              </a:extLst>
            </p:cNvPr>
            <p:cNvSpPr/>
            <p:nvPr/>
          </p:nvSpPr>
          <p:spPr>
            <a:xfrm rot="2700000">
              <a:off x="16435266" y="6196772"/>
              <a:ext cx="160976" cy="16097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6C37CC7-54B3-4918-AEFC-0EB8B56F004E}"/>
                </a:ext>
              </a:extLst>
            </p:cNvPr>
            <p:cNvSpPr/>
            <p:nvPr/>
          </p:nvSpPr>
          <p:spPr>
            <a:xfrm rot="2700000">
              <a:off x="16435266" y="1848578"/>
              <a:ext cx="160976" cy="160977"/>
            </a:xfrm>
            <a:prstGeom prst="ellipse">
              <a:avLst/>
            </a:prstGeom>
            <a:solidFill>
              <a:srgbClr val="52525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4E03809D-7921-42B6-8D4E-B0A6EB26FD12}"/>
                </a:ext>
              </a:extLst>
            </p:cNvPr>
            <p:cNvSpPr/>
            <p:nvPr/>
          </p:nvSpPr>
          <p:spPr>
            <a:xfrm rot="5400000">
              <a:off x="15207858" y="2982273"/>
              <a:ext cx="2617971" cy="2256872"/>
            </a:xfrm>
            <a:prstGeom prst="hexagon">
              <a:avLst>
                <a:gd name="adj" fmla="val 29280"/>
                <a:gd name="vf" fmla="val 115470"/>
              </a:avLst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E9A158B-FFF7-4912-A891-FA5DAE936FAB}"/>
                </a:ext>
              </a:extLst>
            </p:cNvPr>
            <p:cNvSpPr/>
            <p:nvPr/>
          </p:nvSpPr>
          <p:spPr>
            <a:xfrm rot="13500000">
              <a:off x="17563380" y="4670971"/>
              <a:ext cx="144879" cy="14487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BF19870-59EB-469B-8060-86A01D576EAB}"/>
                </a:ext>
              </a:extLst>
            </p:cNvPr>
            <p:cNvSpPr/>
            <p:nvPr/>
          </p:nvSpPr>
          <p:spPr>
            <a:xfrm rot="13500000">
              <a:off x="15315969" y="4670971"/>
              <a:ext cx="144879" cy="14487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9B0232B-B549-4C24-9FEA-D8AC5B1D440A}"/>
                </a:ext>
              </a:extLst>
            </p:cNvPr>
            <p:cNvSpPr/>
            <p:nvPr/>
          </p:nvSpPr>
          <p:spPr>
            <a:xfrm rot="13500000">
              <a:off x="17563380" y="3410090"/>
              <a:ext cx="144879" cy="144879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C13B999-198B-4B02-AE12-CB582BCCD1FC}"/>
                </a:ext>
              </a:extLst>
            </p:cNvPr>
            <p:cNvSpPr/>
            <p:nvPr/>
          </p:nvSpPr>
          <p:spPr>
            <a:xfrm rot="13500000">
              <a:off x="15315969" y="3379909"/>
              <a:ext cx="144879" cy="144879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747C01E-3B09-4390-AF80-D76075EAC0EC}"/>
                </a:ext>
              </a:extLst>
            </p:cNvPr>
            <p:cNvSpPr/>
            <p:nvPr/>
          </p:nvSpPr>
          <p:spPr>
            <a:xfrm rot="13500000">
              <a:off x="16444405" y="2732398"/>
              <a:ext cx="144879" cy="14487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B439060-26AE-4718-8B2D-2B767F027195}"/>
                </a:ext>
              </a:extLst>
            </p:cNvPr>
            <p:cNvSpPr/>
            <p:nvPr/>
          </p:nvSpPr>
          <p:spPr>
            <a:xfrm rot="13500000">
              <a:off x="16444405" y="5350370"/>
              <a:ext cx="144879" cy="144879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1511C07-E2D3-4523-94F7-EE5FC6259D4C}"/>
                </a:ext>
              </a:extLst>
            </p:cNvPr>
            <p:cNvSpPr txBox="1"/>
            <p:nvPr/>
          </p:nvSpPr>
          <p:spPr>
            <a:xfrm>
              <a:off x="15862959" y="3620410"/>
              <a:ext cx="1301058" cy="955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spc="300" dirty="0">
                  <a:latin typeface="Trebuchet MS" panose="020B0603020202020204" pitchFamily="34" charset="0"/>
                </a:rPr>
                <a:t>MODE</a:t>
              </a:r>
            </a:p>
            <a:p>
              <a:pPr algn="ctr"/>
              <a:r>
                <a:rPr lang="en-US" sz="2800" b="1" spc="300" dirty="0">
                  <a:latin typeface="Trebuchet MS" panose="020B0603020202020204" pitchFamily="34" charset="0"/>
                </a:rPr>
                <a:t>CORE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E90C9C4-4BC3-49BF-A8B5-F22825E23BEA}"/>
              </a:ext>
            </a:extLst>
          </p:cNvPr>
          <p:cNvGrpSpPr/>
          <p:nvPr/>
        </p:nvGrpSpPr>
        <p:grpSpPr>
          <a:xfrm>
            <a:off x="8081289" y="4402798"/>
            <a:ext cx="4018127" cy="4217327"/>
            <a:chOff x="8081289" y="4402798"/>
            <a:chExt cx="4018127" cy="4217327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9171C8D3-AB74-4390-BB90-C9D8D8AD9CF0}"/>
                </a:ext>
              </a:extLst>
            </p:cNvPr>
            <p:cNvGrpSpPr/>
            <p:nvPr/>
          </p:nvGrpSpPr>
          <p:grpSpPr>
            <a:xfrm>
              <a:off x="8081289" y="6013884"/>
              <a:ext cx="273190" cy="406829"/>
              <a:chOff x="6569746" y="3672958"/>
              <a:chExt cx="1200170" cy="1787267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AACC0981-F217-491B-8E59-539A0375CFC8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39" name="Isosceles Triangle 38">
                  <a:extLst>
                    <a:ext uri="{FF2B5EF4-FFF2-40B4-BE49-F238E27FC236}">
                      <a16:creationId xmlns:a16="http://schemas.microsoft.com/office/drawing/2014/main" id="{7DE81DBF-105F-43B6-8061-25C6CD35727E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AA514908-A8F3-46C4-9418-464951843E9A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6541058-2D9B-4584-808B-FEEEDE0FF593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9A21F3AD-83A8-4AD6-AD19-5A4C0A0AD434}"/>
                </a:ext>
              </a:extLst>
            </p:cNvPr>
            <p:cNvGrpSpPr/>
            <p:nvPr/>
          </p:nvGrpSpPr>
          <p:grpSpPr>
            <a:xfrm>
              <a:off x="8095200" y="7087141"/>
              <a:ext cx="273190" cy="406829"/>
              <a:chOff x="6569746" y="3672958"/>
              <a:chExt cx="1200170" cy="1787267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C697E3FB-685B-4E94-ABA0-2E09068EB34F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44" name="Isosceles Triangle 43">
                  <a:extLst>
                    <a:ext uri="{FF2B5EF4-FFF2-40B4-BE49-F238E27FC236}">
                      <a16:creationId xmlns:a16="http://schemas.microsoft.com/office/drawing/2014/main" id="{251865C4-BF0F-4AD3-B1F2-650C16B9F3BF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715B3038-946C-4DCB-A593-2BBE86907A36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5DEF21C-F3FD-49A1-81DE-88294283F3C4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DF7EE2F7-59B0-4608-9409-27A41978BB76}"/>
                </a:ext>
              </a:extLst>
            </p:cNvPr>
            <p:cNvGrpSpPr/>
            <p:nvPr/>
          </p:nvGrpSpPr>
          <p:grpSpPr>
            <a:xfrm>
              <a:off x="11826226" y="7087141"/>
              <a:ext cx="273190" cy="406829"/>
              <a:chOff x="6569746" y="3672958"/>
              <a:chExt cx="1200170" cy="1787267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BA4F3D7F-864C-462A-8DA2-89F206174CAE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49" name="Isosceles Triangle 48">
                  <a:extLst>
                    <a:ext uri="{FF2B5EF4-FFF2-40B4-BE49-F238E27FC236}">
                      <a16:creationId xmlns:a16="http://schemas.microsoft.com/office/drawing/2014/main" id="{E73BBC5F-BF99-45C6-9E80-268EF3CFE864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E665F3DE-8E63-4821-A35F-BE4783ECB1A4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2E4C22B2-18D3-40C2-8B7C-FA2972EE67CF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ECC2D42-FE8D-429B-9D32-BF83C41F28EC}"/>
                </a:ext>
              </a:extLst>
            </p:cNvPr>
            <p:cNvGrpSpPr/>
            <p:nvPr/>
          </p:nvGrpSpPr>
          <p:grpSpPr>
            <a:xfrm>
              <a:off x="11813271" y="6013884"/>
              <a:ext cx="273190" cy="406829"/>
              <a:chOff x="6569746" y="3672958"/>
              <a:chExt cx="1200170" cy="1787267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C18DB692-9965-41A9-9D79-F19FA0025E4B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54" name="Isosceles Triangle 53">
                  <a:extLst>
                    <a:ext uri="{FF2B5EF4-FFF2-40B4-BE49-F238E27FC236}">
                      <a16:creationId xmlns:a16="http://schemas.microsoft.com/office/drawing/2014/main" id="{F95A5398-A61B-4E1C-9355-02C9737F4C31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41CB86F6-5F8B-4873-A1CC-1D9FC00EB38A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117B462A-E8B2-4572-BF4C-E957BF7A9C6E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0182864C-00F1-4F05-B046-6DD6E8C7D8A9}"/>
                </a:ext>
              </a:extLst>
            </p:cNvPr>
            <p:cNvGrpSpPr/>
            <p:nvPr/>
          </p:nvGrpSpPr>
          <p:grpSpPr>
            <a:xfrm>
              <a:off x="9947148" y="8213296"/>
              <a:ext cx="273190" cy="406829"/>
              <a:chOff x="6569746" y="3672958"/>
              <a:chExt cx="1200170" cy="1787267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A303A2A3-7D4A-4B70-A435-A35941F23D6F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187" name="Isosceles Triangle 186">
                  <a:extLst>
                    <a:ext uri="{FF2B5EF4-FFF2-40B4-BE49-F238E27FC236}">
                      <a16:creationId xmlns:a16="http://schemas.microsoft.com/office/drawing/2014/main" id="{24D7286D-3186-4710-8EBE-F15C178CD89B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8" name="Oval 187">
                  <a:extLst>
                    <a:ext uri="{FF2B5EF4-FFF2-40B4-BE49-F238E27FC236}">
                      <a16:creationId xmlns:a16="http://schemas.microsoft.com/office/drawing/2014/main" id="{17FFC37A-F812-4100-AFED-1DE0D846945C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6" name="Oval 185">
                <a:extLst>
                  <a:ext uri="{FF2B5EF4-FFF2-40B4-BE49-F238E27FC236}">
                    <a16:creationId xmlns:a16="http://schemas.microsoft.com/office/drawing/2014/main" id="{07EC4862-4311-412D-892D-BE7FB7D20E0E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23" name="Group 322">
              <a:extLst>
                <a:ext uri="{FF2B5EF4-FFF2-40B4-BE49-F238E27FC236}">
                  <a16:creationId xmlns:a16="http://schemas.microsoft.com/office/drawing/2014/main" id="{C590532F-48E6-40CD-B45D-75E574ED549E}"/>
                </a:ext>
              </a:extLst>
            </p:cNvPr>
            <p:cNvGrpSpPr/>
            <p:nvPr/>
          </p:nvGrpSpPr>
          <p:grpSpPr>
            <a:xfrm>
              <a:off x="10898871" y="4402798"/>
              <a:ext cx="273190" cy="406829"/>
              <a:chOff x="6569746" y="3672958"/>
              <a:chExt cx="1200170" cy="1787267"/>
            </a:xfrm>
          </p:grpSpPr>
          <p:grpSp>
            <p:nvGrpSpPr>
              <p:cNvPr id="324" name="Group 323">
                <a:extLst>
                  <a:ext uri="{FF2B5EF4-FFF2-40B4-BE49-F238E27FC236}">
                    <a16:creationId xmlns:a16="http://schemas.microsoft.com/office/drawing/2014/main" id="{ABB7FA9E-ADC9-43AF-A3D9-F0ECC272F5D9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326" name="Isosceles Triangle 325">
                  <a:extLst>
                    <a:ext uri="{FF2B5EF4-FFF2-40B4-BE49-F238E27FC236}">
                      <a16:creationId xmlns:a16="http://schemas.microsoft.com/office/drawing/2014/main" id="{02D03BAF-198C-40F0-8936-18B9F1CC5DCD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7" name="Oval 326">
                  <a:extLst>
                    <a:ext uri="{FF2B5EF4-FFF2-40B4-BE49-F238E27FC236}">
                      <a16:creationId xmlns:a16="http://schemas.microsoft.com/office/drawing/2014/main" id="{1F87C48C-5DE6-4ECC-8797-C885E41AA07E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25" name="Oval 324">
                <a:extLst>
                  <a:ext uri="{FF2B5EF4-FFF2-40B4-BE49-F238E27FC236}">
                    <a16:creationId xmlns:a16="http://schemas.microsoft.com/office/drawing/2014/main" id="{0114CCDC-3270-49DD-9ED1-52ADDEF538D3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28" name="Group 327">
              <a:extLst>
                <a:ext uri="{FF2B5EF4-FFF2-40B4-BE49-F238E27FC236}">
                  <a16:creationId xmlns:a16="http://schemas.microsoft.com/office/drawing/2014/main" id="{CA784381-F377-4432-890E-C6749421C225}"/>
                </a:ext>
              </a:extLst>
            </p:cNvPr>
            <p:cNvGrpSpPr/>
            <p:nvPr/>
          </p:nvGrpSpPr>
          <p:grpSpPr>
            <a:xfrm>
              <a:off x="8972099" y="4435455"/>
              <a:ext cx="273190" cy="406829"/>
              <a:chOff x="6569746" y="3672958"/>
              <a:chExt cx="1200170" cy="1787267"/>
            </a:xfrm>
          </p:grpSpPr>
          <p:grpSp>
            <p:nvGrpSpPr>
              <p:cNvPr id="329" name="Group 328">
                <a:extLst>
                  <a:ext uri="{FF2B5EF4-FFF2-40B4-BE49-F238E27FC236}">
                    <a16:creationId xmlns:a16="http://schemas.microsoft.com/office/drawing/2014/main" id="{371A59C3-C572-45F9-9B55-0CB9A6BB2F74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331" name="Isosceles Triangle 330">
                  <a:extLst>
                    <a:ext uri="{FF2B5EF4-FFF2-40B4-BE49-F238E27FC236}">
                      <a16:creationId xmlns:a16="http://schemas.microsoft.com/office/drawing/2014/main" id="{E8167E33-B01B-4218-90EC-B868F4E0CF3A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2" name="Oval 331">
                  <a:extLst>
                    <a:ext uri="{FF2B5EF4-FFF2-40B4-BE49-F238E27FC236}">
                      <a16:creationId xmlns:a16="http://schemas.microsoft.com/office/drawing/2014/main" id="{22E11450-14EA-4EFF-B3B1-16C813B63DE8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30" name="Oval 329">
                <a:extLst>
                  <a:ext uri="{FF2B5EF4-FFF2-40B4-BE49-F238E27FC236}">
                    <a16:creationId xmlns:a16="http://schemas.microsoft.com/office/drawing/2014/main" id="{5696C923-3624-43BF-BB45-E92EE1FA84AA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3" name="Group 332">
              <a:extLst>
                <a:ext uri="{FF2B5EF4-FFF2-40B4-BE49-F238E27FC236}">
                  <a16:creationId xmlns:a16="http://schemas.microsoft.com/office/drawing/2014/main" id="{1968C2C1-942C-4B23-A3DB-88237C86443F}"/>
                </a:ext>
              </a:extLst>
            </p:cNvPr>
            <p:cNvGrpSpPr/>
            <p:nvPr/>
          </p:nvGrpSpPr>
          <p:grpSpPr>
            <a:xfrm>
              <a:off x="11824157" y="4968855"/>
              <a:ext cx="273190" cy="406829"/>
              <a:chOff x="6569746" y="3672958"/>
              <a:chExt cx="1200170" cy="1787267"/>
            </a:xfrm>
          </p:grpSpPr>
          <p:grpSp>
            <p:nvGrpSpPr>
              <p:cNvPr id="334" name="Group 333">
                <a:extLst>
                  <a:ext uri="{FF2B5EF4-FFF2-40B4-BE49-F238E27FC236}">
                    <a16:creationId xmlns:a16="http://schemas.microsoft.com/office/drawing/2014/main" id="{8FD42B0B-F702-4BC2-AAB4-F8AE3C608581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336" name="Isosceles Triangle 335">
                  <a:extLst>
                    <a:ext uri="{FF2B5EF4-FFF2-40B4-BE49-F238E27FC236}">
                      <a16:creationId xmlns:a16="http://schemas.microsoft.com/office/drawing/2014/main" id="{07837779-C09C-43A8-BCC6-1C2942DE5E14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7" name="Oval 336">
                  <a:extLst>
                    <a:ext uri="{FF2B5EF4-FFF2-40B4-BE49-F238E27FC236}">
                      <a16:creationId xmlns:a16="http://schemas.microsoft.com/office/drawing/2014/main" id="{FC37DFF0-785D-46BD-BD14-D23B70AAB532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35" name="Oval 334">
                <a:extLst>
                  <a:ext uri="{FF2B5EF4-FFF2-40B4-BE49-F238E27FC236}">
                    <a16:creationId xmlns:a16="http://schemas.microsoft.com/office/drawing/2014/main" id="{EE93D729-CBAF-4A2A-8815-849B34D2F1F6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4" name="Group 373">
              <a:extLst>
                <a:ext uri="{FF2B5EF4-FFF2-40B4-BE49-F238E27FC236}">
                  <a16:creationId xmlns:a16="http://schemas.microsoft.com/office/drawing/2014/main" id="{BC8526E3-11F3-46F5-8D7A-3ACA9CCB4995}"/>
                </a:ext>
              </a:extLst>
            </p:cNvPr>
            <p:cNvGrpSpPr/>
            <p:nvPr/>
          </p:nvGrpSpPr>
          <p:grpSpPr>
            <a:xfrm>
              <a:off x="8090357" y="4968855"/>
              <a:ext cx="273190" cy="406829"/>
              <a:chOff x="6569746" y="3672958"/>
              <a:chExt cx="1200170" cy="1787267"/>
            </a:xfrm>
          </p:grpSpPr>
          <p:grpSp>
            <p:nvGrpSpPr>
              <p:cNvPr id="375" name="Group 374">
                <a:extLst>
                  <a:ext uri="{FF2B5EF4-FFF2-40B4-BE49-F238E27FC236}">
                    <a16:creationId xmlns:a16="http://schemas.microsoft.com/office/drawing/2014/main" id="{A404FADE-ACE5-47DF-B904-E364C2EA88B3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377" name="Isosceles Triangle 376">
                  <a:extLst>
                    <a:ext uri="{FF2B5EF4-FFF2-40B4-BE49-F238E27FC236}">
                      <a16:creationId xmlns:a16="http://schemas.microsoft.com/office/drawing/2014/main" id="{61F6B619-52C8-48CC-B204-583FAFED3E22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8" name="Oval 377">
                  <a:extLst>
                    <a:ext uri="{FF2B5EF4-FFF2-40B4-BE49-F238E27FC236}">
                      <a16:creationId xmlns:a16="http://schemas.microsoft.com/office/drawing/2014/main" id="{83033D44-DF73-42BA-A8FF-04E2713051BB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76" name="Oval 375">
                <a:extLst>
                  <a:ext uri="{FF2B5EF4-FFF2-40B4-BE49-F238E27FC236}">
                    <a16:creationId xmlns:a16="http://schemas.microsoft.com/office/drawing/2014/main" id="{F14A32CD-071B-4CBB-86D1-34D851512514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33" name="Group 432">
            <a:extLst>
              <a:ext uri="{FF2B5EF4-FFF2-40B4-BE49-F238E27FC236}">
                <a16:creationId xmlns:a16="http://schemas.microsoft.com/office/drawing/2014/main" id="{2FDB0654-425D-4FC3-B4FA-E6D0B5A02AB6}"/>
              </a:ext>
            </a:extLst>
          </p:cNvPr>
          <p:cNvGrpSpPr/>
          <p:nvPr/>
        </p:nvGrpSpPr>
        <p:grpSpPr>
          <a:xfrm>
            <a:off x="2874093" y="1802705"/>
            <a:ext cx="1709928" cy="1012342"/>
            <a:chOff x="8257800" y="1770047"/>
            <a:chExt cx="3740886" cy="2220627"/>
          </a:xfrm>
        </p:grpSpPr>
        <p:sp>
          <p:nvSpPr>
            <p:cNvPr id="445" name="Rectangle 3">
              <a:extLst>
                <a:ext uri="{FF2B5EF4-FFF2-40B4-BE49-F238E27FC236}">
                  <a16:creationId xmlns:a16="http://schemas.microsoft.com/office/drawing/2014/main" id="{9571E2CD-A34A-4099-8905-EBD2D7624474}"/>
                </a:ext>
              </a:extLst>
            </p:cNvPr>
            <p:cNvSpPr/>
            <p:nvPr/>
          </p:nvSpPr>
          <p:spPr>
            <a:xfrm flipH="1">
              <a:off x="8257800" y="1770047"/>
              <a:ext cx="3740886" cy="2220627"/>
            </a:xfrm>
            <a:custGeom>
              <a:avLst/>
              <a:gdLst>
                <a:gd name="connsiteX0" fmla="*/ 0 w 3095941"/>
                <a:gd name="connsiteY0" fmla="*/ 0 h 1295400"/>
                <a:gd name="connsiteX1" fmla="*/ 3095941 w 3095941"/>
                <a:gd name="connsiteY1" fmla="*/ 0 h 1295400"/>
                <a:gd name="connsiteX2" fmla="*/ 3095941 w 3095941"/>
                <a:gd name="connsiteY2" fmla="*/ 1295400 h 1295400"/>
                <a:gd name="connsiteX3" fmla="*/ 0 w 3095941"/>
                <a:gd name="connsiteY3" fmla="*/ 1295400 h 1295400"/>
                <a:gd name="connsiteX4" fmla="*/ 0 w 3095941"/>
                <a:gd name="connsiteY4" fmla="*/ 0 h 1295400"/>
                <a:gd name="connsiteX0" fmla="*/ 0 w 3095941"/>
                <a:gd name="connsiteY0" fmla="*/ 392029 h 1687429"/>
                <a:gd name="connsiteX1" fmla="*/ 1662697 w 3095941"/>
                <a:gd name="connsiteY1" fmla="*/ 0 h 1687429"/>
                <a:gd name="connsiteX2" fmla="*/ 3095941 w 3095941"/>
                <a:gd name="connsiteY2" fmla="*/ 392029 h 1687429"/>
                <a:gd name="connsiteX3" fmla="*/ 3095941 w 3095941"/>
                <a:gd name="connsiteY3" fmla="*/ 1687429 h 1687429"/>
                <a:gd name="connsiteX4" fmla="*/ 0 w 3095941"/>
                <a:gd name="connsiteY4" fmla="*/ 1687429 h 1687429"/>
                <a:gd name="connsiteX5" fmla="*/ 0 w 3095941"/>
                <a:gd name="connsiteY5" fmla="*/ 392029 h 1687429"/>
                <a:gd name="connsiteX0" fmla="*/ 0 w 3816350"/>
                <a:gd name="connsiteY0" fmla="*/ 392029 h 1687429"/>
                <a:gd name="connsiteX1" fmla="*/ 1662697 w 3816350"/>
                <a:gd name="connsiteY1" fmla="*/ 0 h 1687429"/>
                <a:gd name="connsiteX2" fmla="*/ 3095941 w 3816350"/>
                <a:gd name="connsiteY2" fmla="*/ 392029 h 1687429"/>
                <a:gd name="connsiteX3" fmla="*/ 3816350 w 3816350"/>
                <a:gd name="connsiteY3" fmla="*/ 974559 h 1687429"/>
                <a:gd name="connsiteX4" fmla="*/ 3095941 w 3816350"/>
                <a:gd name="connsiteY4" fmla="*/ 1687429 h 1687429"/>
                <a:gd name="connsiteX5" fmla="*/ 0 w 3816350"/>
                <a:gd name="connsiteY5" fmla="*/ 1687429 h 1687429"/>
                <a:gd name="connsiteX6" fmla="*/ 0 w 3816350"/>
                <a:gd name="connsiteY6" fmla="*/ 392029 h 1687429"/>
                <a:gd name="connsiteX0" fmla="*/ 334921 w 4151271"/>
                <a:gd name="connsiteY0" fmla="*/ 392029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334921 w 4151271"/>
                <a:gd name="connsiteY7" fmla="*/ 392029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2937567 w 4151271"/>
                <a:gd name="connsiteY2" fmla="*/ 6206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3752974"/>
                <a:gd name="connsiteY0" fmla="*/ 560471 h 1687449"/>
                <a:gd name="connsiteX1" fmla="*/ 1997618 w 3752974"/>
                <a:gd name="connsiteY1" fmla="*/ 0 h 1687449"/>
                <a:gd name="connsiteX2" fmla="*/ 2937567 w 3752974"/>
                <a:gd name="connsiteY2" fmla="*/ 620629 h 1687449"/>
                <a:gd name="connsiteX3" fmla="*/ 3752974 w 3752974"/>
                <a:gd name="connsiteY3" fmla="*/ 991388 h 1687449"/>
                <a:gd name="connsiteX4" fmla="*/ 3430862 w 3752974"/>
                <a:gd name="connsiteY4" fmla="*/ 1687429 h 1687449"/>
                <a:gd name="connsiteX5" fmla="*/ 334921 w 3752974"/>
                <a:gd name="connsiteY5" fmla="*/ 1687429 h 1687449"/>
                <a:gd name="connsiteX6" fmla="*/ 0 w 3752974"/>
                <a:gd name="connsiteY6" fmla="*/ 997162 h 1687449"/>
                <a:gd name="connsiteX7" fmla="*/ 1153068 w 3752974"/>
                <a:gd name="connsiteY7" fmla="*/ 560471 h 1687449"/>
                <a:gd name="connsiteX0" fmla="*/ 1153068 w 3796037"/>
                <a:gd name="connsiteY0" fmla="*/ 560471 h 1687446"/>
                <a:gd name="connsiteX1" fmla="*/ 1997618 w 3796037"/>
                <a:gd name="connsiteY1" fmla="*/ 0 h 1687446"/>
                <a:gd name="connsiteX2" fmla="*/ 2937567 w 3796037"/>
                <a:gd name="connsiteY2" fmla="*/ 620629 h 1687446"/>
                <a:gd name="connsiteX3" fmla="*/ 3752974 w 3796037"/>
                <a:gd name="connsiteY3" fmla="*/ 991388 h 1687446"/>
                <a:gd name="connsiteX4" fmla="*/ 3430862 w 3796037"/>
                <a:gd name="connsiteY4" fmla="*/ 1687429 h 1687446"/>
                <a:gd name="connsiteX5" fmla="*/ 334921 w 3796037"/>
                <a:gd name="connsiteY5" fmla="*/ 1687429 h 1687446"/>
                <a:gd name="connsiteX6" fmla="*/ 0 w 3796037"/>
                <a:gd name="connsiteY6" fmla="*/ 997162 h 1687446"/>
                <a:gd name="connsiteX7" fmla="*/ 1153068 w 3796037"/>
                <a:gd name="connsiteY7" fmla="*/ 560471 h 1687446"/>
                <a:gd name="connsiteX0" fmla="*/ 1153068 w 3571228"/>
                <a:gd name="connsiteY0" fmla="*/ 560471 h 1687429"/>
                <a:gd name="connsiteX1" fmla="*/ 1997618 w 3571228"/>
                <a:gd name="connsiteY1" fmla="*/ 0 h 1687429"/>
                <a:gd name="connsiteX2" fmla="*/ 2937567 w 3571228"/>
                <a:gd name="connsiteY2" fmla="*/ 620629 h 1687429"/>
                <a:gd name="connsiteX3" fmla="*/ 3430862 w 3571228"/>
                <a:gd name="connsiteY3" fmla="*/ 1687429 h 1687429"/>
                <a:gd name="connsiteX4" fmla="*/ 334921 w 3571228"/>
                <a:gd name="connsiteY4" fmla="*/ 1687429 h 1687429"/>
                <a:gd name="connsiteX5" fmla="*/ 0 w 3571228"/>
                <a:gd name="connsiteY5" fmla="*/ 997162 h 1687429"/>
                <a:gd name="connsiteX6" fmla="*/ 1153068 w 3571228"/>
                <a:gd name="connsiteY6" fmla="*/ 560471 h 1687429"/>
                <a:gd name="connsiteX0" fmla="*/ 1153068 w 3702443"/>
                <a:gd name="connsiteY0" fmla="*/ 560471 h 1687429"/>
                <a:gd name="connsiteX1" fmla="*/ 1997618 w 3702443"/>
                <a:gd name="connsiteY1" fmla="*/ 0 h 1687429"/>
                <a:gd name="connsiteX2" fmla="*/ 2937567 w 3702443"/>
                <a:gd name="connsiteY2" fmla="*/ 620629 h 1687429"/>
                <a:gd name="connsiteX3" fmla="*/ 3430862 w 3702443"/>
                <a:gd name="connsiteY3" fmla="*/ 1687429 h 1687429"/>
                <a:gd name="connsiteX4" fmla="*/ 334921 w 3702443"/>
                <a:gd name="connsiteY4" fmla="*/ 1687429 h 1687429"/>
                <a:gd name="connsiteX5" fmla="*/ 0 w 3702443"/>
                <a:gd name="connsiteY5" fmla="*/ 997162 h 1687429"/>
                <a:gd name="connsiteX6" fmla="*/ 1153068 w 3702443"/>
                <a:gd name="connsiteY6" fmla="*/ 560471 h 1687429"/>
                <a:gd name="connsiteX0" fmla="*/ 1153068 w 3702443"/>
                <a:gd name="connsiteY0" fmla="*/ 63898 h 1190856"/>
                <a:gd name="connsiteX1" fmla="*/ 2937567 w 3702443"/>
                <a:gd name="connsiteY1" fmla="*/ 124056 h 1190856"/>
                <a:gd name="connsiteX2" fmla="*/ 3430862 w 3702443"/>
                <a:gd name="connsiteY2" fmla="*/ 1190856 h 1190856"/>
                <a:gd name="connsiteX3" fmla="*/ 334921 w 3702443"/>
                <a:gd name="connsiteY3" fmla="*/ 1190856 h 1190856"/>
                <a:gd name="connsiteX4" fmla="*/ 0 w 3702443"/>
                <a:gd name="connsiteY4" fmla="*/ 500589 h 1190856"/>
                <a:gd name="connsiteX5" fmla="*/ 1153068 w 3702443"/>
                <a:gd name="connsiteY5" fmla="*/ 63898 h 1190856"/>
                <a:gd name="connsiteX0" fmla="*/ 1153068 w 3702443"/>
                <a:gd name="connsiteY0" fmla="*/ 317291 h 1444249"/>
                <a:gd name="connsiteX1" fmla="*/ 2937567 w 3702443"/>
                <a:gd name="connsiteY1" fmla="*/ 377449 h 1444249"/>
                <a:gd name="connsiteX2" fmla="*/ 3430862 w 3702443"/>
                <a:gd name="connsiteY2" fmla="*/ 1444249 h 1444249"/>
                <a:gd name="connsiteX3" fmla="*/ 334921 w 3702443"/>
                <a:gd name="connsiteY3" fmla="*/ 1444249 h 1444249"/>
                <a:gd name="connsiteX4" fmla="*/ 0 w 3702443"/>
                <a:gd name="connsiteY4" fmla="*/ 753982 h 1444249"/>
                <a:gd name="connsiteX5" fmla="*/ 1153068 w 3702443"/>
                <a:gd name="connsiteY5" fmla="*/ 317291 h 1444249"/>
                <a:gd name="connsiteX0" fmla="*/ 1153068 w 3702443"/>
                <a:gd name="connsiteY0" fmla="*/ 555117 h 1682075"/>
                <a:gd name="connsiteX1" fmla="*/ 2937567 w 3702443"/>
                <a:gd name="connsiteY1" fmla="*/ 615275 h 1682075"/>
                <a:gd name="connsiteX2" fmla="*/ 3430862 w 3702443"/>
                <a:gd name="connsiteY2" fmla="*/ 1682075 h 1682075"/>
                <a:gd name="connsiteX3" fmla="*/ 334921 w 3702443"/>
                <a:gd name="connsiteY3" fmla="*/ 1682075 h 1682075"/>
                <a:gd name="connsiteX4" fmla="*/ 0 w 3702443"/>
                <a:gd name="connsiteY4" fmla="*/ 991808 h 1682075"/>
                <a:gd name="connsiteX5" fmla="*/ 1153068 w 3702443"/>
                <a:gd name="connsiteY5" fmla="*/ 555117 h 1682075"/>
                <a:gd name="connsiteX0" fmla="*/ 920794 w 3470169"/>
                <a:gd name="connsiteY0" fmla="*/ 555117 h 1682075"/>
                <a:gd name="connsiteX1" fmla="*/ 2705293 w 3470169"/>
                <a:gd name="connsiteY1" fmla="*/ 615275 h 1682075"/>
                <a:gd name="connsiteX2" fmla="*/ 3198588 w 3470169"/>
                <a:gd name="connsiteY2" fmla="*/ 1682075 h 1682075"/>
                <a:gd name="connsiteX3" fmla="*/ 102647 w 3470169"/>
                <a:gd name="connsiteY3" fmla="*/ 1682075 h 1682075"/>
                <a:gd name="connsiteX4" fmla="*/ 920794 w 3470169"/>
                <a:gd name="connsiteY4" fmla="*/ 555117 h 1682075"/>
                <a:gd name="connsiteX0" fmla="*/ 1068444 w 3617819"/>
                <a:gd name="connsiteY0" fmla="*/ 555117 h 1682075"/>
                <a:gd name="connsiteX1" fmla="*/ 2852943 w 3617819"/>
                <a:gd name="connsiteY1" fmla="*/ 615275 h 1682075"/>
                <a:gd name="connsiteX2" fmla="*/ 3346238 w 3617819"/>
                <a:gd name="connsiteY2" fmla="*/ 1682075 h 1682075"/>
                <a:gd name="connsiteX3" fmla="*/ 250297 w 3617819"/>
                <a:gd name="connsiteY3" fmla="*/ 1682075 h 1682075"/>
                <a:gd name="connsiteX4" fmla="*/ 1068444 w 3617819"/>
                <a:gd name="connsiteY4" fmla="*/ 555117 h 1682075"/>
                <a:gd name="connsiteX0" fmla="*/ 1088079 w 3637454"/>
                <a:gd name="connsiteY0" fmla="*/ 555117 h 1682205"/>
                <a:gd name="connsiteX1" fmla="*/ 2872578 w 3637454"/>
                <a:gd name="connsiteY1" fmla="*/ 615275 h 1682205"/>
                <a:gd name="connsiteX2" fmla="*/ 3365873 w 3637454"/>
                <a:gd name="connsiteY2" fmla="*/ 1682075 h 1682205"/>
                <a:gd name="connsiteX3" fmla="*/ 269932 w 3637454"/>
                <a:gd name="connsiteY3" fmla="*/ 1682075 h 1682205"/>
                <a:gd name="connsiteX4" fmla="*/ 1088079 w 3637454"/>
                <a:gd name="connsiteY4" fmla="*/ 555117 h 1682205"/>
                <a:gd name="connsiteX0" fmla="*/ 760088 w 3309463"/>
                <a:gd name="connsiteY0" fmla="*/ 555117 h 1693424"/>
                <a:gd name="connsiteX1" fmla="*/ 2544587 w 3309463"/>
                <a:gd name="connsiteY1" fmla="*/ 615275 h 1693424"/>
                <a:gd name="connsiteX2" fmla="*/ 3037882 w 3309463"/>
                <a:gd name="connsiteY2" fmla="*/ 1682075 h 1693424"/>
                <a:gd name="connsiteX3" fmla="*/ 553411 w 3309463"/>
                <a:gd name="connsiteY3" fmla="*/ 1693295 h 1693424"/>
                <a:gd name="connsiteX4" fmla="*/ 760088 w 3309463"/>
                <a:gd name="connsiteY4" fmla="*/ 555117 h 1693424"/>
                <a:gd name="connsiteX0" fmla="*/ 628345 w 3177720"/>
                <a:gd name="connsiteY0" fmla="*/ 555117 h 1693428"/>
                <a:gd name="connsiteX1" fmla="*/ 2412844 w 3177720"/>
                <a:gd name="connsiteY1" fmla="*/ 615275 h 1693428"/>
                <a:gd name="connsiteX2" fmla="*/ 2906139 w 3177720"/>
                <a:gd name="connsiteY2" fmla="*/ 1682075 h 1693428"/>
                <a:gd name="connsiteX3" fmla="*/ 421668 w 3177720"/>
                <a:gd name="connsiteY3" fmla="*/ 1693295 h 1693428"/>
                <a:gd name="connsiteX4" fmla="*/ 628345 w 3177720"/>
                <a:gd name="connsiteY4" fmla="*/ 555117 h 1693428"/>
                <a:gd name="connsiteX0" fmla="*/ 694586 w 3243961"/>
                <a:gd name="connsiteY0" fmla="*/ 555117 h 1693300"/>
                <a:gd name="connsiteX1" fmla="*/ 2479085 w 3243961"/>
                <a:gd name="connsiteY1" fmla="*/ 615275 h 1693300"/>
                <a:gd name="connsiteX2" fmla="*/ 2972380 w 3243961"/>
                <a:gd name="connsiteY2" fmla="*/ 1682075 h 1693300"/>
                <a:gd name="connsiteX3" fmla="*/ 487909 w 3243961"/>
                <a:gd name="connsiteY3" fmla="*/ 1693295 h 1693300"/>
                <a:gd name="connsiteX4" fmla="*/ 694586 w 3243961"/>
                <a:gd name="connsiteY4" fmla="*/ 555117 h 1693300"/>
                <a:gd name="connsiteX0" fmla="*/ 694586 w 3300937"/>
                <a:gd name="connsiteY0" fmla="*/ 506559 h 1644742"/>
                <a:gd name="connsiteX1" fmla="*/ 2624940 w 3300937"/>
                <a:gd name="connsiteY1" fmla="*/ 662084 h 1644742"/>
                <a:gd name="connsiteX2" fmla="*/ 2972380 w 3300937"/>
                <a:gd name="connsiteY2" fmla="*/ 1633517 h 1644742"/>
                <a:gd name="connsiteX3" fmla="*/ 487909 w 3300937"/>
                <a:gd name="connsiteY3" fmla="*/ 1644737 h 1644742"/>
                <a:gd name="connsiteX4" fmla="*/ 694586 w 3300937"/>
                <a:gd name="connsiteY4" fmla="*/ 506559 h 1644742"/>
                <a:gd name="connsiteX0" fmla="*/ 694586 w 3253870"/>
                <a:gd name="connsiteY0" fmla="*/ 506559 h 1644742"/>
                <a:gd name="connsiteX1" fmla="*/ 2624940 w 3253870"/>
                <a:gd name="connsiteY1" fmla="*/ 662084 h 1644742"/>
                <a:gd name="connsiteX2" fmla="*/ 2972380 w 3253870"/>
                <a:gd name="connsiteY2" fmla="*/ 1633517 h 1644742"/>
                <a:gd name="connsiteX3" fmla="*/ 487909 w 3253870"/>
                <a:gd name="connsiteY3" fmla="*/ 1644737 h 1644742"/>
                <a:gd name="connsiteX4" fmla="*/ 694586 w 3253870"/>
                <a:gd name="connsiteY4" fmla="*/ 506559 h 1644742"/>
                <a:gd name="connsiteX0" fmla="*/ 694586 w 3188158"/>
                <a:gd name="connsiteY0" fmla="*/ 506559 h 1644742"/>
                <a:gd name="connsiteX1" fmla="*/ 2624940 w 3188158"/>
                <a:gd name="connsiteY1" fmla="*/ 662084 h 1644742"/>
                <a:gd name="connsiteX2" fmla="*/ 2860184 w 3188158"/>
                <a:gd name="connsiteY2" fmla="*/ 1644737 h 1644742"/>
                <a:gd name="connsiteX3" fmla="*/ 487909 w 3188158"/>
                <a:gd name="connsiteY3" fmla="*/ 1644737 h 1644742"/>
                <a:gd name="connsiteX4" fmla="*/ 694586 w 3188158"/>
                <a:gd name="connsiteY4" fmla="*/ 506559 h 1644742"/>
                <a:gd name="connsiteX0" fmla="*/ 694586 w 3228907"/>
                <a:gd name="connsiteY0" fmla="*/ 506559 h 1644742"/>
                <a:gd name="connsiteX1" fmla="*/ 2624940 w 3228907"/>
                <a:gd name="connsiteY1" fmla="*/ 662084 h 1644742"/>
                <a:gd name="connsiteX2" fmla="*/ 2860184 w 3228907"/>
                <a:gd name="connsiteY2" fmla="*/ 1644737 h 1644742"/>
                <a:gd name="connsiteX3" fmla="*/ 487909 w 3228907"/>
                <a:gd name="connsiteY3" fmla="*/ 1644737 h 1644742"/>
                <a:gd name="connsiteX4" fmla="*/ 694586 w 3228907"/>
                <a:gd name="connsiteY4" fmla="*/ 506559 h 1644742"/>
                <a:gd name="connsiteX0" fmla="*/ 694586 w 3197295"/>
                <a:gd name="connsiteY0" fmla="*/ 576366 h 1714549"/>
                <a:gd name="connsiteX1" fmla="*/ 2546403 w 3197295"/>
                <a:gd name="connsiteY1" fmla="*/ 597255 h 1714549"/>
                <a:gd name="connsiteX2" fmla="*/ 2860184 w 3197295"/>
                <a:gd name="connsiteY2" fmla="*/ 1714544 h 1714549"/>
                <a:gd name="connsiteX3" fmla="*/ 487909 w 3197295"/>
                <a:gd name="connsiteY3" fmla="*/ 1714544 h 1714549"/>
                <a:gd name="connsiteX4" fmla="*/ 694586 w 3197295"/>
                <a:gd name="connsiteY4" fmla="*/ 576366 h 1714549"/>
                <a:gd name="connsiteX0" fmla="*/ 694586 w 3036057"/>
                <a:gd name="connsiteY0" fmla="*/ 576366 h 1714549"/>
                <a:gd name="connsiteX1" fmla="*/ 2546403 w 3036057"/>
                <a:gd name="connsiteY1" fmla="*/ 597255 h 1714549"/>
                <a:gd name="connsiteX2" fmla="*/ 2557254 w 3036057"/>
                <a:gd name="connsiteY2" fmla="*/ 1714544 h 1714549"/>
                <a:gd name="connsiteX3" fmla="*/ 487909 w 3036057"/>
                <a:gd name="connsiteY3" fmla="*/ 1714544 h 1714549"/>
                <a:gd name="connsiteX4" fmla="*/ 694586 w 3036057"/>
                <a:gd name="connsiteY4" fmla="*/ 576366 h 1714549"/>
                <a:gd name="connsiteX0" fmla="*/ 694586 w 3171780"/>
                <a:gd name="connsiteY0" fmla="*/ 576366 h 1714549"/>
                <a:gd name="connsiteX1" fmla="*/ 2546403 w 3171780"/>
                <a:gd name="connsiteY1" fmla="*/ 597255 h 1714549"/>
                <a:gd name="connsiteX2" fmla="*/ 2557254 w 3171780"/>
                <a:gd name="connsiteY2" fmla="*/ 1714544 h 1714549"/>
                <a:gd name="connsiteX3" fmla="*/ 487909 w 3171780"/>
                <a:gd name="connsiteY3" fmla="*/ 1714544 h 1714549"/>
                <a:gd name="connsiteX4" fmla="*/ 694586 w 3171780"/>
                <a:gd name="connsiteY4" fmla="*/ 576366 h 1714549"/>
                <a:gd name="connsiteX0" fmla="*/ 694586 w 3171780"/>
                <a:gd name="connsiteY0" fmla="*/ 314755 h 1452938"/>
                <a:gd name="connsiteX1" fmla="*/ 923491 w 3171780"/>
                <a:gd name="connsiteY1" fmla="*/ 114 h 1452938"/>
                <a:gd name="connsiteX2" fmla="*/ 2546403 w 3171780"/>
                <a:gd name="connsiteY2" fmla="*/ 335644 h 1452938"/>
                <a:gd name="connsiteX3" fmla="*/ 2557254 w 3171780"/>
                <a:gd name="connsiteY3" fmla="*/ 1452933 h 1452938"/>
                <a:gd name="connsiteX4" fmla="*/ 487909 w 3171780"/>
                <a:gd name="connsiteY4" fmla="*/ 1452933 h 1452938"/>
                <a:gd name="connsiteX5" fmla="*/ 694586 w 3171780"/>
                <a:gd name="connsiteY5" fmla="*/ 314755 h 1452938"/>
                <a:gd name="connsiteX0" fmla="*/ 694586 w 3171780"/>
                <a:gd name="connsiteY0" fmla="*/ 125528 h 1263711"/>
                <a:gd name="connsiteX1" fmla="*/ 1198372 w 3171780"/>
                <a:gd name="connsiteY1" fmla="*/ 68939 h 1263711"/>
                <a:gd name="connsiteX2" fmla="*/ 2546403 w 3171780"/>
                <a:gd name="connsiteY2" fmla="*/ 146417 h 1263711"/>
                <a:gd name="connsiteX3" fmla="*/ 2557254 w 3171780"/>
                <a:gd name="connsiteY3" fmla="*/ 1263706 h 1263711"/>
                <a:gd name="connsiteX4" fmla="*/ 487909 w 3171780"/>
                <a:gd name="connsiteY4" fmla="*/ 1263706 h 1263711"/>
                <a:gd name="connsiteX5" fmla="*/ 694586 w 3171780"/>
                <a:gd name="connsiteY5" fmla="*/ 125528 h 1263711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596292 w 3286659"/>
                <a:gd name="connsiteY0" fmla="*/ 458962 h 1518609"/>
                <a:gd name="connsiteX1" fmla="*/ 1313251 w 3286659"/>
                <a:gd name="connsiteY1" fmla="*/ 323836 h 1518609"/>
                <a:gd name="connsiteX2" fmla="*/ 2661282 w 3286659"/>
                <a:gd name="connsiteY2" fmla="*/ 401314 h 1518609"/>
                <a:gd name="connsiteX3" fmla="*/ 2672133 w 3286659"/>
                <a:gd name="connsiteY3" fmla="*/ 1518603 h 1518609"/>
                <a:gd name="connsiteX4" fmla="*/ 602788 w 3286659"/>
                <a:gd name="connsiteY4" fmla="*/ 1518603 h 1518609"/>
                <a:gd name="connsiteX5" fmla="*/ 596292 w 3286659"/>
                <a:gd name="connsiteY5" fmla="*/ 458962 h 1518609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556834 h 1616481"/>
                <a:gd name="connsiteX1" fmla="*/ 1094469 w 3286659"/>
                <a:gd name="connsiteY1" fmla="*/ 455367 h 1616481"/>
                <a:gd name="connsiteX2" fmla="*/ 2661282 w 3286659"/>
                <a:gd name="connsiteY2" fmla="*/ 499186 h 1616481"/>
                <a:gd name="connsiteX3" fmla="*/ 2672133 w 3286659"/>
                <a:gd name="connsiteY3" fmla="*/ 1616475 h 1616481"/>
                <a:gd name="connsiteX4" fmla="*/ 602788 w 3286659"/>
                <a:gd name="connsiteY4" fmla="*/ 1616475 h 1616481"/>
                <a:gd name="connsiteX5" fmla="*/ 596292 w 3286659"/>
                <a:gd name="connsiteY5" fmla="*/ 556834 h 1616481"/>
                <a:gd name="connsiteX0" fmla="*/ 596292 w 3286659"/>
                <a:gd name="connsiteY0" fmla="*/ 699745 h 1759392"/>
                <a:gd name="connsiteX1" fmla="*/ 1094469 w 3286659"/>
                <a:gd name="connsiteY1" fmla="*/ 598278 h 1759392"/>
                <a:gd name="connsiteX2" fmla="*/ 2661282 w 3286659"/>
                <a:gd name="connsiteY2" fmla="*/ 642097 h 1759392"/>
                <a:gd name="connsiteX3" fmla="*/ 2672133 w 3286659"/>
                <a:gd name="connsiteY3" fmla="*/ 1759386 h 1759392"/>
                <a:gd name="connsiteX4" fmla="*/ 602788 w 3286659"/>
                <a:gd name="connsiteY4" fmla="*/ 1759386 h 1759392"/>
                <a:gd name="connsiteX5" fmla="*/ 596292 w 3286659"/>
                <a:gd name="connsiteY5" fmla="*/ 699745 h 1759392"/>
                <a:gd name="connsiteX0" fmla="*/ 596292 w 3286659"/>
                <a:gd name="connsiteY0" fmla="*/ 840626 h 1900273"/>
                <a:gd name="connsiteX1" fmla="*/ 1072029 w 3286659"/>
                <a:gd name="connsiteY1" fmla="*/ 509157 h 1900273"/>
                <a:gd name="connsiteX2" fmla="*/ 2661282 w 3286659"/>
                <a:gd name="connsiteY2" fmla="*/ 782978 h 1900273"/>
                <a:gd name="connsiteX3" fmla="*/ 2672133 w 3286659"/>
                <a:gd name="connsiteY3" fmla="*/ 1900267 h 1900273"/>
                <a:gd name="connsiteX4" fmla="*/ 602788 w 3286659"/>
                <a:gd name="connsiteY4" fmla="*/ 1900267 h 1900273"/>
                <a:gd name="connsiteX5" fmla="*/ 596292 w 3286659"/>
                <a:gd name="connsiteY5" fmla="*/ 840626 h 1900273"/>
                <a:gd name="connsiteX0" fmla="*/ 596292 w 3286659"/>
                <a:gd name="connsiteY0" fmla="*/ 755820 h 1815467"/>
                <a:gd name="connsiteX1" fmla="*/ 1072029 w 3286659"/>
                <a:gd name="connsiteY1" fmla="*/ 424351 h 1815467"/>
                <a:gd name="connsiteX2" fmla="*/ 2661282 w 3286659"/>
                <a:gd name="connsiteY2" fmla="*/ 698172 h 1815467"/>
                <a:gd name="connsiteX3" fmla="*/ 2672133 w 3286659"/>
                <a:gd name="connsiteY3" fmla="*/ 1815461 h 1815467"/>
                <a:gd name="connsiteX4" fmla="*/ 602788 w 3286659"/>
                <a:gd name="connsiteY4" fmla="*/ 1815461 h 1815467"/>
                <a:gd name="connsiteX5" fmla="*/ 596292 w 3286659"/>
                <a:gd name="connsiteY5" fmla="*/ 755820 h 1815467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1595 w 3207327"/>
                <a:gd name="connsiteY0" fmla="*/ 593135 h 1815466"/>
                <a:gd name="connsiteX1" fmla="*/ 992697 w 3207327"/>
                <a:gd name="connsiteY1" fmla="*/ 424351 h 1815466"/>
                <a:gd name="connsiteX2" fmla="*/ 2581950 w 3207327"/>
                <a:gd name="connsiteY2" fmla="*/ 698172 h 1815466"/>
                <a:gd name="connsiteX3" fmla="*/ 2592801 w 3207327"/>
                <a:gd name="connsiteY3" fmla="*/ 1815461 h 1815466"/>
                <a:gd name="connsiteX4" fmla="*/ 523456 w 3207327"/>
                <a:gd name="connsiteY4" fmla="*/ 1815461 h 1815466"/>
                <a:gd name="connsiteX5" fmla="*/ 651595 w 3207327"/>
                <a:gd name="connsiteY5" fmla="*/ 593135 h 1815466"/>
                <a:gd name="connsiteX0" fmla="*/ 718641 w 3274373"/>
                <a:gd name="connsiteY0" fmla="*/ 593135 h 1815461"/>
                <a:gd name="connsiteX1" fmla="*/ 1059743 w 3274373"/>
                <a:gd name="connsiteY1" fmla="*/ 424351 h 1815461"/>
                <a:gd name="connsiteX2" fmla="*/ 2648996 w 3274373"/>
                <a:gd name="connsiteY2" fmla="*/ 698172 h 1815461"/>
                <a:gd name="connsiteX3" fmla="*/ 2659847 w 3274373"/>
                <a:gd name="connsiteY3" fmla="*/ 1815461 h 1815461"/>
                <a:gd name="connsiteX4" fmla="*/ 590502 w 3274373"/>
                <a:gd name="connsiteY4" fmla="*/ 1815461 h 1815461"/>
                <a:gd name="connsiteX5" fmla="*/ 718641 w 3274373"/>
                <a:gd name="connsiteY5" fmla="*/ 593135 h 1815461"/>
                <a:gd name="connsiteX0" fmla="*/ 622918 w 3380668"/>
                <a:gd name="connsiteY0" fmla="*/ 1092865 h 1815461"/>
                <a:gd name="connsiteX1" fmla="*/ 1166038 w 3380668"/>
                <a:gd name="connsiteY1" fmla="*/ 424351 h 1815461"/>
                <a:gd name="connsiteX2" fmla="*/ 2755291 w 3380668"/>
                <a:gd name="connsiteY2" fmla="*/ 698172 h 1815461"/>
                <a:gd name="connsiteX3" fmla="*/ 2766142 w 3380668"/>
                <a:gd name="connsiteY3" fmla="*/ 1815461 h 1815461"/>
                <a:gd name="connsiteX4" fmla="*/ 696797 w 3380668"/>
                <a:gd name="connsiteY4" fmla="*/ 1815461 h 1815461"/>
                <a:gd name="connsiteX5" fmla="*/ 622918 w 3380668"/>
                <a:gd name="connsiteY5" fmla="*/ 1092865 h 1815461"/>
                <a:gd name="connsiteX0" fmla="*/ 385957 w 3143707"/>
                <a:gd name="connsiteY0" fmla="*/ 1092865 h 1815461"/>
                <a:gd name="connsiteX1" fmla="*/ 929077 w 3143707"/>
                <a:gd name="connsiteY1" fmla="*/ 424351 h 1815461"/>
                <a:gd name="connsiteX2" fmla="*/ 2518330 w 3143707"/>
                <a:gd name="connsiteY2" fmla="*/ 698172 h 1815461"/>
                <a:gd name="connsiteX3" fmla="*/ 2529181 w 3143707"/>
                <a:gd name="connsiteY3" fmla="*/ 1815461 h 1815461"/>
                <a:gd name="connsiteX4" fmla="*/ 459836 w 3143707"/>
                <a:gd name="connsiteY4" fmla="*/ 1815461 h 1815461"/>
                <a:gd name="connsiteX5" fmla="*/ 385957 w 3143707"/>
                <a:gd name="connsiteY5" fmla="*/ 1092865 h 1815461"/>
                <a:gd name="connsiteX0" fmla="*/ 320533 w 3078283"/>
                <a:gd name="connsiteY0" fmla="*/ 1092865 h 1815991"/>
                <a:gd name="connsiteX1" fmla="*/ 863653 w 3078283"/>
                <a:gd name="connsiteY1" fmla="*/ 424351 h 1815991"/>
                <a:gd name="connsiteX2" fmla="*/ 2452906 w 3078283"/>
                <a:gd name="connsiteY2" fmla="*/ 698172 h 1815991"/>
                <a:gd name="connsiteX3" fmla="*/ 2463757 w 3078283"/>
                <a:gd name="connsiteY3" fmla="*/ 1815461 h 1815991"/>
                <a:gd name="connsiteX4" fmla="*/ 394412 w 3078283"/>
                <a:gd name="connsiteY4" fmla="*/ 1815461 h 1815991"/>
                <a:gd name="connsiteX5" fmla="*/ 320533 w 3078283"/>
                <a:gd name="connsiteY5" fmla="*/ 1092865 h 1815991"/>
                <a:gd name="connsiteX0" fmla="*/ 394839 w 3152589"/>
                <a:gd name="connsiteY0" fmla="*/ 1092865 h 1815464"/>
                <a:gd name="connsiteX1" fmla="*/ 937959 w 3152589"/>
                <a:gd name="connsiteY1" fmla="*/ 424351 h 1815464"/>
                <a:gd name="connsiteX2" fmla="*/ 2527212 w 3152589"/>
                <a:gd name="connsiteY2" fmla="*/ 698172 h 1815464"/>
                <a:gd name="connsiteX3" fmla="*/ 2538063 w 3152589"/>
                <a:gd name="connsiteY3" fmla="*/ 1815461 h 1815464"/>
                <a:gd name="connsiteX4" fmla="*/ 468718 w 3152589"/>
                <a:gd name="connsiteY4" fmla="*/ 1815461 h 1815464"/>
                <a:gd name="connsiteX5" fmla="*/ 394839 w 3152589"/>
                <a:gd name="connsiteY5" fmla="*/ 1092865 h 1815464"/>
                <a:gd name="connsiteX0" fmla="*/ 482152 w 3239902"/>
                <a:gd name="connsiteY0" fmla="*/ 1092865 h 1815464"/>
                <a:gd name="connsiteX1" fmla="*/ 1025272 w 3239902"/>
                <a:gd name="connsiteY1" fmla="*/ 424351 h 1815464"/>
                <a:gd name="connsiteX2" fmla="*/ 2614525 w 3239902"/>
                <a:gd name="connsiteY2" fmla="*/ 698172 h 1815464"/>
                <a:gd name="connsiteX3" fmla="*/ 2625376 w 3239902"/>
                <a:gd name="connsiteY3" fmla="*/ 1815461 h 1815464"/>
                <a:gd name="connsiteX4" fmla="*/ 556031 w 3239902"/>
                <a:gd name="connsiteY4" fmla="*/ 1815461 h 1815464"/>
                <a:gd name="connsiteX5" fmla="*/ 482152 w 3239902"/>
                <a:gd name="connsiteY5" fmla="*/ 1092865 h 1815464"/>
                <a:gd name="connsiteX0" fmla="*/ 448034 w 3205784"/>
                <a:gd name="connsiteY0" fmla="*/ 1092865 h 1815464"/>
                <a:gd name="connsiteX1" fmla="*/ 991154 w 3205784"/>
                <a:gd name="connsiteY1" fmla="*/ 424351 h 1815464"/>
                <a:gd name="connsiteX2" fmla="*/ 2580407 w 3205784"/>
                <a:gd name="connsiteY2" fmla="*/ 698172 h 1815464"/>
                <a:gd name="connsiteX3" fmla="*/ 2591258 w 3205784"/>
                <a:gd name="connsiteY3" fmla="*/ 1815461 h 1815464"/>
                <a:gd name="connsiteX4" fmla="*/ 521913 w 3205784"/>
                <a:gd name="connsiteY4" fmla="*/ 1815461 h 1815464"/>
                <a:gd name="connsiteX5" fmla="*/ 448034 w 3205784"/>
                <a:gd name="connsiteY5" fmla="*/ 1092865 h 1815464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92870 w 3129355"/>
                <a:gd name="connsiteY0" fmla="*/ 1010615 h 1775888"/>
                <a:gd name="connsiteX1" fmla="*/ 1052948 w 3129355"/>
                <a:gd name="connsiteY1" fmla="*/ 448427 h 1775888"/>
                <a:gd name="connsiteX2" fmla="*/ 2503978 w 3129355"/>
                <a:gd name="connsiteY2" fmla="*/ 658453 h 1775888"/>
                <a:gd name="connsiteX3" fmla="*/ 2514829 w 3129355"/>
                <a:gd name="connsiteY3" fmla="*/ 1775742 h 1775888"/>
                <a:gd name="connsiteX4" fmla="*/ 445484 w 3129355"/>
                <a:gd name="connsiteY4" fmla="*/ 1775742 h 1775888"/>
                <a:gd name="connsiteX5" fmla="*/ 392870 w 3129355"/>
                <a:gd name="connsiteY5" fmla="*/ 1010615 h 1775888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1007248 h 1772521"/>
                <a:gd name="connsiteX1" fmla="*/ 846084 w 3170217"/>
                <a:gd name="connsiteY1" fmla="*/ 519488 h 1772521"/>
                <a:gd name="connsiteX2" fmla="*/ 2589038 w 3170217"/>
                <a:gd name="connsiteY2" fmla="*/ 708249 h 1772521"/>
                <a:gd name="connsiteX3" fmla="*/ 2514829 w 3170217"/>
                <a:gd name="connsiteY3" fmla="*/ 1772375 h 1772521"/>
                <a:gd name="connsiteX4" fmla="*/ 445484 w 3170217"/>
                <a:gd name="connsiteY4" fmla="*/ 1772375 h 1772521"/>
                <a:gd name="connsiteX5" fmla="*/ 392870 w 3170217"/>
                <a:gd name="connsiteY5" fmla="*/ 1007248 h 1772521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544191 w 3190887"/>
                <a:gd name="connsiteY0" fmla="*/ 954085 h 1772505"/>
                <a:gd name="connsiteX1" fmla="*/ 866754 w 3190887"/>
                <a:gd name="connsiteY1" fmla="*/ 519488 h 1772505"/>
                <a:gd name="connsiteX2" fmla="*/ 2609708 w 3190887"/>
                <a:gd name="connsiteY2" fmla="*/ 708249 h 1772505"/>
                <a:gd name="connsiteX3" fmla="*/ 2535499 w 3190887"/>
                <a:gd name="connsiteY3" fmla="*/ 1772375 h 1772505"/>
                <a:gd name="connsiteX4" fmla="*/ 466154 w 3190887"/>
                <a:gd name="connsiteY4" fmla="*/ 1772375 h 1772505"/>
                <a:gd name="connsiteX5" fmla="*/ 544191 w 3190887"/>
                <a:gd name="connsiteY5" fmla="*/ 954085 h 1772505"/>
                <a:gd name="connsiteX0" fmla="*/ 544191 w 3190887"/>
                <a:gd name="connsiteY0" fmla="*/ 1031271 h 1849691"/>
                <a:gd name="connsiteX1" fmla="*/ 866754 w 3190887"/>
                <a:gd name="connsiteY1" fmla="*/ 596674 h 1849691"/>
                <a:gd name="connsiteX2" fmla="*/ 2609708 w 3190887"/>
                <a:gd name="connsiteY2" fmla="*/ 785435 h 1849691"/>
                <a:gd name="connsiteX3" fmla="*/ 2535499 w 3190887"/>
                <a:gd name="connsiteY3" fmla="*/ 1849561 h 1849691"/>
                <a:gd name="connsiteX4" fmla="*/ 466154 w 3190887"/>
                <a:gd name="connsiteY4" fmla="*/ 1849561 h 1849691"/>
                <a:gd name="connsiteX5" fmla="*/ 544191 w 3190887"/>
                <a:gd name="connsiteY5" fmla="*/ 1031271 h 1849691"/>
                <a:gd name="connsiteX0" fmla="*/ 544191 w 3190887"/>
                <a:gd name="connsiteY0" fmla="*/ 1056809 h 1875229"/>
                <a:gd name="connsiteX1" fmla="*/ 866754 w 3190887"/>
                <a:gd name="connsiteY1" fmla="*/ 622212 h 1875229"/>
                <a:gd name="connsiteX2" fmla="*/ 2609708 w 3190887"/>
                <a:gd name="connsiteY2" fmla="*/ 810973 h 1875229"/>
                <a:gd name="connsiteX3" fmla="*/ 2535499 w 3190887"/>
                <a:gd name="connsiteY3" fmla="*/ 1875099 h 1875229"/>
                <a:gd name="connsiteX4" fmla="*/ 466154 w 3190887"/>
                <a:gd name="connsiteY4" fmla="*/ 1875099 h 1875229"/>
                <a:gd name="connsiteX5" fmla="*/ 544191 w 3190887"/>
                <a:gd name="connsiteY5" fmla="*/ 1056809 h 1875229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94906 h 1913326"/>
                <a:gd name="connsiteX1" fmla="*/ 866754 w 3190887"/>
                <a:gd name="connsiteY1" fmla="*/ 660309 h 1913326"/>
                <a:gd name="connsiteX2" fmla="*/ 2609708 w 3190887"/>
                <a:gd name="connsiteY2" fmla="*/ 849070 h 1913326"/>
                <a:gd name="connsiteX3" fmla="*/ 2535499 w 3190887"/>
                <a:gd name="connsiteY3" fmla="*/ 1913196 h 1913326"/>
                <a:gd name="connsiteX4" fmla="*/ 466154 w 3190887"/>
                <a:gd name="connsiteY4" fmla="*/ 1913196 h 1913326"/>
                <a:gd name="connsiteX5" fmla="*/ 544191 w 3190887"/>
                <a:gd name="connsiteY5" fmla="*/ 1094906 h 1913326"/>
                <a:gd name="connsiteX0" fmla="*/ 544191 w 3190887"/>
                <a:gd name="connsiteY0" fmla="*/ 1058865 h 1877285"/>
                <a:gd name="connsiteX1" fmla="*/ 866754 w 3190887"/>
                <a:gd name="connsiteY1" fmla="*/ 624268 h 1877285"/>
                <a:gd name="connsiteX2" fmla="*/ 2609708 w 3190887"/>
                <a:gd name="connsiteY2" fmla="*/ 813029 h 1877285"/>
                <a:gd name="connsiteX3" fmla="*/ 2535499 w 3190887"/>
                <a:gd name="connsiteY3" fmla="*/ 1877155 h 1877285"/>
                <a:gd name="connsiteX4" fmla="*/ 466154 w 3190887"/>
                <a:gd name="connsiteY4" fmla="*/ 1877155 h 1877285"/>
                <a:gd name="connsiteX5" fmla="*/ 544191 w 3190887"/>
                <a:gd name="connsiteY5" fmla="*/ 1058865 h 1877285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73296 h 1891716"/>
                <a:gd name="connsiteX1" fmla="*/ 866754 w 3190887"/>
                <a:gd name="connsiteY1" fmla="*/ 638699 h 1891716"/>
                <a:gd name="connsiteX2" fmla="*/ 2609708 w 3190887"/>
                <a:gd name="connsiteY2" fmla="*/ 827460 h 1891716"/>
                <a:gd name="connsiteX3" fmla="*/ 2535499 w 3190887"/>
                <a:gd name="connsiteY3" fmla="*/ 1891586 h 1891716"/>
                <a:gd name="connsiteX4" fmla="*/ 466154 w 3190887"/>
                <a:gd name="connsiteY4" fmla="*/ 1891586 h 1891716"/>
                <a:gd name="connsiteX5" fmla="*/ 544191 w 3190887"/>
                <a:gd name="connsiteY5" fmla="*/ 1073296 h 189171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39972 w 3262882"/>
                <a:gd name="connsiteY0" fmla="*/ 913808 h 1891704"/>
                <a:gd name="connsiteX1" fmla="*/ 938749 w 3262882"/>
                <a:gd name="connsiteY1" fmla="*/ 638699 h 1891704"/>
                <a:gd name="connsiteX2" fmla="*/ 2681703 w 3262882"/>
                <a:gd name="connsiteY2" fmla="*/ 827460 h 1891704"/>
                <a:gd name="connsiteX3" fmla="*/ 2607494 w 3262882"/>
                <a:gd name="connsiteY3" fmla="*/ 1891586 h 1891704"/>
                <a:gd name="connsiteX4" fmla="*/ 538149 w 3262882"/>
                <a:gd name="connsiteY4" fmla="*/ 1891586 h 1891704"/>
                <a:gd name="connsiteX5" fmla="*/ 539972 w 3262882"/>
                <a:gd name="connsiteY5" fmla="*/ 913808 h 1891704"/>
                <a:gd name="connsiteX0" fmla="*/ 539972 w 3262882"/>
                <a:gd name="connsiteY0" fmla="*/ 939984 h 1917880"/>
                <a:gd name="connsiteX1" fmla="*/ 993187 w 3262882"/>
                <a:gd name="connsiteY1" fmla="*/ 622345 h 1917880"/>
                <a:gd name="connsiteX2" fmla="*/ 2681703 w 3262882"/>
                <a:gd name="connsiteY2" fmla="*/ 853636 h 1917880"/>
                <a:gd name="connsiteX3" fmla="*/ 2607494 w 3262882"/>
                <a:gd name="connsiteY3" fmla="*/ 1917762 h 1917880"/>
                <a:gd name="connsiteX4" fmla="*/ 538149 w 3262882"/>
                <a:gd name="connsiteY4" fmla="*/ 1917762 h 1917880"/>
                <a:gd name="connsiteX5" fmla="*/ 539972 w 3262882"/>
                <a:gd name="connsiteY5" fmla="*/ 939984 h 1917880"/>
                <a:gd name="connsiteX0" fmla="*/ 539972 w 3422381"/>
                <a:gd name="connsiteY0" fmla="*/ 916601 h 1894497"/>
                <a:gd name="connsiteX1" fmla="*/ 993187 w 3422381"/>
                <a:gd name="connsiteY1" fmla="*/ 598962 h 1894497"/>
                <a:gd name="connsiteX2" fmla="*/ 2964782 w 3422381"/>
                <a:gd name="connsiteY2" fmla="*/ 894048 h 1894497"/>
                <a:gd name="connsiteX3" fmla="*/ 2607494 w 3422381"/>
                <a:gd name="connsiteY3" fmla="*/ 1894379 h 1894497"/>
                <a:gd name="connsiteX4" fmla="*/ 538149 w 3422381"/>
                <a:gd name="connsiteY4" fmla="*/ 1894379 h 1894497"/>
                <a:gd name="connsiteX5" fmla="*/ 539972 w 3422381"/>
                <a:gd name="connsiteY5" fmla="*/ 916601 h 1894497"/>
                <a:gd name="connsiteX0" fmla="*/ 539972 w 3556963"/>
                <a:gd name="connsiteY0" fmla="*/ 916601 h 1894497"/>
                <a:gd name="connsiteX1" fmla="*/ 993187 w 3556963"/>
                <a:gd name="connsiteY1" fmla="*/ 598962 h 1894497"/>
                <a:gd name="connsiteX2" fmla="*/ 2964782 w 3556963"/>
                <a:gd name="connsiteY2" fmla="*/ 894048 h 1894497"/>
                <a:gd name="connsiteX3" fmla="*/ 2912347 w 3556963"/>
                <a:gd name="connsiteY3" fmla="*/ 1894379 h 1894497"/>
                <a:gd name="connsiteX4" fmla="*/ 538149 w 3556963"/>
                <a:gd name="connsiteY4" fmla="*/ 1894379 h 1894497"/>
                <a:gd name="connsiteX5" fmla="*/ 539972 w 3556963"/>
                <a:gd name="connsiteY5" fmla="*/ 916601 h 1894497"/>
                <a:gd name="connsiteX0" fmla="*/ 539972 w 3454539"/>
                <a:gd name="connsiteY0" fmla="*/ 916601 h 1894497"/>
                <a:gd name="connsiteX1" fmla="*/ 993187 w 3454539"/>
                <a:gd name="connsiteY1" fmla="*/ 598962 h 1894497"/>
                <a:gd name="connsiteX2" fmla="*/ 2964782 w 3454539"/>
                <a:gd name="connsiteY2" fmla="*/ 894048 h 1894497"/>
                <a:gd name="connsiteX3" fmla="*/ 2912347 w 3454539"/>
                <a:gd name="connsiteY3" fmla="*/ 1894379 h 1894497"/>
                <a:gd name="connsiteX4" fmla="*/ 538149 w 3454539"/>
                <a:gd name="connsiteY4" fmla="*/ 1894379 h 1894497"/>
                <a:gd name="connsiteX5" fmla="*/ 539972 w 3454539"/>
                <a:gd name="connsiteY5" fmla="*/ 916601 h 1894497"/>
                <a:gd name="connsiteX0" fmla="*/ 539972 w 3359351"/>
                <a:gd name="connsiteY0" fmla="*/ 973325 h 1951221"/>
                <a:gd name="connsiteX1" fmla="*/ 993187 w 3359351"/>
                <a:gd name="connsiteY1" fmla="*/ 655686 h 1951221"/>
                <a:gd name="connsiteX2" fmla="*/ 2779692 w 3359351"/>
                <a:gd name="connsiteY2" fmla="*/ 801916 h 1951221"/>
                <a:gd name="connsiteX3" fmla="*/ 2912347 w 3359351"/>
                <a:gd name="connsiteY3" fmla="*/ 1951103 h 1951221"/>
                <a:gd name="connsiteX4" fmla="*/ 538149 w 3359351"/>
                <a:gd name="connsiteY4" fmla="*/ 1951103 h 1951221"/>
                <a:gd name="connsiteX5" fmla="*/ 539972 w 3359351"/>
                <a:gd name="connsiteY5" fmla="*/ 973325 h 1951221"/>
                <a:gd name="connsiteX0" fmla="*/ 539972 w 3419450"/>
                <a:gd name="connsiteY0" fmla="*/ 973325 h 1951221"/>
                <a:gd name="connsiteX1" fmla="*/ 993187 w 3419450"/>
                <a:gd name="connsiteY1" fmla="*/ 655686 h 1951221"/>
                <a:gd name="connsiteX2" fmla="*/ 2779692 w 3419450"/>
                <a:gd name="connsiteY2" fmla="*/ 801916 h 1951221"/>
                <a:gd name="connsiteX3" fmla="*/ 2912347 w 3419450"/>
                <a:gd name="connsiteY3" fmla="*/ 1951103 h 1951221"/>
                <a:gd name="connsiteX4" fmla="*/ 538149 w 3419450"/>
                <a:gd name="connsiteY4" fmla="*/ 1951103 h 1951221"/>
                <a:gd name="connsiteX5" fmla="*/ 539972 w 3419450"/>
                <a:gd name="connsiteY5" fmla="*/ 973325 h 1951221"/>
                <a:gd name="connsiteX0" fmla="*/ 539972 w 3443958"/>
                <a:gd name="connsiteY0" fmla="*/ 973325 h 1951221"/>
                <a:gd name="connsiteX1" fmla="*/ 993187 w 3443958"/>
                <a:gd name="connsiteY1" fmla="*/ 655686 h 1951221"/>
                <a:gd name="connsiteX2" fmla="*/ 2779692 w 3443958"/>
                <a:gd name="connsiteY2" fmla="*/ 801916 h 1951221"/>
                <a:gd name="connsiteX3" fmla="*/ 2912347 w 3443958"/>
                <a:gd name="connsiteY3" fmla="*/ 1951103 h 1951221"/>
                <a:gd name="connsiteX4" fmla="*/ 538149 w 3443958"/>
                <a:gd name="connsiteY4" fmla="*/ 1951103 h 1951221"/>
                <a:gd name="connsiteX5" fmla="*/ 539972 w 3443958"/>
                <a:gd name="connsiteY5" fmla="*/ 973325 h 1951221"/>
                <a:gd name="connsiteX0" fmla="*/ 539972 w 3500292"/>
                <a:gd name="connsiteY0" fmla="*/ 969019 h 1946915"/>
                <a:gd name="connsiteX1" fmla="*/ 993187 w 3500292"/>
                <a:gd name="connsiteY1" fmla="*/ 651380 h 1946915"/>
                <a:gd name="connsiteX2" fmla="*/ 2888569 w 3500292"/>
                <a:gd name="connsiteY2" fmla="*/ 808242 h 1946915"/>
                <a:gd name="connsiteX3" fmla="*/ 2912347 w 3500292"/>
                <a:gd name="connsiteY3" fmla="*/ 1946797 h 1946915"/>
                <a:gd name="connsiteX4" fmla="*/ 538149 w 3500292"/>
                <a:gd name="connsiteY4" fmla="*/ 1946797 h 1946915"/>
                <a:gd name="connsiteX5" fmla="*/ 539972 w 3500292"/>
                <a:gd name="connsiteY5" fmla="*/ 969019 h 1946915"/>
                <a:gd name="connsiteX0" fmla="*/ 539972 w 3437111"/>
                <a:gd name="connsiteY0" fmla="*/ 969019 h 1946915"/>
                <a:gd name="connsiteX1" fmla="*/ 993187 w 3437111"/>
                <a:gd name="connsiteY1" fmla="*/ 651380 h 1946915"/>
                <a:gd name="connsiteX2" fmla="*/ 2888569 w 3437111"/>
                <a:gd name="connsiteY2" fmla="*/ 808242 h 1946915"/>
                <a:gd name="connsiteX3" fmla="*/ 2912347 w 3437111"/>
                <a:gd name="connsiteY3" fmla="*/ 1946797 h 1946915"/>
                <a:gd name="connsiteX4" fmla="*/ 538149 w 3437111"/>
                <a:gd name="connsiteY4" fmla="*/ 1946797 h 1946915"/>
                <a:gd name="connsiteX5" fmla="*/ 539972 w 3437111"/>
                <a:gd name="connsiteY5" fmla="*/ 969019 h 1946915"/>
                <a:gd name="connsiteX0" fmla="*/ 539972 w 3437111"/>
                <a:gd name="connsiteY0" fmla="*/ 1014604 h 1992500"/>
                <a:gd name="connsiteX1" fmla="*/ 993187 w 3437111"/>
                <a:gd name="connsiteY1" fmla="*/ 696965 h 1992500"/>
                <a:gd name="connsiteX2" fmla="*/ 2888569 w 3437111"/>
                <a:gd name="connsiteY2" fmla="*/ 853827 h 1992500"/>
                <a:gd name="connsiteX3" fmla="*/ 2912347 w 3437111"/>
                <a:gd name="connsiteY3" fmla="*/ 1992382 h 1992500"/>
                <a:gd name="connsiteX4" fmla="*/ 538149 w 3437111"/>
                <a:gd name="connsiteY4" fmla="*/ 1992382 h 1992500"/>
                <a:gd name="connsiteX5" fmla="*/ 539972 w 3437111"/>
                <a:gd name="connsiteY5" fmla="*/ 1014604 h 19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7111" h="1992500">
                  <a:moveTo>
                    <a:pt x="539972" y="1014604"/>
                  </a:moveTo>
                  <a:cubicBezTo>
                    <a:pt x="438541" y="782775"/>
                    <a:pt x="730864" y="525775"/>
                    <a:pt x="993187" y="696965"/>
                  </a:cubicBezTo>
                  <a:cubicBezTo>
                    <a:pt x="1266539" y="-358439"/>
                    <a:pt x="2949876" y="-141590"/>
                    <a:pt x="2888569" y="853827"/>
                  </a:cubicBezTo>
                  <a:cubicBezTo>
                    <a:pt x="3637936" y="929002"/>
                    <a:pt x="3593985" y="1993510"/>
                    <a:pt x="2912347" y="1992382"/>
                  </a:cubicBezTo>
                  <a:lnTo>
                    <a:pt x="538149" y="1992382"/>
                  </a:lnTo>
                  <a:cubicBezTo>
                    <a:pt x="-96534" y="2004748"/>
                    <a:pt x="-258401" y="1049224"/>
                    <a:pt x="539972" y="10146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6" name="Oval 445">
              <a:extLst>
                <a:ext uri="{FF2B5EF4-FFF2-40B4-BE49-F238E27FC236}">
                  <a16:creationId xmlns:a16="http://schemas.microsoft.com/office/drawing/2014/main" id="{43AE4BE7-B0C5-47E2-84B8-324A1B744F5A}"/>
                </a:ext>
              </a:extLst>
            </p:cNvPr>
            <p:cNvSpPr/>
            <p:nvPr/>
          </p:nvSpPr>
          <p:spPr>
            <a:xfrm rot="2700000">
              <a:off x="11370666" y="282664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447" name="Oval 446">
              <a:extLst>
                <a:ext uri="{FF2B5EF4-FFF2-40B4-BE49-F238E27FC236}">
                  <a16:creationId xmlns:a16="http://schemas.microsoft.com/office/drawing/2014/main" id="{FEFF3013-683B-4A41-953E-EA94194088A0}"/>
                </a:ext>
              </a:extLst>
            </p:cNvPr>
            <p:cNvSpPr/>
            <p:nvPr/>
          </p:nvSpPr>
          <p:spPr>
            <a:xfrm rot="2700000">
              <a:off x="8761306" y="263451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448" name="Oval 447">
              <a:extLst>
                <a:ext uri="{FF2B5EF4-FFF2-40B4-BE49-F238E27FC236}">
                  <a16:creationId xmlns:a16="http://schemas.microsoft.com/office/drawing/2014/main" id="{3D1640DC-0A26-425C-8845-B91536CEF4F1}"/>
                </a:ext>
              </a:extLst>
            </p:cNvPr>
            <p:cNvSpPr/>
            <p:nvPr/>
          </p:nvSpPr>
          <p:spPr>
            <a:xfrm rot="2700000">
              <a:off x="10855129" y="2424518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19975824-50F7-4175-AA70-D31481FD436C}"/>
              </a:ext>
            </a:extLst>
          </p:cNvPr>
          <p:cNvGrpSpPr/>
          <p:nvPr/>
        </p:nvGrpSpPr>
        <p:grpSpPr>
          <a:xfrm>
            <a:off x="3206044" y="1368937"/>
            <a:ext cx="996150" cy="1416218"/>
            <a:chOff x="3206044" y="1368937"/>
            <a:chExt cx="996150" cy="1416218"/>
          </a:xfrm>
        </p:grpSpPr>
        <p:grpSp>
          <p:nvGrpSpPr>
            <p:cNvPr id="434" name="Group 433">
              <a:extLst>
                <a:ext uri="{FF2B5EF4-FFF2-40B4-BE49-F238E27FC236}">
                  <a16:creationId xmlns:a16="http://schemas.microsoft.com/office/drawing/2014/main" id="{8BBADAC0-13BF-465A-843F-FB69FF8F38D0}"/>
                </a:ext>
              </a:extLst>
            </p:cNvPr>
            <p:cNvGrpSpPr/>
            <p:nvPr/>
          </p:nvGrpSpPr>
          <p:grpSpPr>
            <a:xfrm>
              <a:off x="3297767" y="1368937"/>
              <a:ext cx="904427" cy="1114484"/>
              <a:chOff x="14950988" y="2464186"/>
              <a:chExt cx="1117239" cy="1376723"/>
            </a:xfrm>
          </p:grpSpPr>
          <p:sp>
            <p:nvSpPr>
              <p:cNvPr id="435" name="Parallelogram 434">
                <a:extLst>
                  <a:ext uri="{FF2B5EF4-FFF2-40B4-BE49-F238E27FC236}">
                    <a16:creationId xmlns:a16="http://schemas.microsoft.com/office/drawing/2014/main" id="{59051544-E0A0-4729-AE25-5DB00804AF53}"/>
                  </a:ext>
                </a:extLst>
              </p:cNvPr>
              <p:cNvSpPr/>
              <p:nvPr/>
            </p:nvSpPr>
            <p:spPr>
              <a:xfrm rot="16200000" flipV="1">
                <a:off x="15291707" y="3072493"/>
                <a:ext cx="1265464" cy="176892"/>
              </a:xfrm>
              <a:prstGeom prst="parallelogram">
                <a:avLst>
                  <a:gd name="adj" fmla="val 124999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436" name="Parallelogram 392">
                <a:extLst>
                  <a:ext uri="{FF2B5EF4-FFF2-40B4-BE49-F238E27FC236}">
                    <a16:creationId xmlns:a16="http://schemas.microsoft.com/office/drawing/2014/main" id="{57D15E8B-7D6F-44B6-8E66-7F216AC912F0}"/>
                  </a:ext>
                </a:extLst>
              </p:cNvPr>
              <p:cNvSpPr/>
              <p:nvPr/>
            </p:nvSpPr>
            <p:spPr>
              <a:xfrm rot="10800000">
                <a:off x="15025004" y="2528206"/>
                <a:ext cx="989240" cy="212271"/>
              </a:xfrm>
              <a:custGeom>
                <a:avLst/>
                <a:gdLst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818831 w 989240"/>
                  <a:gd name="connsiteY3" fmla="*/ 212271 h 212271"/>
                  <a:gd name="connsiteX4" fmla="*/ 0 w 989240"/>
                  <a:gd name="connsiteY4" fmla="*/ 212271 h 212271"/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715417 w 989240"/>
                  <a:gd name="connsiteY3" fmla="*/ 212271 h 212271"/>
                  <a:gd name="connsiteX4" fmla="*/ 0 w 989240"/>
                  <a:gd name="connsiteY4" fmla="*/ 212271 h 21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240" h="212271">
                    <a:moveTo>
                      <a:pt x="0" y="212271"/>
                    </a:moveTo>
                    <a:lnTo>
                      <a:pt x="170409" y="0"/>
                    </a:lnTo>
                    <a:lnTo>
                      <a:pt x="989240" y="0"/>
                    </a:lnTo>
                    <a:lnTo>
                      <a:pt x="715417" y="212271"/>
                    </a:lnTo>
                    <a:lnTo>
                      <a:pt x="0" y="2122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437" name="Rectangle 436">
                <a:extLst>
                  <a:ext uri="{FF2B5EF4-FFF2-40B4-BE49-F238E27FC236}">
                    <a16:creationId xmlns:a16="http://schemas.microsoft.com/office/drawing/2014/main" id="{E37E625B-DD0D-40C9-90E2-9BA802456A17}"/>
                  </a:ext>
                </a:extLst>
              </p:cNvPr>
              <p:cNvSpPr/>
              <p:nvPr/>
            </p:nvSpPr>
            <p:spPr>
              <a:xfrm>
                <a:off x="15011858" y="2740479"/>
                <a:ext cx="820325" cy="104653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438" name="Oval 437">
                <a:extLst>
                  <a:ext uri="{FF2B5EF4-FFF2-40B4-BE49-F238E27FC236}">
                    <a16:creationId xmlns:a16="http://schemas.microsoft.com/office/drawing/2014/main" id="{D134A1BE-0985-44F9-A61F-F42E27380256}"/>
                  </a:ext>
                </a:extLst>
              </p:cNvPr>
              <p:cNvSpPr/>
              <p:nvPr/>
            </p:nvSpPr>
            <p:spPr>
              <a:xfrm>
                <a:off x="14950988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39" name="Oval 438">
                <a:extLst>
                  <a:ext uri="{FF2B5EF4-FFF2-40B4-BE49-F238E27FC236}">
                    <a16:creationId xmlns:a16="http://schemas.microsoft.com/office/drawing/2014/main" id="{0C57E36D-657B-4257-869C-547812D9C7CA}"/>
                  </a:ext>
                </a:extLst>
              </p:cNvPr>
              <p:cNvSpPr/>
              <p:nvPr/>
            </p:nvSpPr>
            <p:spPr>
              <a:xfrm>
                <a:off x="15769740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0" name="Oval 439">
                <a:extLst>
                  <a:ext uri="{FF2B5EF4-FFF2-40B4-BE49-F238E27FC236}">
                    <a16:creationId xmlns:a16="http://schemas.microsoft.com/office/drawing/2014/main" id="{C16FA279-2B02-46B9-98FB-7A80172EBEF9}"/>
                  </a:ext>
                </a:extLst>
              </p:cNvPr>
              <p:cNvSpPr/>
              <p:nvPr/>
            </p:nvSpPr>
            <p:spPr>
              <a:xfrm>
                <a:off x="14950988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1" name="Oval 440">
                <a:extLst>
                  <a:ext uri="{FF2B5EF4-FFF2-40B4-BE49-F238E27FC236}">
                    <a16:creationId xmlns:a16="http://schemas.microsoft.com/office/drawing/2014/main" id="{4591E698-F49A-4D6D-8110-23C84A124429}"/>
                  </a:ext>
                </a:extLst>
              </p:cNvPr>
              <p:cNvSpPr/>
              <p:nvPr/>
            </p:nvSpPr>
            <p:spPr>
              <a:xfrm>
                <a:off x="15769740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2" name="TextBox 441">
                <a:extLst>
                  <a:ext uri="{FF2B5EF4-FFF2-40B4-BE49-F238E27FC236}">
                    <a16:creationId xmlns:a16="http://schemas.microsoft.com/office/drawing/2014/main" id="{85B82581-C2F8-4FC2-9B50-60C44A452546}"/>
                  </a:ext>
                </a:extLst>
              </p:cNvPr>
              <p:cNvSpPr txBox="1"/>
              <p:nvPr/>
            </p:nvSpPr>
            <p:spPr>
              <a:xfrm>
                <a:off x="14988001" y="2907209"/>
                <a:ext cx="869763" cy="494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MEETING SERVER</a:t>
                </a:r>
              </a:p>
            </p:txBody>
          </p:sp>
          <p:sp>
            <p:nvSpPr>
              <p:cNvPr id="443" name="Oval 442">
                <a:extLst>
                  <a:ext uri="{FF2B5EF4-FFF2-40B4-BE49-F238E27FC236}">
                    <a16:creationId xmlns:a16="http://schemas.microsoft.com/office/drawing/2014/main" id="{32F7BEE5-95F9-4617-A2EF-561AE6EA9169}"/>
                  </a:ext>
                </a:extLst>
              </p:cNvPr>
              <p:cNvSpPr/>
              <p:nvPr/>
            </p:nvSpPr>
            <p:spPr>
              <a:xfrm>
                <a:off x="15949355" y="2466908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4" name="Oval 443">
                <a:extLst>
                  <a:ext uri="{FF2B5EF4-FFF2-40B4-BE49-F238E27FC236}">
                    <a16:creationId xmlns:a16="http://schemas.microsoft.com/office/drawing/2014/main" id="{2FC2A084-94AA-4A17-B9EE-DE2301C80CE1}"/>
                  </a:ext>
                </a:extLst>
              </p:cNvPr>
              <p:cNvSpPr/>
              <p:nvPr/>
            </p:nvSpPr>
            <p:spPr>
              <a:xfrm>
                <a:off x="15236341" y="2464186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B971ABAE-B357-4BC8-8FF6-15CC0D012ADC}"/>
                </a:ext>
              </a:extLst>
            </p:cNvPr>
            <p:cNvSpPr txBox="1"/>
            <p:nvPr/>
          </p:nvSpPr>
          <p:spPr>
            <a:xfrm>
              <a:off x="3206044" y="2415823"/>
              <a:ext cx="976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San Jose</a:t>
              </a:r>
            </a:p>
          </p:txBody>
        </p:sp>
      </p:grpSp>
      <p:grpSp>
        <p:nvGrpSpPr>
          <p:cNvPr id="502" name="Group 501">
            <a:extLst>
              <a:ext uri="{FF2B5EF4-FFF2-40B4-BE49-F238E27FC236}">
                <a16:creationId xmlns:a16="http://schemas.microsoft.com/office/drawing/2014/main" id="{D0BE68D7-1020-4ECB-9E02-9749B4980E46}"/>
              </a:ext>
            </a:extLst>
          </p:cNvPr>
          <p:cNvGrpSpPr/>
          <p:nvPr/>
        </p:nvGrpSpPr>
        <p:grpSpPr>
          <a:xfrm>
            <a:off x="15754715" y="1802705"/>
            <a:ext cx="1709928" cy="1012342"/>
            <a:chOff x="8257800" y="1770047"/>
            <a:chExt cx="3740886" cy="2220627"/>
          </a:xfrm>
        </p:grpSpPr>
        <p:sp>
          <p:nvSpPr>
            <p:cNvPr id="515" name="Rectangle 3">
              <a:extLst>
                <a:ext uri="{FF2B5EF4-FFF2-40B4-BE49-F238E27FC236}">
                  <a16:creationId xmlns:a16="http://schemas.microsoft.com/office/drawing/2014/main" id="{E7CD461D-4707-40C3-9E62-61BA8D5E802E}"/>
                </a:ext>
              </a:extLst>
            </p:cNvPr>
            <p:cNvSpPr/>
            <p:nvPr/>
          </p:nvSpPr>
          <p:spPr>
            <a:xfrm flipH="1">
              <a:off x="8257800" y="1770047"/>
              <a:ext cx="3740886" cy="2220627"/>
            </a:xfrm>
            <a:custGeom>
              <a:avLst/>
              <a:gdLst>
                <a:gd name="connsiteX0" fmla="*/ 0 w 3095941"/>
                <a:gd name="connsiteY0" fmla="*/ 0 h 1295400"/>
                <a:gd name="connsiteX1" fmla="*/ 3095941 w 3095941"/>
                <a:gd name="connsiteY1" fmla="*/ 0 h 1295400"/>
                <a:gd name="connsiteX2" fmla="*/ 3095941 w 3095941"/>
                <a:gd name="connsiteY2" fmla="*/ 1295400 h 1295400"/>
                <a:gd name="connsiteX3" fmla="*/ 0 w 3095941"/>
                <a:gd name="connsiteY3" fmla="*/ 1295400 h 1295400"/>
                <a:gd name="connsiteX4" fmla="*/ 0 w 3095941"/>
                <a:gd name="connsiteY4" fmla="*/ 0 h 1295400"/>
                <a:gd name="connsiteX0" fmla="*/ 0 w 3095941"/>
                <a:gd name="connsiteY0" fmla="*/ 392029 h 1687429"/>
                <a:gd name="connsiteX1" fmla="*/ 1662697 w 3095941"/>
                <a:gd name="connsiteY1" fmla="*/ 0 h 1687429"/>
                <a:gd name="connsiteX2" fmla="*/ 3095941 w 3095941"/>
                <a:gd name="connsiteY2" fmla="*/ 392029 h 1687429"/>
                <a:gd name="connsiteX3" fmla="*/ 3095941 w 3095941"/>
                <a:gd name="connsiteY3" fmla="*/ 1687429 h 1687429"/>
                <a:gd name="connsiteX4" fmla="*/ 0 w 3095941"/>
                <a:gd name="connsiteY4" fmla="*/ 1687429 h 1687429"/>
                <a:gd name="connsiteX5" fmla="*/ 0 w 3095941"/>
                <a:gd name="connsiteY5" fmla="*/ 392029 h 1687429"/>
                <a:gd name="connsiteX0" fmla="*/ 0 w 3816350"/>
                <a:gd name="connsiteY0" fmla="*/ 392029 h 1687429"/>
                <a:gd name="connsiteX1" fmla="*/ 1662697 w 3816350"/>
                <a:gd name="connsiteY1" fmla="*/ 0 h 1687429"/>
                <a:gd name="connsiteX2" fmla="*/ 3095941 w 3816350"/>
                <a:gd name="connsiteY2" fmla="*/ 392029 h 1687429"/>
                <a:gd name="connsiteX3" fmla="*/ 3816350 w 3816350"/>
                <a:gd name="connsiteY3" fmla="*/ 974559 h 1687429"/>
                <a:gd name="connsiteX4" fmla="*/ 3095941 w 3816350"/>
                <a:gd name="connsiteY4" fmla="*/ 1687429 h 1687429"/>
                <a:gd name="connsiteX5" fmla="*/ 0 w 3816350"/>
                <a:gd name="connsiteY5" fmla="*/ 1687429 h 1687429"/>
                <a:gd name="connsiteX6" fmla="*/ 0 w 3816350"/>
                <a:gd name="connsiteY6" fmla="*/ 392029 h 1687429"/>
                <a:gd name="connsiteX0" fmla="*/ 334921 w 4151271"/>
                <a:gd name="connsiteY0" fmla="*/ 392029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334921 w 4151271"/>
                <a:gd name="connsiteY7" fmla="*/ 392029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2937567 w 4151271"/>
                <a:gd name="connsiteY2" fmla="*/ 6206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3752974"/>
                <a:gd name="connsiteY0" fmla="*/ 560471 h 1687449"/>
                <a:gd name="connsiteX1" fmla="*/ 1997618 w 3752974"/>
                <a:gd name="connsiteY1" fmla="*/ 0 h 1687449"/>
                <a:gd name="connsiteX2" fmla="*/ 2937567 w 3752974"/>
                <a:gd name="connsiteY2" fmla="*/ 620629 h 1687449"/>
                <a:gd name="connsiteX3" fmla="*/ 3752974 w 3752974"/>
                <a:gd name="connsiteY3" fmla="*/ 991388 h 1687449"/>
                <a:gd name="connsiteX4" fmla="*/ 3430862 w 3752974"/>
                <a:gd name="connsiteY4" fmla="*/ 1687429 h 1687449"/>
                <a:gd name="connsiteX5" fmla="*/ 334921 w 3752974"/>
                <a:gd name="connsiteY5" fmla="*/ 1687429 h 1687449"/>
                <a:gd name="connsiteX6" fmla="*/ 0 w 3752974"/>
                <a:gd name="connsiteY6" fmla="*/ 997162 h 1687449"/>
                <a:gd name="connsiteX7" fmla="*/ 1153068 w 3752974"/>
                <a:gd name="connsiteY7" fmla="*/ 560471 h 1687449"/>
                <a:gd name="connsiteX0" fmla="*/ 1153068 w 3796037"/>
                <a:gd name="connsiteY0" fmla="*/ 560471 h 1687446"/>
                <a:gd name="connsiteX1" fmla="*/ 1997618 w 3796037"/>
                <a:gd name="connsiteY1" fmla="*/ 0 h 1687446"/>
                <a:gd name="connsiteX2" fmla="*/ 2937567 w 3796037"/>
                <a:gd name="connsiteY2" fmla="*/ 620629 h 1687446"/>
                <a:gd name="connsiteX3" fmla="*/ 3752974 w 3796037"/>
                <a:gd name="connsiteY3" fmla="*/ 991388 h 1687446"/>
                <a:gd name="connsiteX4" fmla="*/ 3430862 w 3796037"/>
                <a:gd name="connsiteY4" fmla="*/ 1687429 h 1687446"/>
                <a:gd name="connsiteX5" fmla="*/ 334921 w 3796037"/>
                <a:gd name="connsiteY5" fmla="*/ 1687429 h 1687446"/>
                <a:gd name="connsiteX6" fmla="*/ 0 w 3796037"/>
                <a:gd name="connsiteY6" fmla="*/ 997162 h 1687446"/>
                <a:gd name="connsiteX7" fmla="*/ 1153068 w 3796037"/>
                <a:gd name="connsiteY7" fmla="*/ 560471 h 1687446"/>
                <a:gd name="connsiteX0" fmla="*/ 1153068 w 3571228"/>
                <a:gd name="connsiteY0" fmla="*/ 560471 h 1687429"/>
                <a:gd name="connsiteX1" fmla="*/ 1997618 w 3571228"/>
                <a:gd name="connsiteY1" fmla="*/ 0 h 1687429"/>
                <a:gd name="connsiteX2" fmla="*/ 2937567 w 3571228"/>
                <a:gd name="connsiteY2" fmla="*/ 620629 h 1687429"/>
                <a:gd name="connsiteX3" fmla="*/ 3430862 w 3571228"/>
                <a:gd name="connsiteY3" fmla="*/ 1687429 h 1687429"/>
                <a:gd name="connsiteX4" fmla="*/ 334921 w 3571228"/>
                <a:gd name="connsiteY4" fmla="*/ 1687429 h 1687429"/>
                <a:gd name="connsiteX5" fmla="*/ 0 w 3571228"/>
                <a:gd name="connsiteY5" fmla="*/ 997162 h 1687429"/>
                <a:gd name="connsiteX6" fmla="*/ 1153068 w 3571228"/>
                <a:gd name="connsiteY6" fmla="*/ 560471 h 1687429"/>
                <a:gd name="connsiteX0" fmla="*/ 1153068 w 3702443"/>
                <a:gd name="connsiteY0" fmla="*/ 560471 h 1687429"/>
                <a:gd name="connsiteX1" fmla="*/ 1997618 w 3702443"/>
                <a:gd name="connsiteY1" fmla="*/ 0 h 1687429"/>
                <a:gd name="connsiteX2" fmla="*/ 2937567 w 3702443"/>
                <a:gd name="connsiteY2" fmla="*/ 620629 h 1687429"/>
                <a:gd name="connsiteX3" fmla="*/ 3430862 w 3702443"/>
                <a:gd name="connsiteY3" fmla="*/ 1687429 h 1687429"/>
                <a:gd name="connsiteX4" fmla="*/ 334921 w 3702443"/>
                <a:gd name="connsiteY4" fmla="*/ 1687429 h 1687429"/>
                <a:gd name="connsiteX5" fmla="*/ 0 w 3702443"/>
                <a:gd name="connsiteY5" fmla="*/ 997162 h 1687429"/>
                <a:gd name="connsiteX6" fmla="*/ 1153068 w 3702443"/>
                <a:gd name="connsiteY6" fmla="*/ 560471 h 1687429"/>
                <a:gd name="connsiteX0" fmla="*/ 1153068 w 3702443"/>
                <a:gd name="connsiteY0" fmla="*/ 63898 h 1190856"/>
                <a:gd name="connsiteX1" fmla="*/ 2937567 w 3702443"/>
                <a:gd name="connsiteY1" fmla="*/ 124056 h 1190856"/>
                <a:gd name="connsiteX2" fmla="*/ 3430862 w 3702443"/>
                <a:gd name="connsiteY2" fmla="*/ 1190856 h 1190856"/>
                <a:gd name="connsiteX3" fmla="*/ 334921 w 3702443"/>
                <a:gd name="connsiteY3" fmla="*/ 1190856 h 1190856"/>
                <a:gd name="connsiteX4" fmla="*/ 0 w 3702443"/>
                <a:gd name="connsiteY4" fmla="*/ 500589 h 1190856"/>
                <a:gd name="connsiteX5" fmla="*/ 1153068 w 3702443"/>
                <a:gd name="connsiteY5" fmla="*/ 63898 h 1190856"/>
                <a:gd name="connsiteX0" fmla="*/ 1153068 w 3702443"/>
                <a:gd name="connsiteY0" fmla="*/ 317291 h 1444249"/>
                <a:gd name="connsiteX1" fmla="*/ 2937567 w 3702443"/>
                <a:gd name="connsiteY1" fmla="*/ 377449 h 1444249"/>
                <a:gd name="connsiteX2" fmla="*/ 3430862 w 3702443"/>
                <a:gd name="connsiteY2" fmla="*/ 1444249 h 1444249"/>
                <a:gd name="connsiteX3" fmla="*/ 334921 w 3702443"/>
                <a:gd name="connsiteY3" fmla="*/ 1444249 h 1444249"/>
                <a:gd name="connsiteX4" fmla="*/ 0 w 3702443"/>
                <a:gd name="connsiteY4" fmla="*/ 753982 h 1444249"/>
                <a:gd name="connsiteX5" fmla="*/ 1153068 w 3702443"/>
                <a:gd name="connsiteY5" fmla="*/ 317291 h 1444249"/>
                <a:gd name="connsiteX0" fmla="*/ 1153068 w 3702443"/>
                <a:gd name="connsiteY0" fmla="*/ 555117 h 1682075"/>
                <a:gd name="connsiteX1" fmla="*/ 2937567 w 3702443"/>
                <a:gd name="connsiteY1" fmla="*/ 615275 h 1682075"/>
                <a:gd name="connsiteX2" fmla="*/ 3430862 w 3702443"/>
                <a:gd name="connsiteY2" fmla="*/ 1682075 h 1682075"/>
                <a:gd name="connsiteX3" fmla="*/ 334921 w 3702443"/>
                <a:gd name="connsiteY3" fmla="*/ 1682075 h 1682075"/>
                <a:gd name="connsiteX4" fmla="*/ 0 w 3702443"/>
                <a:gd name="connsiteY4" fmla="*/ 991808 h 1682075"/>
                <a:gd name="connsiteX5" fmla="*/ 1153068 w 3702443"/>
                <a:gd name="connsiteY5" fmla="*/ 555117 h 1682075"/>
                <a:gd name="connsiteX0" fmla="*/ 920794 w 3470169"/>
                <a:gd name="connsiteY0" fmla="*/ 555117 h 1682075"/>
                <a:gd name="connsiteX1" fmla="*/ 2705293 w 3470169"/>
                <a:gd name="connsiteY1" fmla="*/ 615275 h 1682075"/>
                <a:gd name="connsiteX2" fmla="*/ 3198588 w 3470169"/>
                <a:gd name="connsiteY2" fmla="*/ 1682075 h 1682075"/>
                <a:gd name="connsiteX3" fmla="*/ 102647 w 3470169"/>
                <a:gd name="connsiteY3" fmla="*/ 1682075 h 1682075"/>
                <a:gd name="connsiteX4" fmla="*/ 920794 w 3470169"/>
                <a:gd name="connsiteY4" fmla="*/ 555117 h 1682075"/>
                <a:gd name="connsiteX0" fmla="*/ 1068444 w 3617819"/>
                <a:gd name="connsiteY0" fmla="*/ 555117 h 1682075"/>
                <a:gd name="connsiteX1" fmla="*/ 2852943 w 3617819"/>
                <a:gd name="connsiteY1" fmla="*/ 615275 h 1682075"/>
                <a:gd name="connsiteX2" fmla="*/ 3346238 w 3617819"/>
                <a:gd name="connsiteY2" fmla="*/ 1682075 h 1682075"/>
                <a:gd name="connsiteX3" fmla="*/ 250297 w 3617819"/>
                <a:gd name="connsiteY3" fmla="*/ 1682075 h 1682075"/>
                <a:gd name="connsiteX4" fmla="*/ 1068444 w 3617819"/>
                <a:gd name="connsiteY4" fmla="*/ 555117 h 1682075"/>
                <a:gd name="connsiteX0" fmla="*/ 1088079 w 3637454"/>
                <a:gd name="connsiteY0" fmla="*/ 555117 h 1682205"/>
                <a:gd name="connsiteX1" fmla="*/ 2872578 w 3637454"/>
                <a:gd name="connsiteY1" fmla="*/ 615275 h 1682205"/>
                <a:gd name="connsiteX2" fmla="*/ 3365873 w 3637454"/>
                <a:gd name="connsiteY2" fmla="*/ 1682075 h 1682205"/>
                <a:gd name="connsiteX3" fmla="*/ 269932 w 3637454"/>
                <a:gd name="connsiteY3" fmla="*/ 1682075 h 1682205"/>
                <a:gd name="connsiteX4" fmla="*/ 1088079 w 3637454"/>
                <a:gd name="connsiteY4" fmla="*/ 555117 h 1682205"/>
                <a:gd name="connsiteX0" fmla="*/ 760088 w 3309463"/>
                <a:gd name="connsiteY0" fmla="*/ 555117 h 1693424"/>
                <a:gd name="connsiteX1" fmla="*/ 2544587 w 3309463"/>
                <a:gd name="connsiteY1" fmla="*/ 615275 h 1693424"/>
                <a:gd name="connsiteX2" fmla="*/ 3037882 w 3309463"/>
                <a:gd name="connsiteY2" fmla="*/ 1682075 h 1693424"/>
                <a:gd name="connsiteX3" fmla="*/ 553411 w 3309463"/>
                <a:gd name="connsiteY3" fmla="*/ 1693295 h 1693424"/>
                <a:gd name="connsiteX4" fmla="*/ 760088 w 3309463"/>
                <a:gd name="connsiteY4" fmla="*/ 555117 h 1693424"/>
                <a:gd name="connsiteX0" fmla="*/ 628345 w 3177720"/>
                <a:gd name="connsiteY0" fmla="*/ 555117 h 1693428"/>
                <a:gd name="connsiteX1" fmla="*/ 2412844 w 3177720"/>
                <a:gd name="connsiteY1" fmla="*/ 615275 h 1693428"/>
                <a:gd name="connsiteX2" fmla="*/ 2906139 w 3177720"/>
                <a:gd name="connsiteY2" fmla="*/ 1682075 h 1693428"/>
                <a:gd name="connsiteX3" fmla="*/ 421668 w 3177720"/>
                <a:gd name="connsiteY3" fmla="*/ 1693295 h 1693428"/>
                <a:gd name="connsiteX4" fmla="*/ 628345 w 3177720"/>
                <a:gd name="connsiteY4" fmla="*/ 555117 h 1693428"/>
                <a:gd name="connsiteX0" fmla="*/ 694586 w 3243961"/>
                <a:gd name="connsiteY0" fmla="*/ 555117 h 1693300"/>
                <a:gd name="connsiteX1" fmla="*/ 2479085 w 3243961"/>
                <a:gd name="connsiteY1" fmla="*/ 615275 h 1693300"/>
                <a:gd name="connsiteX2" fmla="*/ 2972380 w 3243961"/>
                <a:gd name="connsiteY2" fmla="*/ 1682075 h 1693300"/>
                <a:gd name="connsiteX3" fmla="*/ 487909 w 3243961"/>
                <a:gd name="connsiteY3" fmla="*/ 1693295 h 1693300"/>
                <a:gd name="connsiteX4" fmla="*/ 694586 w 3243961"/>
                <a:gd name="connsiteY4" fmla="*/ 555117 h 1693300"/>
                <a:gd name="connsiteX0" fmla="*/ 694586 w 3300937"/>
                <a:gd name="connsiteY0" fmla="*/ 506559 h 1644742"/>
                <a:gd name="connsiteX1" fmla="*/ 2624940 w 3300937"/>
                <a:gd name="connsiteY1" fmla="*/ 662084 h 1644742"/>
                <a:gd name="connsiteX2" fmla="*/ 2972380 w 3300937"/>
                <a:gd name="connsiteY2" fmla="*/ 1633517 h 1644742"/>
                <a:gd name="connsiteX3" fmla="*/ 487909 w 3300937"/>
                <a:gd name="connsiteY3" fmla="*/ 1644737 h 1644742"/>
                <a:gd name="connsiteX4" fmla="*/ 694586 w 3300937"/>
                <a:gd name="connsiteY4" fmla="*/ 506559 h 1644742"/>
                <a:gd name="connsiteX0" fmla="*/ 694586 w 3253870"/>
                <a:gd name="connsiteY0" fmla="*/ 506559 h 1644742"/>
                <a:gd name="connsiteX1" fmla="*/ 2624940 w 3253870"/>
                <a:gd name="connsiteY1" fmla="*/ 662084 h 1644742"/>
                <a:gd name="connsiteX2" fmla="*/ 2972380 w 3253870"/>
                <a:gd name="connsiteY2" fmla="*/ 1633517 h 1644742"/>
                <a:gd name="connsiteX3" fmla="*/ 487909 w 3253870"/>
                <a:gd name="connsiteY3" fmla="*/ 1644737 h 1644742"/>
                <a:gd name="connsiteX4" fmla="*/ 694586 w 3253870"/>
                <a:gd name="connsiteY4" fmla="*/ 506559 h 1644742"/>
                <a:gd name="connsiteX0" fmla="*/ 694586 w 3188158"/>
                <a:gd name="connsiteY0" fmla="*/ 506559 h 1644742"/>
                <a:gd name="connsiteX1" fmla="*/ 2624940 w 3188158"/>
                <a:gd name="connsiteY1" fmla="*/ 662084 h 1644742"/>
                <a:gd name="connsiteX2" fmla="*/ 2860184 w 3188158"/>
                <a:gd name="connsiteY2" fmla="*/ 1644737 h 1644742"/>
                <a:gd name="connsiteX3" fmla="*/ 487909 w 3188158"/>
                <a:gd name="connsiteY3" fmla="*/ 1644737 h 1644742"/>
                <a:gd name="connsiteX4" fmla="*/ 694586 w 3188158"/>
                <a:gd name="connsiteY4" fmla="*/ 506559 h 1644742"/>
                <a:gd name="connsiteX0" fmla="*/ 694586 w 3228907"/>
                <a:gd name="connsiteY0" fmla="*/ 506559 h 1644742"/>
                <a:gd name="connsiteX1" fmla="*/ 2624940 w 3228907"/>
                <a:gd name="connsiteY1" fmla="*/ 662084 h 1644742"/>
                <a:gd name="connsiteX2" fmla="*/ 2860184 w 3228907"/>
                <a:gd name="connsiteY2" fmla="*/ 1644737 h 1644742"/>
                <a:gd name="connsiteX3" fmla="*/ 487909 w 3228907"/>
                <a:gd name="connsiteY3" fmla="*/ 1644737 h 1644742"/>
                <a:gd name="connsiteX4" fmla="*/ 694586 w 3228907"/>
                <a:gd name="connsiteY4" fmla="*/ 506559 h 1644742"/>
                <a:gd name="connsiteX0" fmla="*/ 694586 w 3197295"/>
                <a:gd name="connsiteY0" fmla="*/ 576366 h 1714549"/>
                <a:gd name="connsiteX1" fmla="*/ 2546403 w 3197295"/>
                <a:gd name="connsiteY1" fmla="*/ 597255 h 1714549"/>
                <a:gd name="connsiteX2" fmla="*/ 2860184 w 3197295"/>
                <a:gd name="connsiteY2" fmla="*/ 1714544 h 1714549"/>
                <a:gd name="connsiteX3" fmla="*/ 487909 w 3197295"/>
                <a:gd name="connsiteY3" fmla="*/ 1714544 h 1714549"/>
                <a:gd name="connsiteX4" fmla="*/ 694586 w 3197295"/>
                <a:gd name="connsiteY4" fmla="*/ 576366 h 1714549"/>
                <a:gd name="connsiteX0" fmla="*/ 694586 w 3036057"/>
                <a:gd name="connsiteY0" fmla="*/ 576366 h 1714549"/>
                <a:gd name="connsiteX1" fmla="*/ 2546403 w 3036057"/>
                <a:gd name="connsiteY1" fmla="*/ 597255 h 1714549"/>
                <a:gd name="connsiteX2" fmla="*/ 2557254 w 3036057"/>
                <a:gd name="connsiteY2" fmla="*/ 1714544 h 1714549"/>
                <a:gd name="connsiteX3" fmla="*/ 487909 w 3036057"/>
                <a:gd name="connsiteY3" fmla="*/ 1714544 h 1714549"/>
                <a:gd name="connsiteX4" fmla="*/ 694586 w 3036057"/>
                <a:gd name="connsiteY4" fmla="*/ 576366 h 1714549"/>
                <a:gd name="connsiteX0" fmla="*/ 694586 w 3171780"/>
                <a:gd name="connsiteY0" fmla="*/ 576366 h 1714549"/>
                <a:gd name="connsiteX1" fmla="*/ 2546403 w 3171780"/>
                <a:gd name="connsiteY1" fmla="*/ 597255 h 1714549"/>
                <a:gd name="connsiteX2" fmla="*/ 2557254 w 3171780"/>
                <a:gd name="connsiteY2" fmla="*/ 1714544 h 1714549"/>
                <a:gd name="connsiteX3" fmla="*/ 487909 w 3171780"/>
                <a:gd name="connsiteY3" fmla="*/ 1714544 h 1714549"/>
                <a:gd name="connsiteX4" fmla="*/ 694586 w 3171780"/>
                <a:gd name="connsiteY4" fmla="*/ 576366 h 1714549"/>
                <a:gd name="connsiteX0" fmla="*/ 694586 w 3171780"/>
                <a:gd name="connsiteY0" fmla="*/ 314755 h 1452938"/>
                <a:gd name="connsiteX1" fmla="*/ 923491 w 3171780"/>
                <a:gd name="connsiteY1" fmla="*/ 114 h 1452938"/>
                <a:gd name="connsiteX2" fmla="*/ 2546403 w 3171780"/>
                <a:gd name="connsiteY2" fmla="*/ 335644 h 1452938"/>
                <a:gd name="connsiteX3" fmla="*/ 2557254 w 3171780"/>
                <a:gd name="connsiteY3" fmla="*/ 1452933 h 1452938"/>
                <a:gd name="connsiteX4" fmla="*/ 487909 w 3171780"/>
                <a:gd name="connsiteY4" fmla="*/ 1452933 h 1452938"/>
                <a:gd name="connsiteX5" fmla="*/ 694586 w 3171780"/>
                <a:gd name="connsiteY5" fmla="*/ 314755 h 1452938"/>
                <a:gd name="connsiteX0" fmla="*/ 694586 w 3171780"/>
                <a:gd name="connsiteY0" fmla="*/ 125528 h 1263711"/>
                <a:gd name="connsiteX1" fmla="*/ 1198372 w 3171780"/>
                <a:gd name="connsiteY1" fmla="*/ 68939 h 1263711"/>
                <a:gd name="connsiteX2" fmla="*/ 2546403 w 3171780"/>
                <a:gd name="connsiteY2" fmla="*/ 146417 h 1263711"/>
                <a:gd name="connsiteX3" fmla="*/ 2557254 w 3171780"/>
                <a:gd name="connsiteY3" fmla="*/ 1263706 h 1263711"/>
                <a:gd name="connsiteX4" fmla="*/ 487909 w 3171780"/>
                <a:gd name="connsiteY4" fmla="*/ 1263706 h 1263711"/>
                <a:gd name="connsiteX5" fmla="*/ 694586 w 3171780"/>
                <a:gd name="connsiteY5" fmla="*/ 125528 h 1263711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596292 w 3286659"/>
                <a:gd name="connsiteY0" fmla="*/ 458962 h 1518609"/>
                <a:gd name="connsiteX1" fmla="*/ 1313251 w 3286659"/>
                <a:gd name="connsiteY1" fmla="*/ 323836 h 1518609"/>
                <a:gd name="connsiteX2" fmla="*/ 2661282 w 3286659"/>
                <a:gd name="connsiteY2" fmla="*/ 401314 h 1518609"/>
                <a:gd name="connsiteX3" fmla="*/ 2672133 w 3286659"/>
                <a:gd name="connsiteY3" fmla="*/ 1518603 h 1518609"/>
                <a:gd name="connsiteX4" fmla="*/ 602788 w 3286659"/>
                <a:gd name="connsiteY4" fmla="*/ 1518603 h 1518609"/>
                <a:gd name="connsiteX5" fmla="*/ 596292 w 3286659"/>
                <a:gd name="connsiteY5" fmla="*/ 458962 h 1518609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556834 h 1616481"/>
                <a:gd name="connsiteX1" fmla="*/ 1094469 w 3286659"/>
                <a:gd name="connsiteY1" fmla="*/ 455367 h 1616481"/>
                <a:gd name="connsiteX2" fmla="*/ 2661282 w 3286659"/>
                <a:gd name="connsiteY2" fmla="*/ 499186 h 1616481"/>
                <a:gd name="connsiteX3" fmla="*/ 2672133 w 3286659"/>
                <a:gd name="connsiteY3" fmla="*/ 1616475 h 1616481"/>
                <a:gd name="connsiteX4" fmla="*/ 602788 w 3286659"/>
                <a:gd name="connsiteY4" fmla="*/ 1616475 h 1616481"/>
                <a:gd name="connsiteX5" fmla="*/ 596292 w 3286659"/>
                <a:gd name="connsiteY5" fmla="*/ 556834 h 1616481"/>
                <a:gd name="connsiteX0" fmla="*/ 596292 w 3286659"/>
                <a:gd name="connsiteY0" fmla="*/ 699745 h 1759392"/>
                <a:gd name="connsiteX1" fmla="*/ 1094469 w 3286659"/>
                <a:gd name="connsiteY1" fmla="*/ 598278 h 1759392"/>
                <a:gd name="connsiteX2" fmla="*/ 2661282 w 3286659"/>
                <a:gd name="connsiteY2" fmla="*/ 642097 h 1759392"/>
                <a:gd name="connsiteX3" fmla="*/ 2672133 w 3286659"/>
                <a:gd name="connsiteY3" fmla="*/ 1759386 h 1759392"/>
                <a:gd name="connsiteX4" fmla="*/ 602788 w 3286659"/>
                <a:gd name="connsiteY4" fmla="*/ 1759386 h 1759392"/>
                <a:gd name="connsiteX5" fmla="*/ 596292 w 3286659"/>
                <a:gd name="connsiteY5" fmla="*/ 699745 h 1759392"/>
                <a:gd name="connsiteX0" fmla="*/ 596292 w 3286659"/>
                <a:gd name="connsiteY0" fmla="*/ 840626 h 1900273"/>
                <a:gd name="connsiteX1" fmla="*/ 1072029 w 3286659"/>
                <a:gd name="connsiteY1" fmla="*/ 509157 h 1900273"/>
                <a:gd name="connsiteX2" fmla="*/ 2661282 w 3286659"/>
                <a:gd name="connsiteY2" fmla="*/ 782978 h 1900273"/>
                <a:gd name="connsiteX3" fmla="*/ 2672133 w 3286659"/>
                <a:gd name="connsiteY3" fmla="*/ 1900267 h 1900273"/>
                <a:gd name="connsiteX4" fmla="*/ 602788 w 3286659"/>
                <a:gd name="connsiteY4" fmla="*/ 1900267 h 1900273"/>
                <a:gd name="connsiteX5" fmla="*/ 596292 w 3286659"/>
                <a:gd name="connsiteY5" fmla="*/ 840626 h 1900273"/>
                <a:gd name="connsiteX0" fmla="*/ 596292 w 3286659"/>
                <a:gd name="connsiteY0" fmla="*/ 755820 h 1815467"/>
                <a:gd name="connsiteX1" fmla="*/ 1072029 w 3286659"/>
                <a:gd name="connsiteY1" fmla="*/ 424351 h 1815467"/>
                <a:gd name="connsiteX2" fmla="*/ 2661282 w 3286659"/>
                <a:gd name="connsiteY2" fmla="*/ 698172 h 1815467"/>
                <a:gd name="connsiteX3" fmla="*/ 2672133 w 3286659"/>
                <a:gd name="connsiteY3" fmla="*/ 1815461 h 1815467"/>
                <a:gd name="connsiteX4" fmla="*/ 602788 w 3286659"/>
                <a:gd name="connsiteY4" fmla="*/ 1815461 h 1815467"/>
                <a:gd name="connsiteX5" fmla="*/ 596292 w 3286659"/>
                <a:gd name="connsiteY5" fmla="*/ 755820 h 1815467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1595 w 3207327"/>
                <a:gd name="connsiteY0" fmla="*/ 593135 h 1815466"/>
                <a:gd name="connsiteX1" fmla="*/ 992697 w 3207327"/>
                <a:gd name="connsiteY1" fmla="*/ 424351 h 1815466"/>
                <a:gd name="connsiteX2" fmla="*/ 2581950 w 3207327"/>
                <a:gd name="connsiteY2" fmla="*/ 698172 h 1815466"/>
                <a:gd name="connsiteX3" fmla="*/ 2592801 w 3207327"/>
                <a:gd name="connsiteY3" fmla="*/ 1815461 h 1815466"/>
                <a:gd name="connsiteX4" fmla="*/ 523456 w 3207327"/>
                <a:gd name="connsiteY4" fmla="*/ 1815461 h 1815466"/>
                <a:gd name="connsiteX5" fmla="*/ 651595 w 3207327"/>
                <a:gd name="connsiteY5" fmla="*/ 593135 h 1815466"/>
                <a:gd name="connsiteX0" fmla="*/ 718641 w 3274373"/>
                <a:gd name="connsiteY0" fmla="*/ 593135 h 1815461"/>
                <a:gd name="connsiteX1" fmla="*/ 1059743 w 3274373"/>
                <a:gd name="connsiteY1" fmla="*/ 424351 h 1815461"/>
                <a:gd name="connsiteX2" fmla="*/ 2648996 w 3274373"/>
                <a:gd name="connsiteY2" fmla="*/ 698172 h 1815461"/>
                <a:gd name="connsiteX3" fmla="*/ 2659847 w 3274373"/>
                <a:gd name="connsiteY3" fmla="*/ 1815461 h 1815461"/>
                <a:gd name="connsiteX4" fmla="*/ 590502 w 3274373"/>
                <a:gd name="connsiteY4" fmla="*/ 1815461 h 1815461"/>
                <a:gd name="connsiteX5" fmla="*/ 718641 w 3274373"/>
                <a:gd name="connsiteY5" fmla="*/ 593135 h 1815461"/>
                <a:gd name="connsiteX0" fmla="*/ 622918 w 3380668"/>
                <a:gd name="connsiteY0" fmla="*/ 1092865 h 1815461"/>
                <a:gd name="connsiteX1" fmla="*/ 1166038 w 3380668"/>
                <a:gd name="connsiteY1" fmla="*/ 424351 h 1815461"/>
                <a:gd name="connsiteX2" fmla="*/ 2755291 w 3380668"/>
                <a:gd name="connsiteY2" fmla="*/ 698172 h 1815461"/>
                <a:gd name="connsiteX3" fmla="*/ 2766142 w 3380668"/>
                <a:gd name="connsiteY3" fmla="*/ 1815461 h 1815461"/>
                <a:gd name="connsiteX4" fmla="*/ 696797 w 3380668"/>
                <a:gd name="connsiteY4" fmla="*/ 1815461 h 1815461"/>
                <a:gd name="connsiteX5" fmla="*/ 622918 w 3380668"/>
                <a:gd name="connsiteY5" fmla="*/ 1092865 h 1815461"/>
                <a:gd name="connsiteX0" fmla="*/ 385957 w 3143707"/>
                <a:gd name="connsiteY0" fmla="*/ 1092865 h 1815461"/>
                <a:gd name="connsiteX1" fmla="*/ 929077 w 3143707"/>
                <a:gd name="connsiteY1" fmla="*/ 424351 h 1815461"/>
                <a:gd name="connsiteX2" fmla="*/ 2518330 w 3143707"/>
                <a:gd name="connsiteY2" fmla="*/ 698172 h 1815461"/>
                <a:gd name="connsiteX3" fmla="*/ 2529181 w 3143707"/>
                <a:gd name="connsiteY3" fmla="*/ 1815461 h 1815461"/>
                <a:gd name="connsiteX4" fmla="*/ 459836 w 3143707"/>
                <a:gd name="connsiteY4" fmla="*/ 1815461 h 1815461"/>
                <a:gd name="connsiteX5" fmla="*/ 385957 w 3143707"/>
                <a:gd name="connsiteY5" fmla="*/ 1092865 h 1815461"/>
                <a:gd name="connsiteX0" fmla="*/ 320533 w 3078283"/>
                <a:gd name="connsiteY0" fmla="*/ 1092865 h 1815991"/>
                <a:gd name="connsiteX1" fmla="*/ 863653 w 3078283"/>
                <a:gd name="connsiteY1" fmla="*/ 424351 h 1815991"/>
                <a:gd name="connsiteX2" fmla="*/ 2452906 w 3078283"/>
                <a:gd name="connsiteY2" fmla="*/ 698172 h 1815991"/>
                <a:gd name="connsiteX3" fmla="*/ 2463757 w 3078283"/>
                <a:gd name="connsiteY3" fmla="*/ 1815461 h 1815991"/>
                <a:gd name="connsiteX4" fmla="*/ 394412 w 3078283"/>
                <a:gd name="connsiteY4" fmla="*/ 1815461 h 1815991"/>
                <a:gd name="connsiteX5" fmla="*/ 320533 w 3078283"/>
                <a:gd name="connsiteY5" fmla="*/ 1092865 h 1815991"/>
                <a:gd name="connsiteX0" fmla="*/ 394839 w 3152589"/>
                <a:gd name="connsiteY0" fmla="*/ 1092865 h 1815464"/>
                <a:gd name="connsiteX1" fmla="*/ 937959 w 3152589"/>
                <a:gd name="connsiteY1" fmla="*/ 424351 h 1815464"/>
                <a:gd name="connsiteX2" fmla="*/ 2527212 w 3152589"/>
                <a:gd name="connsiteY2" fmla="*/ 698172 h 1815464"/>
                <a:gd name="connsiteX3" fmla="*/ 2538063 w 3152589"/>
                <a:gd name="connsiteY3" fmla="*/ 1815461 h 1815464"/>
                <a:gd name="connsiteX4" fmla="*/ 468718 w 3152589"/>
                <a:gd name="connsiteY4" fmla="*/ 1815461 h 1815464"/>
                <a:gd name="connsiteX5" fmla="*/ 394839 w 3152589"/>
                <a:gd name="connsiteY5" fmla="*/ 1092865 h 1815464"/>
                <a:gd name="connsiteX0" fmla="*/ 482152 w 3239902"/>
                <a:gd name="connsiteY0" fmla="*/ 1092865 h 1815464"/>
                <a:gd name="connsiteX1" fmla="*/ 1025272 w 3239902"/>
                <a:gd name="connsiteY1" fmla="*/ 424351 h 1815464"/>
                <a:gd name="connsiteX2" fmla="*/ 2614525 w 3239902"/>
                <a:gd name="connsiteY2" fmla="*/ 698172 h 1815464"/>
                <a:gd name="connsiteX3" fmla="*/ 2625376 w 3239902"/>
                <a:gd name="connsiteY3" fmla="*/ 1815461 h 1815464"/>
                <a:gd name="connsiteX4" fmla="*/ 556031 w 3239902"/>
                <a:gd name="connsiteY4" fmla="*/ 1815461 h 1815464"/>
                <a:gd name="connsiteX5" fmla="*/ 482152 w 3239902"/>
                <a:gd name="connsiteY5" fmla="*/ 1092865 h 1815464"/>
                <a:gd name="connsiteX0" fmla="*/ 448034 w 3205784"/>
                <a:gd name="connsiteY0" fmla="*/ 1092865 h 1815464"/>
                <a:gd name="connsiteX1" fmla="*/ 991154 w 3205784"/>
                <a:gd name="connsiteY1" fmla="*/ 424351 h 1815464"/>
                <a:gd name="connsiteX2" fmla="*/ 2580407 w 3205784"/>
                <a:gd name="connsiteY2" fmla="*/ 698172 h 1815464"/>
                <a:gd name="connsiteX3" fmla="*/ 2591258 w 3205784"/>
                <a:gd name="connsiteY3" fmla="*/ 1815461 h 1815464"/>
                <a:gd name="connsiteX4" fmla="*/ 521913 w 3205784"/>
                <a:gd name="connsiteY4" fmla="*/ 1815461 h 1815464"/>
                <a:gd name="connsiteX5" fmla="*/ 448034 w 3205784"/>
                <a:gd name="connsiteY5" fmla="*/ 1092865 h 1815464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92870 w 3129355"/>
                <a:gd name="connsiteY0" fmla="*/ 1010615 h 1775888"/>
                <a:gd name="connsiteX1" fmla="*/ 1052948 w 3129355"/>
                <a:gd name="connsiteY1" fmla="*/ 448427 h 1775888"/>
                <a:gd name="connsiteX2" fmla="*/ 2503978 w 3129355"/>
                <a:gd name="connsiteY2" fmla="*/ 658453 h 1775888"/>
                <a:gd name="connsiteX3" fmla="*/ 2514829 w 3129355"/>
                <a:gd name="connsiteY3" fmla="*/ 1775742 h 1775888"/>
                <a:gd name="connsiteX4" fmla="*/ 445484 w 3129355"/>
                <a:gd name="connsiteY4" fmla="*/ 1775742 h 1775888"/>
                <a:gd name="connsiteX5" fmla="*/ 392870 w 3129355"/>
                <a:gd name="connsiteY5" fmla="*/ 1010615 h 1775888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1007248 h 1772521"/>
                <a:gd name="connsiteX1" fmla="*/ 846084 w 3170217"/>
                <a:gd name="connsiteY1" fmla="*/ 519488 h 1772521"/>
                <a:gd name="connsiteX2" fmla="*/ 2589038 w 3170217"/>
                <a:gd name="connsiteY2" fmla="*/ 708249 h 1772521"/>
                <a:gd name="connsiteX3" fmla="*/ 2514829 w 3170217"/>
                <a:gd name="connsiteY3" fmla="*/ 1772375 h 1772521"/>
                <a:gd name="connsiteX4" fmla="*/ 445484 w 3170217"/>
                <a:gd name="connsiteY4" fmla="*/ 1772375 h 1772521"/>
                <a:gd name="connsiteX5" fmla="*/ 392870 w 3170217"/>
                <a:gd name="connsiteY5" fmla="*/ 1007248 h 1772521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544191 w 3190887"/>
                <a:gd name="connsiteY0" fmla="*/ 954085 h 1772505"/>
                <a:gd name="connsiteX1" fmla="*/ 866754 w 3190887"/>
                <a:gd name="connsiteY1" fmla="*/ 519488 h 1772505"/>
                <a:gd name="connsiteX2" fmla="*/ 2609708 w 3190887"/>
                <a:gd name="connsiteY2" fmla="*/ 708249 h 1772505"/>
                <a:gd name="connsiteX3" fmla="*/ 2535499 w 3190887"/>
                <a:gd name="connsiteY3" fmla="*/ 1772375 h 1772505"/>
                <a:gd name="connsiteX4" fmla="*/ 466154 w 3190887"/>
                <a:gd name="connsiteY4" fmla="*/ 1772375 h 1772505"/>
                <a:gd name="connsiteX5" fmla="*/ 544191 w 3190887"/>
                <a:gd name="connsiteY5" fmla="*/ 954085 h 1772505"/>
                <a:gd name="connsiteX0" fmla="*/ 544191 w 3190887"/>
                <a:gd name="connsiteY0" fmla="*/ 1031271 h 1849691"/>
                <a:gd name="connsiteX1" fmla="*/ 866754 w 3190887"/>
                <a:gd name="connsiteY1" fmla="*/ 596674 h 1849691"/>
                <a:gd name="connsiteX2" fmla="*/ 2609708 w 3190887"/>
                <a:gd name="connsiteY2" fmla="*/ 785435 h 1849691"/>
                <a:gd name="connsiteX3" fmla="*/ 2535499 w 3190887"/>
                <a:gd name="connsiteY3" fmla="*/ 1849561 h 1849691"/>
                <a:gd name="connsiteX4" fmla="*/ 466154 w 3190887"/>
                <a:gd name="connsiteY4" fmla="*/ 1849561 h 1849691"/>
                <a:gd name="connsiteX5" fmla="*/ 544191 w 3190887"/>
                <a:gd name="connsiteY5" fmla="*/ 1031271 h 1849691"/>
                <a:gd name="connsiteX0" fmla="*/ 544191 w 3190887"/>
                <a:gd name="connsiteY0" fmla="*/ 1056809 h 1875229"/>
                <a:gd name="connsiteX1" fmla="*/ 866754 w 3190887"/>
                <a:gd name="connsiteY1" fmla="*/ 622212 h 1875229"/>
                <a:gd name="connsiteX2" fmla="*/ 2609708 w 3190887"/>
                <a:gd name="connsiteY2" fmla="*/ 810973 h 1875229"/>
                <a:gd name="connsiteX3" fmla="*/ 2535499 w 3190887"/>
                <a:gd name="connsiteY3" fmla="*/ 1875099 h 1875229"/>
                <a:gd name="connsiteX4" fmla="*/ 466154 w 3190887"/>
                <a:gd name="connsiteY4" fmla="*/ 1875099 h 1875229"/>
                <a:gd name="connsiteX5" fmla="*/ 544191 w 3190887"/>
                <a:gd name="connsiteY5" fmla="*/ 1056809 h 1875229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94906 h 1913326"/>
                <a:gd name="connsiteX1" fmla="*/ 866754 w 3190887"/>
                <a:gd name="connsiteY1" fmla="*/ 660309 h 1913326"/>
                <a:gd name="connsiteX2" fmla="*/ 2609708 w 3190887"/>
                <a:gd name="connsiteY2" fmla="*/ 849070 h 1913326"/>
                <a:gd name="connsiteX3" fmla="*/ 2535499 w 3190887"/>
                <a:gd name="connsiteY3" fmla="*/ 1913196 h 1913326"/>
                <a:gd name="connsiteX4" fmla="*/ 466154 w 3190887"/>
                <a:gd name="connsiteY4" fmla="*/ 1913196 h 1913326"/>
                <a:gd name="connsiteX5" fmla="*/ 544191 w 3190887"/>
                <a:gd name="connsiteY5" fmla="*/ 1094906 h 1913326"/>
                <a:gd name="connsiteX0" fmla="*/ 544191 w 3190887"/>
                <a:gd name="connsiteY0" fmla="*/ 1058865 h 1877285"/>
                <a:gd name="connsiteX1" fmla="*/ 866754 w 3190887"/>
                <a:gd name="connsiteY1" fmla="*/ 624268 h 1877285"/>
                <a:gd name="connsiteX2" fmla="*/ 2609708 w 3190887"/>
                <a:gd name="connsiteY2" fmla="*/ 813029 h 1877285"/>
                <a:gd name="connsiteX3" fmla="*/ 2535499 w 3190887"/>
                <a:gd name="connsiteY3" fmla="*/ 1877155 h 1877285"/>
                <a:gd name="connsiteX4" fmla="*/ 466154 w 3190887"/>
                <a:gd name="connsiteY4" fmla="*/ 1877155 h 1877285"/>
                <a:gd name="connsiteX5" fmla="*/ 544191 w 3190887"/>
                <a:gd name="connsiteY5" fmla="*/ 1058865 h 1877285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73296 h 1891716"/>
                <a:gd name="connsiteX1" fmla="*/ 866754 w 3190887"/>
                <a:gd name="connsiteY1" fmla="*/ 638699 h 1891716"/>
                <a:gd name="connsiteX2" fmla="*/ 2609708 w 3190887"/>
                <a:gd name="connsiteY2" fmla="*/ 827460 h 1891716"/>
                <a:gd name="connsiteX3" fmla="*/ 2535499 w 3190887"/>
                <a:gd name="connsiteY3" fmla="*/ 1891586 h 1891716"/>
                <a:gd name="connsiteX4" fmla="*/ 466154 w 3190887"/>
                <a:gd name="connsiteY4" fmla="*/ 1891586 h 1891716"/>
                <a:gd name="connsiteX5" fmla="*/ 544191 w 3190887"/>
                <a:gd name="connsiteY5" fmla="*/ 1073296 h 189171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39972 w 3262882"/>
                <a:gd name="connsiteY0" fmla="*/ 913808 h 1891704"/>
                <a:gd name="connsiteX1" fmla="*/ 938749 w 3262882"/>
                <a:gd name="connsiteY1" fmla="*/ 638699 h 1891704"/>
                <a:gd name="connsiteX2" fmla="*/ 2681703 w 3262882"/>
                <a:gd name="connsiteY2" fmla="*/ 827460 h 1891704"/>
                <a:gd name="connsiteX3" fmla="*/ 2607494 w 3262882"/>
                <a:gd name="connsiteY3" fmla="*/ 1891586 h 1891704"/>
                <a:gd name="connsiteX4" fmla="*/ 538149 w 3262882"/>
                <a:gd name="connsiteY4" fmla="*/ 1891586 h 1891704"/>
                <a:gd name="connsiteX5" fmla="*/ 539972 w 3262882"/>
                <a:gd name="connsiteY5" fmla="*/ 913808 h 1891704"/>
                <a:gd name="connsiteX0" fmla="*/ 539972 w 3262882"/>
                <a:gd name="connsiteY0" fmla="*/ 939984 h 1917880"/>
                <a:gd name="connsiteX1" fmla="*/ 993187 w 3262882"/>
                <a:gd name="connsiteY1" fmla="*/ 622345 h 1917880"/>
                <a:gd name="connsiteX2" fmla="*/ 2681703 w 3262882"/>
                <a:gd name="connsiteY2" fmla="*/ 853636 h 1917880"/>
                <a:gd name="connsiteX3" fmla="*/ 2607494 w 3262882"/>
                <a:gd name="connsiteY3" fmla="*/ 1917762 h 1917880"/>
                <a:gd name="connsiteX4" fmla="*/ 538149 w 3262882"/>
                <a:gd name="connsiteY4" fmla="*/ 1917762 h 1917880"/>
                <a:gd name="connsiteX5" fmla="*/ 539972 w 3262882"/>
                <a:gd name="connsiteY5" fmla="*/ 939984 h 1917880"/>
                <a:gd name="connsiteX0" fmla="*/ 539972 w 3422381"/>
                <a:gd name="connsiteY0" fmla="*/ 916601 h 1894497"/>
                <a:gd name="connsiteX1" fmla="*/ 993187 w 3422381"/>
                <a:gd name="connsiteY1" fmla="*/ 598962 h 1894497"/>
                <a:gd name="connsiteX2" fmla="*/ 2964782 w 3422381"/>
                <a:gd name="connsiteY2" fmla="*/ 894048 h 1894497"/>
                <a:gd name="connsiteX3" fmla="*/ 2607494 w 3422381"/>
                <a:gd name="connsiteY3" fmla="*/ 1894379 h 1894497"/>
                <a:gd name="connsiteX4" fmla="*/ 538149 w 3422381"/>
                <a:gd name="connsiteY4" fmla="*/ 1894379 h 1894497"/>
                <a:gd name="connsiteX5" fmla="*/ 539972 w 3422381"/>
                <a:gd name="connsiteY5" fmla="*/ 916601 h 1894497"/>
                <a:gd name="connsiteX0" fmla="*/ 539972 w 3556963"/>
                <a:gd name="connsiteY0" fmla="*/ 916601 h 1894497"/>
                <a:gd name="connsiteX1" fmla="*/ 993187 w 3556963"/>
                <a:gd name="connsiteY1" fmla="*/ 598962 h 1894497"/>
                <a:gd name="connsiteX2" fmla="*/ 2964782 w 3556963"/>
                <a:gd name="connsiteY2" fmla="*/ 894048 h 1894497"/>
                <a:gd name="connsiteX3" fmla="*/ 2912347 w 3556963"/>
                <a:gd name="connsiteY3" fmla="*/ 1894379 h 1894497"/>
                <a:gd name="connsiteX4" fmla="*/ 538149 w 3556963"/>
                <a:gd name="connsiteY4" fmla="*/ 1894379 h 1894497"/>
                <a:gd name="connsiteX5" fmla="*/ 539972 w 3556963"/>
                <a:gd name="connsiteY5" fmla="*/ 916601 h 1894497"/>
                <a:gd name="connsiteX0" fmla="*/ 539972 w 3454539"/>
                <a:gd name="connsiteY0" fmla="*/ 916601 h 1894497"/>
                <a:gd name="connsiteX1" fmla="*/ 993187 w 3454539"/>
                <a:gd name="connsiteY1" fmla="*/ 598962 h 1894497"/>
                <a:gd name="connsiteX2" fmla="*/ 2964782 w 3454539"/>
                <a:gd name="connsiteY2" fmla="*/ 894048 h 1894497"/>
                <a:gd name="connsiteX3" fmla="*/ 2912347 w 3454539"/>
                <a:gd name="connsiteY3" fmla="*/ 1894379 h 1894497"/>
                <a:gd name="connsiteX4" fmla="*/ 538149 w 3454539"/>
                <a:gd name="connsiteY4" fmla="*/ 1894379 h 1894497"/>
                <a:gd name="connsiteX5" fmla="*/ 539972 w 3454539"/>
                <a:gd name="connsiteY5" fmla="*/ 916601 h 1894497"/>
                <a:gd name="connsiteX0" fmla="*/ 539972 w 3359351"/>
                <a:gd name="connsiteY0" fmla="*/ 973325 h 1951221"/>
                <a:gd name="connsiteX1" fmla="*/ 993187 w 3359351"/>
                <a:gd name="connsiteY1" fmla="*/ 655686 h 1951221"/>
                <a:gd name="connsiteX2" fmla="*/ 2779692 w 3359351"/>
                <a:gd name="connsiteY2" fmla="*/ 801916 h 1951221"/>
                <a:gd name="connsiteX3" fmla="*/ 2912347 w 3359351"/>
                <a:gd name="connsiteY3" fmla="*/ 1951103 h 1951221"/>
                <a:gd name="connsiteX4" fmla="*/ 538149 w 3359351"/>
                <a:gd name="connsiteY4" fmla="*/ 1951103 h 1951221"/>
                <a:gd name="connsiteX5" fmla="*/ 539972 w 3359351"/>
                <a:gd name="connsiteY5" fmla="*/ 973325 h 1951221"/>
                <a:gd name="connsiteX0" fmla="*/ 539972 w 3419450"/>
                <a:gd name="connsiteY0" fmla="*/ 973325 h 1951221"/>
                <a:gd name="connsiteX1" fmla="*/ 993187 w 3419450"/>
                <a:gd name="connsiteY1" fmla="*/ 655686 h 1951221"/>
                <a:gd name="connsiteX2" fmla="*/ 2779692 w 3419450"/>
                <a:gd name="connsiteY2" fmla="*/ 801916 h 1951221"/>
                <a:gd name="connsiteX3" fmla="*/ 2912347 w 3419450"/>
                <a:gd name="connsiteY3" fmla="*/ 1951103 h 1951221"/>
                <a:gd name="connsiteX4" fmla="*/ 538149 w 3419450"/>
                <a:gd name="connsiteY4" fmla="*/ 1951103 h 1951221"/>
                <a:gd name="connsiteX5" fmla="*/ 539972 w 3419450"/>
                <a:gd name="connsiteY5" fmla="*/ 973325 h 1951221"/>
                <a:gd name="connsiteX0" fmla="*/ 539972 w 3443958"/>
                <a:gd name="connsiteY0" fmla="*/ 973325 h 1951221"/>
                <a:gd name="connsiteX1" fmla="*/ 993187 w 3443958"/>
                <a:gd name="connsiteY1" fmla="*/ 655686 h 1951221"/>
                <a:gd name="connsiteX2" fmla="*/ 2779692 w 3443958"/>
                <a:gd name="connsiteY2" fmla="*/ 801916 h 1951221"/>
                <a:gd name="connsiteX3" fmla="*/ 2912347 w 3443958"/>
                <a:gd name="connsiteY3" fmla="*/ 1951103 h 1951221"/>
                <a:gd name="connsiteX4" fmla="*/ 538149 w 3443958"/>
                <a:gd name="connsiteY4" fmla="*/ 1951103 h 1951221"/>
                <a:gd name="connsiteX5" fmla="*/ 539972 w 3443958"/>
                <a:gd name="connsiteY5" fmla="*/ 973325 h 1951221"/>
                <a:gd name="connsiteX0" fmla="*/ 539972 w 3500292"/>
                <a:gd name="connsiteY0" fmla="*/ 969019 h 1946915"/>
                <a:gd name="connsiteX1" fmla="*/ 993187 w 3500292"/>
                <a:gd name="connsiteY1" fmla="*/ 651380 h 1946915"/>
                <a:gd name="connsiteX2" fmla="*/ 2888569 w 3500292"/>
                <a:gd name="connsiteY2" fmla="*/ 808242 h 1946915"/>
                <a:gd name="connsiteX3" fmla="*/ 2912347 w 3500292"/>
                <a:gd name="connsiteY3" fmla="*/ 1946797 h 1946915"/>
                <a:gd name="connsiteX4" fmla="*/ 538149 w 3500292"/>
                <a:gd name="connsiteY4" fmla="*/ 1946797 h 1946915"/>
                <a:gd name="connsiteX5" fmla="*/ 539972 w 3500292"/>
                <a:gd name="connsiteY5" fmla="*/ 969019 h 1946915"/>
                <a:gd name="connsiteX0" fmla="*/ 539972 w 3437111"/>
                <a:gd name="connsiteY0" fmla="*/ 969019 h 1946915"/>
                <a:gd name="connsiteX1" fmla="*/ 993187 w 3437111"/>
                <a:gd name="connsiteY1" fmla="*/ 651380 h 1946915"/>
                <a:gd name="connsiteX2" fmla="*/ 2888569 w 3437111"/>
                <a:gd name="connsiteY2" fmla="*/ 808242 h 1946915"/>
                <a:gd name="connsiteX3" fmla="*/ 2912347 w 3437111"/>
                <a:gd name="connsiteY3" fmla="*/ 1946797 h 1946915"/>
                <a:gd name="connsiteX4" fmla="*/ 538149 w 3437111"/>
                <a:gd name="connsiteY4" fmla="*/ 1946797 h 1946915"/>
                <a:gd name="connsiteX5" fmla="*/ 539972 w 3437111"/>
                <a:gd name="connsiteY5" fmla="*/ 969019 h 1946915"/>
                <a:gd name="connsiteX0" fmla="*/ 539972 w 3437111"/>
                <a:gd name="connsiteY0" fmla="*/ 1014604 h 1992500"/>
                <a:gd name="connsiteX1" fmla="*/ 993187 w 3437111"/>
                <a:gd name="connsiteY1" fmla="*/ 696965 h 1992500"/>
                <a:gd name="connsiteX2" fmla="*/ 2888569 w 3437111"/>
                <a:gd name="connsiteY2" fmla="*/ 853827 h 1992500"/>
                <a:gd name="connsiteX3" fmla="*/ 2912347 w 3437111"/>
                <a:gd name="connsiteY3" fmla="*/ 1992382 h 1992500"/>
                <a:gd name="connsiteX4" fmla="*/ 538149 w 3437111"/>
                <a:gd name="connsiteY4" fmla="*/ 1992382 h 1992500"/>
                <a:gd name="connsiteX5" fmla="*/ 539972 w 3437111"/>
                <a:gd name="connsiteY5" fmla="*/ 1014604 h 19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7111" h="1992500">
                  <a:moveTo>
                    <a:pt x="539972" y="1014604"/>
                  </a:moveTo>
                  <a:cubicBezTo>
                    <a:pt x="438541" y="782775"/>
                    <a:pt x="730864" y="525775"/>
                    <a:pt x="993187" y="696965"/>
                  </a:cubicBezTo>
                  <a:cubicBezTo>
                    <a:pt x="1266539" y="-358439"/>
                    <a:pt x="2949876" y="-141590"/>
                    <a:pt x="2888569" y="853827"/>
                  </a:cubicBezTo>
                  <a:cubicBezTo>
                    <a:pt x="3637936" y="929002"/>
                    <a:pt x="3593985" y="1993510"/>
                    <a:pt x="2912347" y="1992382"/>
                  </a:cubicBezTo>
                  <a:lnTo>
                    <a:pt x="538149" y="1992382"/>
                  </a:lnTo>
                  <a:cubicBezTo>
                    <a:pt x="-96534" y="2004748"/>
                    <a:pt x="-258401" y="1049224"/>
                    <a:pt x="539972" y="10146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6" name="Oval 515">
              <a:extLst>
                <a:ext uri="{FF2B5EF4-FFF2-40B4-BE49-F238E27FC236}">
                  <a16:creationId xmlns:a16="http://schemas.microsoft.com/office/drawing/2014/main" id="{0992F616-2E9B-45B9-9FD4-C403FD3F9D9A}"/>
                </a:ext>
              </a:extLst>
            </p:cNvPr>
            <p:cNvSpPr/>
            <p:nvPr/>
          </p:nvSpPr>
          <p:spPr>
            <a:xfrm rot="2700000">
              <a:off x="11370666" y="282664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17" name="Oval 516">
              <a:extLst>
                <a:ext uri="{FF2B5EF4-FFF2-40B4-BE49-F238E27FC236}">
                  <a16:creationId xmlns:a16="http://schemas.microsoft.com/office/drawing/2014/main" id="{E9F957DF-E11A-466C-90A4-DF5E5628B000}"/>
                </a:ext>
              </a:extLst>
            </p:cNvPr>
            <p:cNvSpPr/>
            <p:nvPr/>
          </p:nvSpPr>
          <p:spPr>
            <a:xfrm rot="2700000">
              <a:off x="8761306" y="263451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18" name="Oval 517">
              <a:extLst>
                <a:ext uri="{FF2B5EF4-FFF2-40B4-BE49-F238E27FC236}">
                  <a16:creationId xmlns:a16="http://schemas.microsoft.com/office/drawing/2014/main" id="{D27D7707-E1DB-40B4-A1DA-CC062B93ED31}"/>
                </a:ext>
              </a:extLst>
            </p:cNvPr>
            <p:cNvSpPr/>
            <p:nvPr/>
          </p:nvSpPr>
          <p:spPr>
            <a:xfrm rot="2700000">
              <a:off x="10855129" y="2424518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B144591A-6D1E-4DBC-93EA-CC912705AF5A}"/>
              </a:ext>
            </a:extLst>
          </p:cNvPr>
          <p:cNvGrpSpPr/>
          <p:nvPr/>
        </p:nvGrpSpPr>
        <p:grpSpPr>
          <a:xfrm>
            <a:off x="16178389" y="1368937"/>
            <a:ext cx="904427" cy="1416218"/>
            <a:chOff x="16178389" y="1368937"/>
            <a:chExt cx="904427" cy="1416218"/>
          </a:xfrm>
        </p:grpSpPr>
        <p:grpSp>
          <p:nvGrpSpPr>
            <p:cNvPr id="503" name="Group 502">
              <a:extLst>
                <a:ext uri="{FF2B5EF4-FFF2-40B4-BE49-F238E27FC236}">
                  <a16:creationId xmlns:a16="http://schemas.microsoft.com/office/drawing/2014/main" id="{B2CB7896-84C1-4691-9F92-9E3D5AB72789}"/>
                </a:ext>
              </a:extLst>
            </p:cNvPr>
            <p:cNvGrpSpPr/>
            <p:nvPr/>
          </p:nvGrpSpPr>
          <p:grpSpPr>
            <a:xfrm>
              <a:off x="16178389" y="1368937"/>
              <a:ext cx="904427" cy="1114484"/>
              <a:chOff x="14950988" y="2464186"/>
              <a:chExt cx="1117239" cy="1376723"/>
            </a:xfrm>
          </p:grpSpPr>
          <p:sp>
            <p:nvSpPr>
              <p:cNvPr id="505" name="Parallelogram 504">
                <a:extLst>
                  <a:ext uri="{FF2B5EF4-FFF2-40B4-BE49-F238E27FC236}">
                    <a16:creationId xmlns:a16="http://schemas.microsoft.com/office/drawing/2014/main" id="{3921AEDC-7243-45A1-BB15-B6006026BC7C}"/>
                  </a:ext>
                </a:extLst>
              </p:cNvPr>
              <p:cNvSpPr/>
              <p:nvPr/>
            </p:nvSpPr>
            <p:spPr>
              <a:xfrm rot="16200000" flipV="1">
                <a:off x="15291707" y="3072493"/>
                <a:ext cx="1265464" cy="176892"/>
              </a:xfrm>
              <a:prstGeom prst="parallelogram">
                <a:avLst>
                  <a:gd name="adj" fmla="val 124999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06" name="Parallelogram 392">
                <a:extLst>
                  <a:ext uri="{FF2B5EF4-FFF2-40B4-BE49-F238E27FC236}">
                    <a16:creationId xmlns:a16="http://schemas.microsoft.com/office/drawing/2014/main" id="{ADE5ADE4-7185-40C1-AB20-808E4FB40541}"/>
                  </a:ext>
                </a:extLst>
              </p:cNvPr>
              <p:cNvSpPr/>
              <p:nvPr/>
            </p:nvSpPr>
            <p:spPr>
              <a:xfrm rot="10800000">
                <a:off x="15025004" y="2528206"/>
                <a:ext cx="989240" cy="212271"/>
              </a:xfrm>
              <a:custGeom>
                <a:avLst/>
                <a:gdLst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818831 w 989240"/>
                  <a:gd name="connsiteY3" fmla="*/ 212271 h 212271"/>
                  <a:gd name="connsiteX4" fmla="*/ 0 w 989240"/>
                  <a:gd name="connsiteY4" fmla="*/ 212271 h 212271"/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715417 w 989240"/>
                  <a:gd name="connsiteY3" fmla="*/ 212271 h 212271"/>
                  <a:gd name="connsiteX4" fmla="*/ 0 w 989240"/>
                  <a:gd name="connsiteY4" fmla="*/ 212271 h 21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240" h="212271">
                    <a:moveTo>
                      <a:pt x="0" y="212271"/>
                    </a:moveTo>
                    <a:lnTo>
                      <a:pt x="170409" y="0"/>
                    </a:lnTo>
                    <a:lnTo>
                      <a:pt x="989240" y="0"/>
                    </a:lnTo>
                    <a:lnTo>
                      <a:pt x="715417" y="212271"/>
                    </a:lnTo>
                    <a:lnTo>
                      <a:pt x="0" y="2122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07" name="Rectangle 506">
                <a:extLst>
                  <a:ext uri="{FF2B5EF4-FFF2-40B4-BE49-F238E27FC236}">
                    <a16:creationId xmlns:a16="http://schemas.microsoft.com/office/drawing/2014/main" id="{572962D0-7A49-42B1-A2E7-467949CD2E7B}"/>
                  </a:ext>
                </a:extLst>
              </p:cNvPr>
              <p:cNvSpPr/>
              <p:nvPr/>
            </p:nvSpPr>
            <p:spPr>
              <a:xfrm>
                <a:off x="15011858" y="2740479"/>
                <a:ext cx="820325" cy="104653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08" name="Oval 507">
                <a:extLst>
                  <a:ext uri="{FF2B5EF4-FFF2-40B4-BE49-F238E27FC236}">
                    <a16:creationId xmlns:a16="http://schemas.microsoft.com/office/drawing/2014/main" id="{4ED0D730-E55A-4730-8160-33406B6B67DA}"/>
                  </a:ext>
                </a:extLst>
              </p:cNvPr>
              <p:cNvSpPr/>
              <p:nvPr/>
            </p:nvSpPr>
            <p:spPr>
              <a:xfrm>
                <a:off x="14950988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09" name="Oval 508">
                <a:extLst>
                  <a:ext uri="{FF2B5EF4-FFF2-40B4-BE49-F238E27FC236}">
                    <a16:creationId xmlns:a16="http://schemas.microsoft.com/office/drawing/2014/main" id="{C72F6539-9C90-4358-8776-F1AD21C45FDE}"/>
                  </a:ext>
                </a:extLst>
              </p:cNvPr>
              <p:cNvSpPr/>
              <p:nvPr/>
            </p:nvSpPr>
            <p:spPr>
              <a:xfrm>
                <a:off x="15769740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0" name="Oval 509">
                <a:extLst>
                  <a:ext uri="{FF2B5EF4-FFF2-40B4-BE49-F238E27FC236}">
                    <a16:creationId xmlns:a16="http://schemas.microsoft.com/office/drawing/2014/main" id="{3EF88169-747F-4EE9-960A-7092EDC1896F}"/>
                  </a:ext>
                </a:extLst>
              </p:cNvPr>
              <p:cNvSpPr/>
              <p:nvPr/>
            </p:nvSpPr>
            <p:spPr>
              <a:xfrm>
                <a:off x="14950988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1" name="Oval 510">
                <a:extLst>
                  <a:ext uri="{FF2B5EF4-FFF2-40B4-BE49-F238E27FC236}">
                    <a16:creationId xmlns:a16="http://schemas.microsoft.com/office/drawing/2014/main" id="{E080BD34-0DCF-4109-A3E9-F95FD5BA65C2}"/>
                  </a:ext>
                </a:extLst>
              </p:cNvPr>
              <p:cNvSpPr/>
              <p:nvPr/>
            </p:nvSpPr>
            <p:spPr>
              <a:xfrm>
                <a:off x="15769740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2" name="TextBox 511">
                <a:extLst>
                  <a:ext uri="{FF2B5EF4-FFF2-40B4-BE49-F238E27FC236}">
                    <a16:creationId xmlns:a16="http://schemas.microsoft.com/office/drawing/2014/main" id="{1C5EB453-350A-4A63-B2D8-64BBA7B85730}"/>
                  </a:ext>
                </a:extLst>
              </p:cNvPr>
              <p:cNvSpPr txBox="1"/>
              <p:nvPr/>
            </p:nvSpPr>
            <p:spPr>
              <a:xfrm>
                <a:off x="14988001" y="2907209"/>
                <a:ext cx="869763" cy="494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MEETING SERVER</a:t>
                </a:r>
              </a:p>
            </p:txBody>
          </p:sp>
          <p:sp>
            <p:nvSpPr>
              <p:cNvPr id="513" name="Oval 512">
                <a:extLst>
                  <a:ext uri="{FF2B5EF4-FFF2-40B4-BE49-F238E27FC236}">
                    <a16:creationId xmlns:a16="http://schemas.microsoft.com/office/drawing/2014/main" id="{50043D8D-BA21-49A6-ADE8-93E028B90256}"/>
                  </a:ext>
                </a:extLst>
              </p:cNvPr>
              <p:cNvSpPr/>
              <p:nvPr/>
            </p:nvSpPr>
            <p:spPr>
              <a:xfrm>
                <a:off x="15949355" y="2466908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4" name="Oval 513">
                <a:extLst>
                  <a:ext uri="{FF2B5EF4-FFF2-40B4-BE49-F238E27FC236}">
                    <a16:creationId xmlns:a16="http://schemas.microsoft.com/office/drawing/2014/main" id="{B9C39BF7-1167-4EB2-9E0E-EEA2AF9AFFFD}"/>
                  </a:ext>
                </a:extLst>
              </p:cNvPr>
              <p:cNvSpPr/>
              <p:nvPr/>
            </p:nvSpPr>
            <p:spPr>
              <a:xfrm>
                <a:off x="15236341" y="2464186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04" name="TextBox 503">
              <a:extLst>
                <a:ext uri="{FF2B5EF4-FFF2-40B4-BE49-F238E27FC236}">
                  <a16:creationId xmlns:a16="http://schemas.microsoft.com/office/drawing/2014/main" id="{15BB8EE2-1929-41AD-913E-BB8A45EFD5A2}"/>
                </a:ext>
              </a:extLst>
            </p:cNvPr>
            <p:cNvSpPr txBox="1"/>
            <p:nvPr/>
          </p:nvSpPr>
          <p:spPr>
            <a:xfrm>
              <a:off x="16210845" y="2415823"/>
              <a:ext cx="725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Tokyo</a:t>
              </a:r>
            </a:p>
          </p:txBody>
        </p:sp>
      </p:grpSp>
      <p:grpSp>
        <p:nvGrpSpPr>
          <p:cNvPr id="520" name="Group 519">
            <a:extLst>
              <a:ext uri="{FF2B5EF4-FFF2-40B4-BE49-F238E27FC236}">
                <a16:creationId xmlns:a16="http://schemas.microsoft.com/office/drawing/2014/main" id="{116AE9BD-59A0-42DB-8B54-70A334838AF3}"/>
              </a:ext>
            </a:extLst>
          </p:cNvPr>
          <p:cNvGrpSpPr/>
          <p:nvPr/>
        </p:nvGrpSpPr>
        <p:grpSpPr>
          <a:xfrm>
            <a:off x="5673738" y="989905"/>
            <a:ext cx="1709928" cy="1012342"/>
            <a:chOff x="8257800" y="1770047"/>
            <a:chExt cx="3740886" cy="2220627"/>
          </a:xfrm>
        </p:grpSpPr>
        <p:sp>
          <p:nvSpPr>
            <p:cNvPr id="533" name="Rectangle 3">
              <a:extLst>
                <a:ext uri="{FF2B5EF4-FFF2-40B4-BE49-F238E27FC236}">
                  <a16:creationId xmlns:a16="http://schemas.microsoft.com/office/drawing/2014/main" id="{AD91866D-5F54-4D52-ADCD-916EEE5FA0F6}"/>
                </a:ext>
              </a:extLst>
            </p:cNvPr>
            <p:cNvSpPr/>
            <p:nvPr/>
          </p:nvSpPr>
          <p:spPr>
            <a:xfrm flipH="1">
              <a:off x="8257800" y="1770047"/>
              <a:ext cx="3740886" cy="2220627"/>
            </a:xfrm>
            <a:custGeom>
              <a:avLst/>
              <a:gdLst>
                <a:gd name="connsiteX0" fmla="*/ 0 w 3095941"/>
                <a:gd name="connsiteY0" fmla="*/ 0 h 1295400"/>
                <a:gd name="connsiteX1" fmla="*/ 3095941 w 3095941"/>
                <a:gd name="connsiteY1" fmla="*/ 0 h 1295400"/>
                <a:gd name="connsiteX2" fmla="*/ 3095941 w 3095941"/>
                <a:gd name="connsiteY2" fmla="*/ 1295400 h 1295400"/>
                <a:gd name="connsiteX3" fmla="*/ 0 w 3095941"/>
                <a:gd name="connsiteY3" fmla="*/ 1295400 h 1295400"/>
                <a:gd name="connsiteX4" fmla="*/ 0 w 3095941"/>
                <a:gd name="connsiteY4" fmla="*/ 0 h 1295400"/>
                <a:gd name="connsiteX0" fmla="*/ 0 w 3095941"/>
                <a:gd name="connsiteY0" fmla="*/ 392029 h 1687429"/>
                <a:gd name="connsiteX1" fmla="*/ 1662697 w 3095941"/>
                <a:gd name="connsiteY1" fmla="*/ 0 h 1687429"/>
                <a:gd name="connsiteX2" fmla="*/ 3095941 w 3095941"/>
                <a:gd name="connsiteY2" fmla="*/ 392029 h 1687429"/>
                <a:gd name="connsiteX3" fmla="*/ 3095941 w 3095941"/>
                <a:gd name="connsiteY3" fmla="*/ 1687429 h 1687429"/>
                <a:gd name="connsiteX4" fmla="*/ 0 w 3095941"/>
                <a:gd name="connsiteY4" fmla="*/ 1687429 h 1687429"/>
                <a:gd name="connsiteX5" fmla="*/ 0 w 3095941"/>
                <a:gd name="connsiteY5" fmla="*/ 392029 h 1687429"/>
                <a:gd name="connsiteX0" fmla="*/ 0 w 3816350"/>
                <a:gd name="connsiteY0" fmla="*/ 392029 h 1687429"/>
                <a:gd name="connsiteX1" fmla="*/ 1662697 w 3816350"/>
                <a:gd name="connsiteY1" fmla="*/ 0 h 1687429"/>
                <a:gd name="connsiteX2" fmla="*/ 3095941 w 3816350"/>
                <a:gd name="connsiteY2" fmla="*/ 392029 h 1687429"/>
                <a:gd name="connsiteX3" fmla="*/ 3816350 w 3816350"/>
                <a:gd name="connsiteY3" fmla="*/ 974559 h 1687429"/>
                <a:gd name="connsiteX4" fmla="*/ 3095941 w 3816350"/>
                <a:gd name="connsiteY4" fmla="*/ 1687429 h 1687429"/>
                <a:gd name="connsiteX5" fmla="*/ 0 w 3816350"/>
                <a:gd name="connsiteY5" fmla="*/ 1687429 h 1687429"/>
                <a:gd name="connsiteX6" fmla="*/ 0 w 3816350"/>
                <a:gd name="connsiteY6" fmla="*/ 392029 h 1687429"/>
                <a:gd name="connsiteX0" fmla="*/ 334921 w 4151271"/>
                <a:gd name="connsiteY0" fmla="*/ 392029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334921 w 4151271"/>
                <a:gd name="connsiteY7" fmla="*/ 392029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2937567 w 4151271"/>
                <a:gd name="connsiteY2" fmla="*/ 6206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3752974"/>
                <a:gd name="connsiteY0" fmla="*/ 560471 h 1687449"/>
                <a:gd name="connsiteX1" fmla="*/ 1997618 w 3752974"/>
                <a:gd name="connsiteY1" fmla="*/ 0 h 1687449"/>
                <a:gd name="connsiteX2" fmla="*/ 2937567 w 3752974"/>
                <a:gd name="connsiteY2" fmla="*/ 620629 h 1687449"/>
                <a:gd name="connsiteX3" fmla="*/ 3752974 w 3752974"/>
                <a:gd name="connsiteY3" fmla="*/ 991388 h 1687449"/>
                <a:gd name="connsiteX4" fmla="*/ 3430862 w 3752974"/>
                <a:gd name="connsiteY4" fmla="*/ 1687429 h 1687449"/>
                <a:gd name="connsiteX5" fmla="*/ 334921 w 3752974"/>
                <a:gd name="connsiteY5" fmla="*/ 1687429 h 1687449"/>
                <a:gd name="connsiteX6" fmla="*/ 0 w 3752974"/>
                <a:gd name="connsiteY6" fmla="*/ 997162 h 1687449"/>
                <a:gd name="connsiteX7" fmla="*/ 1153068 w 3752974"/>
                <a:gd name="connsiteY7" fmla="*/ 560471 h 1687449"/>
                <a:gd name="connsiteX0" fmla="*/ 1153068 w 3796037"/>
                <a:gd name="connsiteY0" fmla="*/ 560471 h 1687446"/>
                <a:gd name="connsiteX1" fmla="*/ 1997618 w 3796037"/>
                <a:gd name="connsiteY1" fmla="*/ 0 h 1687446"/>
                <a:gd name="connsiteX2" fmla="*/ 2937567 w 3796037"/>
                <a:gd name="connsiteY2" fmla="*/ 620629 h 1687446"/>
                <a:gd name="connsiteX3" fmla="*/ 3752974 w 3796037"/>
                <a:gd name="connsiteY3" fmla="*/ 991388 h 1687446"/>
                <a:gd name="connsiteX4" fmla="*/ 3430862 w 3796037"/>
                <a:gd name="connsiteY4" fmla="*/ 1687429 h 1687446"/>
                <a:gd name="connsiteX5" fmla="*/ 334921 w 3796037"/>
                <a:gd name="connsiteY5" fmla="*/ 1687429 h 1687446"/>
                <a:gd name="connsiteX6" fmla="*/ 0 w 3796037"/>
                <a:gd name="connsiteY6" fmla="*/ 997162 h 1687446"/>
                <a:gd name="connsiteX7" fmla="*/ 1153068 w 3796037"/>
                <a:gd name="connsiteY7" fmla="*/ 560471 h 1687446"/>
                <a:gd name="connsiteX0" fmla="*/ 1153068 w 3571228"/>
                <a:gd name="connsiteY0" fmla="*/ 560471 h 1687429"/>
                <a:gd name="connsiteX1" fmla="*/ 1997618 w 3571228"/>
                <a:gd name="connsiteY1" fmla="*/ 0 h 1687429"/>
                <a:gd name="connsiteX2" fmla="*/ 2937567 w 3571228"/>
                <a:gd name="connsiteY2" fmla="*/ 620629 h 1687429"/>
                <a:gd name="connsiteX3" fmla="*/ 3430862 w 3571228"/>
                <a:gd name="connsiteY3" fmla="*/ 1687429 h 1687429"/>
                <a:gd name="connsiteX4" fmla="*/ 334921 w 3571228"/>
                <a:gd name="connsiteY4" fmla="*/ 1687429 h 1687429"/>
                <a:gd name="connsiteX5" fmla="*/ 0 w 3571228"/>
                <a:gd name="connsiteY5" fmla="*/ 997162 h 1687429"/>
                <a:gd name="connsiteX6" fmla="*/ 1153068 w 3571228"/>
                <a:gd name="connsiteY6" fmla="*/ 560471 h 1687429"/>
                <a:gd name="connsiteX0" fmla="*/ 1153068 w 3702443"/>
                <a:gd name="connsiteY0" fmla="*/ 560471 h 1687429"/>
                <a:gd name="connsiteX1" fmla="*/ 1997618 w 3702443"/>
                <a:gd name="connsiteY1" fmla="*/ 0 h 1687429"/>
                <a:gd name="connsiteX2" fmla="*/ 2937567 w 3702443"/>
                <a:gd name="connsiteY2" fmla="*/ 620629 h 1687429"/>
                <a:gd name="connsiteX3" fmla="*/ 3430862 w 3702443"/>
                <a:gd name="connsiteY3" fmla="*/ 1687429 h 1687429"/>
                <a:gd name="connsiteX4" fmla="*/ 334921 w 3702443"/>
                <a:gd name="connsiteY4" fmla="*/ 1687429 h 1687429"/>
                <a:gd name="connsiteX5" fmla="*/ 0 w 3702443"/>
                <a:gd name="connsiteY5" fmla="*/ 997162 h 1687429"/>
                <a:gd name="connsiteX6" fmla="*/ 1153068 w 3702443"/>
                <a:gd name="connsiteY6" fmla="*/ 560471 h 1687429"/>
                <a:gd name="connsiteX0" fmla="*/ 1153068 w 3702443"/>
                <a:gd name="connsiteY0" fmla="*/ 63898 h 1190856"/>
                <a:gd name="connsiteX1" fmla="*/ 2937567 w 3702443"/>
                <a:gd name="connsiteY1" fmla="*/ 124056 h 1190856"/>
                <a:gd name="connsiteX2" fmla="*/ 3430862 w 3702443"/>
                <a:gd name="connsiteY2" fmla="*/ 1190856 h 1190856"/>
                <a:gd name="connsiteX3" fmla="*/ 334921 w 3702443"/>
                <a:gd name="connsiteY3" fmla="*/ 1190856 h 1190856"/>
                <a:gd name="connsiteX4" fmla="*/ 0 w 3702443"/>
                <a:gd name="connsiteY4" fmla="*/ 500589 h 1190856"/>
                <a:gd name="connsiteX5" fmla="*/ 1153068 w 3702443"/>
                <a:gd name="connsiteY5" fmla="*/ 63898 h 1190856"/>
                <a:gd name="connsiteX0" fmla="*/ 1153068 w 3702443"/>
                <a:gd name="connsiteY0" fmla="*/ 317291 h 1444249"/>
                <a:gd name="connsiteX1" fmla="*/ 2937567 w 3702443"/>
                <a:gd name="connsiteY1" fmla="*/ 377449 h 1444249"/>
                <a:gd name="connsiteX2" fmla="*/ 3430862 w 3702443"/>
                <a:gd name="connsiteY2" fmla="*/ 1444249 h 1444249"/>
                <a:gd name="connsiteX3" fmla="*/ 334921 w 3702443"/>
                <a:gd name="connsiteY3" fmla="*/ 1444249 h 1444249"/>
                <a:gd name="connsiteX4" fmla="*/ 0 w 3702443"/>
                <a:gd name="connsiteY4" fmla="*/ 753982 h 1444249"/>
                <a:gd name="connsiteX5" fmla="*/ 1153068 w 3702443"/>
                <a:gd name="connsiteY5" fmla="*/ 317291 h 1444249"/>
                <a:gd name="connsiteX0" fmla="*/ 1153068 w 3702443"/>
                <a:gd name="connsiteY0" fmla="*/ 555117 h 1682075"/>
                <a:gd name="connsiteX1" fmla="*/ 2937567 w 3702443"/>
                <a:gd name="connsiteY1" fmla="*/ 615275 h 1682075"/>
                <a:gd name="connsiteX2" fmla="*/ 3430862 w 3702443"/>
                <a:gd name="connsiteY2" fmla="*/ 1682075 h 1682075"/>
                <a:gd name="connsiteX3" fmla="*/ 334921 w 3702443"/>
                <a:gd name="connsiteY3" fmla="*/ 1682075 h 1682075"/>
                <a:gd name="connsiteX4" fmla="*/ 0 w 3702443"/>
                <a:gd name="connsiteY4" fmla="*/ 991808 h 1682075"/>
                <a:gd name="connsiteX5" fmla="*/ 1153068 w 3702443"/>
                <a:gd name="connsiteY5" fmla="*/ 555117 h 1682075"/>
                <a:gd name="connsiteX0" fmla="*/ 920794 w 3470169"/>
                <a:gd name="connsiteY0" fmla="*/ 555117 h 1682075"/>
                <a:gd name="connsiteX1" fmla="*/ 2705293 w 3470169"/>
                <a:gd name="connsiteY1" fmla="*/ 615275 h 1682075"/>
                <a:gd name="connsiteX2" fmla="*/ 3198588 w 3470169"/>
                <a:gd name="connsiteY2" fmla="*/ 1682075 h 1682075"/>
                <a:gd name="connsiteX3" fmla="*/ 102647 w 3470169"/>
                <a:gd name="connsiteY3" fmla="*/ 1682075 h 1682075"/>
                <a:gd name="connsiteX4" fmla="*/ 920794 w 3470169"/>
                <a:gd name="connsiteY4" fmla="*/ 555117 h 1682075"/>
                <a:gd name="connsiteX0" fmla="*/ 1068444 w 3617819"/>
                <a:gd name="connsiteY0" fmla="*/ 555117 h 1682075"/>
                <a:gd name="connsiteX1" fmla="*/ 2852943 w 3617819"/>
                <a:gd name="connsiteY1" fmla="*/ 615275 h 1682075"/>
                <a:gd name="connsiteX2" fmla="*/ 3346238 w 3617819"/>
                <a:gd name="connsiteY2" fmla="*/ 1682075 h 1682075"/>
                <a:gd name="connsiteX3" fmla="*/ 250297 w 3617819"/>
                <a:gd name="connsiteY3" fmla="*/ 1682075 h 1682075"/>
                <a:gd name="connsiteX4" fmla="*/ 1068444 w 3617819"/>
                <a:gd name="connsiteY4" fmla="*/ 555117 h 1682075"/>
                <a:gd name="connsiteX0" fmla="*/ 1088079 w 3637454"/>
                <a:gd name="connsiteY0" fmla="*/ 555117 h 1682205"/>
                <a:gd name="connsiteX1" fmla="*/ 2872578 w 3637454"/>
                <a:gd name="connsiteY1" fmla="*/ 615275 h 1682205"/>
                <a:gd name="connsiteX2" fmla="*/ 3365873 w 3637454"/>
                <a:gd name="connsiteY2" fmla="*/ 1682075 h 1682205"/>
                <a:gd name="connsiteX3" fmla="*/ 269932 w 3637454"/>
                <a:gd name="connsiteY3" fmla="*/ 1682075 h 1682205"/>
                <a:gd name="connsiteX4" fmla="*/ 1088079 w 3637454"/>
                <a:gd name="connsiteY4" fmla="*/ 555117 h 1682205"/>
                <a:gd name="connsiteX0" fmla="*/ 760088 w 3309463"/>
                <a:gd name="connsiteY0" fmla="*/ 555117 h 1693424"/>
                <a:gd name="connsiteX1" fmla="*/ 2544587 w 3309463"/>
                <a:gd name="connsiteY1" fmla="*/ 615275 h 1693424"/>
                <a:gd name="connsiteX2" fmla="*/ 3037882 w 3309463"/>
                <a:gd name="connsiteY2" fmla="*/ 1682075 h 1693424"/>
                <a:gd name="connsiteX3" fmla="*/ 553411 w 3309463"/>
                <a:gd name="connsiteY3" fmla="*/ 1693295 h 1693424"/>
                <a:gd name="connsiteX4" fmla="*/ 760088 w 3309463"/>
                <a:gd name="connsiteY4" fmla="*/ 555117 h 1693424"/>
                <a:gd name="connsiteX0" fmla="*/ 628345 w 3177720"/>
                <a:gd name="connsiteY0" fmla="*/ 555117 h 1693428"/>
                <a:gd name="connsiteX1" fmla="*/ 2412844 w 3177720"/>
                <a:gd name="connsiteY1" fmla="*/ 615275 h 1693428"/>
                <a:gd name="connsiteX2" fmla="*/ 2906139 w 3177720"/>
                <a:gd name="connsiteY2" fmla="*/ 1682075 h 1693428"/>
                <a:gd name="connsiteX3" fmla="*/ 421668 w 3177720"/>
                <a:gd name="connsiteY3" fmla="*/ 1693295 h 1693428"/>
                <a:gd name="connsiteX4" fmla="*/ 628345 w 3177720"/>
                <a:gd name="connsiteY4" fmla="*/ 555117 h 1693428"/>
                <a:gd name="connsiteX0" fmla="*/ 694586 w 3243961"/>
                <a:gd name="connsiteY0" fmla="*/ 555117 h 1693300"/>
                <a:gd name="connsiteX1" fmla="*/ 2479085 w 3243961"/>
                <a:gd name="connsiteY1" fmla="*/ 615275 h 1693300"/>
                <a:gd name="connsiteX2" fmla="*/ 2972380 w 3243961"/>
                <a:gd name="connsiteY2" fmla="*/ 1682075 h 1693300"/>
                <a:gd name="connsiteX3" fmla="*/ 487909 w 3243961"/>
                <a:gd name="connsiteY3" fmla="*/ 1693295 h 1693300"/>
                <a:gd name="connsiteX4" fmla="*/ 694586 w 3243961"/>
                <a:gd name="connsiteY4" fmla="*/ 555117 h 1693300"/>
                <a:gd name="connsiteX0" fmla="*/ 694586 w 3300937"/>
                <a:gd name="connsiteY0" fmla="*/ 506559 h 1644742"/>
                <a:gd name="connsiteX1" fmla="*/ 2624940 w 3300937"/>
                <a:gd name="connsiteY1" fmla="*/ 662084 h 1644742"/>
                <a:gd name="connsiteX2" fmla="*/ 2972380 w 3300937"/>
                <a:gd name="connsiteY2" fmla="*/ 1633517 h 1644742"/>
                <a:gd name="connsiteX3" fmla="*/ 487909 w 3300937"/>
                <a:gd name="connsiteY3" fmla="*/ 1644737 h 1644742"/>
                <a:gd name="connsiteX4" fmla="*/ 694586 w 3300937"/>
                <a:gd name="connsiteY4" fmla="*/ 506559 h 1644742"/>
                <a:gd name="connsiteX0" fmla="*/ 694586 w 3253870"/>
                <a:gd name="connsiteY0" fmla="*/ 506559 h 1644742"/>
                <a:gd name="connsiteX1" fmla="*/ 2624940 w 3253870"/>
                <a:gd name="connsiteY1" fmla="*/ 662084 h 1644742"/>
                <a:gd name="connsiteX2" fmla="*/ 2972380 w 3253870"/>
                <a:gd name="connsiteY2" fmla="*/ 1633517 h 1644742"/>
                <a:gd name="connsiteX3" fmla="*/ 487909 w 3253870"/>
                <a:gd name="connsiteY3" fmla="*/ 1644737 h 1644742"/>
                <a:gd name="connsiteX4" fmla="*/ 694586 w 3253870"/>
                <a:gd name="connsiteY4" fmla="*/ 506559 h 1644742"/>
                <a:gd name="connsiteX0" fmla="*/ 694586 w 3188158"/>
                <a:gd name="connsiteY0" fmla="*/ 506559 h 1644742"/>
                <a:gd name="connsiteX1" fmla="*/ 2624940 w 3188158"/>
                <a:gd name="connsiteY1" fmla="*/ 662084 h 1644742"/>
                <a:gd name="connsiteX2" fmla="*/ 2860184 w 3188158"/>
                <a:gd name="connsiteY2" fmla="*/ 1644737 h 1644742"/>
                <a:gd name="connsiteX3" fmla="*/ 487909 w 3188158"/>
                <a:gd name="connsiteY3" fmla="*/ 1644737 h 1644742"/>
                <a:gd name="connsiteX4" fmla="*/ 694586 w 3188158"/>
                <a:gd name="connsiteY4" fmla="*/ 506559 h 1644742"/>
                <a:gd name="connsiteX0" fmla="*/ 694586 w 3228907"/>
                <a:gd name="connsiteY0" fmla="*/ 506559 h 1644742"/>
                <a:gd name="connsiteX1" fmla="*/ 2624940 w 3228907"/>
                <a:gd name="connsiteY1" fmla="*/ 662084 h 1644742"/>
                <a:gd name="connsiteX2" fmla="*/ 2860184 w 3228907"/>
                <a:gd name="connsiteY2" fmla="*/ 1644737 h 1644742"/>
                <a:gd name="connsiteX3" fmla="*/ 487909 w 3228907"/>
                <a:gd name="connsiteY3" fmla="*/ 1644737 h 1644742"/>
                <a:gd name="connsiteX4" fmla="*/ 694586 w 3228907"/>
                <a:gd name="connsiteY4" fmla="*/ 506559 h 1644742"/>
                <a:gd name="connsiteX0" fmla="*/ 694586 w 3197295"/>
                <a:gd name="connsiteY0" fmla="*/ 576366 h 1714549"/>
                <a:gd name="connsiteX1" fmla="*/ 2546403 w 3197295"/>
                <a:gd name="connsiteY1" fmla="*/ 597255 h 1714549"/>
                <a:gd name="connsiteX2" fmla="*/ 2860184 w 3197295"/>
                <a:gd name="connsiteY2" fmla="*/ 1714544 h 1714549"/>
                <a:gd name="connsiteX3" fmla="*/ 487909 w 3197295"/>
                <a:gd name="connsiteY3" fmla="*/ 1714544 h 1714549"/>
                <a:gd name="connsiteX4" fmla="*/ 694586 w 3197295"/>
                <a:gd name="connsiteY4" fmla="*/ 576366 h 1714549"/>
                <a:gd name="connsiteX0" fmla="*/ 694586 w 3036057"/>
                <a:gd name="connsiteY0" fmla="*/ 576366 h 1714549"/>
                <a:gd name="connsiteX1" fmla="*/ 2546403 w 3036057"/>
                <a:gd name="connsiteY1" fmla="*/ 597255 h 1714549"/>
                <a:gd name="connsiteX2" fmla="*/ 2557254 w 3036057"/>
                <a:gd name="connsiteY2" fmla="*/ 1714544 h 1714549"/>
                <a:gd name="connsiteX3" fmla="*/ 487909 w 3036057"/>
                <a:gd name="connsiteY3" fmla="*/ 1714544 h 1714549"/>
                <a:gd name="connsiteX4" fmla="*/ 694586 w 3036057"/>
                <a:gd name="connsiteY4" fmla="*/ 576366 h 1714549"/>
                <a:gd name="connsiteX0" fmla="*/ 694586 w 3171780"/>
                <a:gd name="connsiteY0" fmla="*/ 576366 h 1714549"/>
                <a:gd name="connsiteX1" fmla="*/ 2546403 w 3171780"/>
                <a:gd name="connsiteY1" fmla="*/ 597255 h 1714549"/>
                <a:gd name="connsiteX2" fmla="*/ 2557254 w 3171780"/>
                <a:gd name="connsiteY2" fmla="*/ 1714544 h 1714549"/>
                <a:gd name="connsiteX3" fmla="*/ 487909 w 3171780"/>
                <a:gd name="connsiteY3" fmla="*/ 1714544 h 1714549"/>
                <a:gd name="connsiteX4" fmla="*/ 694586 w 3171780"/>
                <a:gd name="connsiteY4" fmla="*/ 576366 h 1714549"/>
                <a:gd name="connsiteX0" fmla="*/ 694586 w 3171780"/>
                <a:gd name="connsiteY0" fmla="*/ 314755 h 1452938"/>
                <a:gd name="connsiteX1" fmla="*/ 923491 w 3171780"/>
                <a:gd name="connsiteY1" fmla="*/ 114 h 1452938"/>
                <a:gd name="connsiteX2" fmla="*/ 2546403 w 3171780"/>
                <a:gd name="connsiteY2" fmla="*/ 335644 h 1452938"/>
                <a:gd name="connsiteX3" fmla="*/ 2557254 w 3171780"/>
                <a:gd name="connsiteY3" fmla="*/ 1452933 h 1452938"/>
                <a:gd name="connsiteX4" fmla="*/ 487909 w 3171780"/>
                <a:gd name="connsiteY4" fmla="*/ 1452933 h 1452938"/>
                <a:gd name="connsiteX5" fmla="*/ 694586 w 3171780"/>
                <a:gd name="connsiteY5" fmla="*/ 314755 h 1452938"/>
                <a:gd name="connsiteX0" fmla="*/ 694586 w 3171780"/>
                <a:gd name="connsiteY0" fmla="*/ 125528 h 1263711"/>
                <a:gd name="connsiteX1" fmla="*/ 1198372 w 3171780"/>
                <a:gd name="connsiteY1" fmla="*/ 68939 h 1263711"/>
                <a:gd name="connsiteX2" fmla="*/ 2546403 w 3171780"/>
                <a:gd name="connsiteY2" fmla="*/ 146417 h 1263711"/>
                <a:gd name="connsiteX3" fmla="*/ 2557254 w 3171780"/>
                <a:gd name="connsiteY3" fmla="*/ 1263706 h 1263711"/>
                <a:gd name="connsiteX4" fmla="*/ 487909 w 3171780"/>
                <a:gd name="connsiteY4" fmla="*/ 1263706 h 1263711"/>
                <a:gd name="connsiteX5" fmla="*/ 694586 w 3171780"/>
                <a:gd name="connsiteY5" fmla="*/ 125528 h 1263711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596292 w 3286659"/>
                <a:gd name="connsiteY0" fmla="*/ 458962 h 1518609"/>
                <a:gd name="connsiteX1" fmla="*/ 1313251 w 3286659"/>
                <a:gd name="connsiteY1" fmla="*/ 323836 h 1518609"/>
                <a:gd name="connsiteX2" fmla="*/ 2661282 w 3286659"/>
                <a:gd name="connsiteY2" fmla="*/ 401314 h 1518609"/>
                <a:gd name="connsiteX3" fmla="*/ 2672133 w 3286659"/>
                <a:gd name="connsiteY3" fmla="*/ 1518603 h 1518609"/>
                <a:gd name="connsiteX4" fmla="*/ 602788 w 3286659"/>
                <a:gd name="connsiteY4" fmla="*/ 1518603 h 1518609"/>
                <a:gd name="connsiteX5" fmla="*/ 596292 w 3286659"/>
                <a:gd name="connsiteY5" fmla="*/ 458962 h 1518609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556834 h 1616481"/>
                <a:gd name="connsiteX1" fmla="*/ 1094469 w 3286659"/>
                <a:gd name="connsiteY1" fmla="*/ 455367 h 1616481"/>
                <a:gd name="connsiteX2" fmla="*/ 2661282 w 3286659"/>
                <a:gd name="connsiteY2" fmla="*/ 499186 h 1616481"/>
                <a:gd name="connsiteX3" fmla="*/ 2672133 w 3286659"/>
                <a:gd name="connsiteY3" fmla="*/ 1616475 h 1616481"/>
                <a:gd name="connsiteX4" fmla="*/ 602788 w 3286659"/>
                <a:gd name="connsiteY4" fmla="*/ 1616475 h 1616481"/>
                <a:gd name="connsiteX5" fmla="*/ 596292 w 3286659"/>
                <a:gd name="connsiteY5" fmla="*/ 556834 h 1616481"/>
                <a:gd name="connsiteX0" fmla="*/ 596292 w 3286659"/>
                <a:gd name="connsiteY0" fmla="*/ 699745 h 1759392"/>
                <a:gd name="connsiteX1" fmla="*/ 1094469 w 3286659"/>
                <a:gd name="connsiteY1" fmla="*/ 598278 h 1759392"/>
                <a:gd name="connsiteX2" fmla="*/ 2661282 w 3286659"/>
                <a:gd name="connsiteY2" fmla="*/ 642097 h 1759392"/>
                <a:gd name="connsiteX3" fmla="*/ 2672133 w 3286659"/>
                <a:gd name="connsiteY3" fmla="*/ 1759386 h 1759392"/>
                <a:gd name="connsiteX4" fmla="*/ 602788 w 3286659"/>
                <a:gd name="connsiteY4" fmla="*/ 1759386 h 1759392"/>
                <a:gd name="connsiteX5" fmla="*/ 596292 w 3286659"/>
                <a:gd name="connsiteY5" fmla="*/ 699745 h 1759392"/>
                <a:gd name="connsiteX0" fmla="*/ 596292 w 3286659"/>
                <a:gd name="connsiteY0" fmla="*/ 840626 h 1900273"/>
                <a:gd name="connsiteX1" fmla="*/ 1072029 w 3286659"/>
                <a:gd name="connsiteY1" fmla="*/ 509157 h 1900273"/>
                <a:gd name="connsiteX2" fmla="*/ 2661282 w 3286659"/>
                <a:gd name="connsiteY2" fmla="*/ 782978 h 1900273"/>
                <a:gd name="connsiteX3" fmla="*/ 2672133 w 3286659"/>
                <a:gd name="connsiteY3" fmla="*/ 1900267 h 1900273"/>
                <a:gd name="connsiteX4" fmla="*/ 602788 w 3286659"/>
                <a:gd name="connsiteY4" fmla="*/ 1900267 h 1900273"/>
                <a:gd name="connsiteX5" fmla="*/ 596292 w 3286659"/>
                <a:gd name="connsiteY5" fmla="*/ 840626 h 1900273"/>
                <a:gd name="connsiteX0" fmla="*/ 596292 w 3286659"/>
                <a:gd name="connsiteY0" fmla="*/ 755820 h 1815467"/>
                <a:gd name="connsiteX1" fmla="*/ 1072029 w 3286659"/>
                <a:gd name="connsiteY1" fmla="*/ 424351 h 1815467"/>
                <a:gd name="connsiteX2" fmla="*/ 2661282 w 3286659"/>
                <a:gd name="connsiteY2" fmla="*/ 698172 h 1815467"/>
                <a:gd name="connsiteX3" fmla="*/ 2672133 w 3286659"/>
                <a:gd name="connsiteY3" fmla="*/ 1815461 h 1815467"/>
                <a:gd name="connsiteX4" fmla="*/ 602788 w 3286659"/>
                <a:gd name="connsiteY4" fmla="*/ 1815461 h 1815467"/>
                <a:gd name="connsiteX5" fmla="*/ 596292 w 3286659"/>
                <a:gd name="connsiteY5" fmla="*/ 755820 h 1815467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1595 w 3207327"/>
                <a:gd name="connsiteY0" fmla="*/ 593135 h 1815466"/>
                <a:gd name="connsiteX1" fmla="*/ 992697 w 3207327"/>
                <a:gd name="connsiteY1" fmla="*/ 424351 h 1815466"/>
                <a:gd name="connsiteX2" fmla="*/ 2581950 w 3207327"/>
                <a:gd name="connsiteY2" fmla="*/ 698172 h 1815466"/>
                <a:gd name="connsiteX3" fmla="*/ 2592801 w 3207327"/>
                <a:gd name="connsiteY3" fmla="*/ 1815461 h 1815466"/>
                <a:gd name="connsiteX4" fmla="*/ 523456 w 3207327"/>
                <a:gd name="connsiteY4" fmla="*/ 1815461 h 1815466"/>
                <a:gd name="connsiteX5" fmla="*/ 651595 w 3207327"/>
                <a:gd name="connsiteY5" fmla="*/ 593135 h 1815466"/>
                <a:gd name="connsiteX0" fmla="*/ 718641 w 3274373"/>
                <a:gd name="connsiteY0" fmla="*/ 593135 h 1815461"/>
                <a:gd name="connsiteX1" fmla="*/ 1059743 w 3274373"/>
                <a:gd name="connsiteY1" fmla="*/ 424351 h 1815461"/>
                <a:gd name="connsiteX2" fmla="*/ 2648996 w 3274373"/>
                <a:gd name="connsiteY2" fmla="*/ 698172 h 1815461"/>
                <a:gd name="connsiteX3" fmla="*/ 2659847 w 3274373"/>
                <a:gd name="connsiteY3" fmla="*/ 1815461 h 1815461"/>
                <a:gd name="connsiteX4" fmla="*/ 590502 w 3274373"/>
                <a:gd name="connsiteY4" fmla="*/ 1815461 h 1815461"/>
                <a:gd name="connsiteX5" fmla="*/ 718641 w 3274373"/>
                <a:gd name="connsiteY5" fmla="*/ 593135 h 1815461"/>
                <a:gd name="connsiteX0" fmla="*/ 622918 w 3380668"/>
                <a:gd name="connsiteY0" fmla="*/ 1092865 h 1815461"/>
                <a:gd name="connsiteX1" fmla="*/ 1166038 w 3380668"/>
                <a:gd name="connsiteY1" fmla="*/ 424351 h 1815461"/>
                <a:gd name="connsiteX2" fmla="*/ 2755291 w 3380668"/>
                <a:gd name="connsiteY2" fmla="*/ 698172 h 1815461"/>
                <a:gd name="connsiteX3" fmla="*/ 2766142 w 3380668"/>
                <a:gd name="connsiteY3" fmla="*/ 1815461 h 1815461"/>
                <a:gd name="connsiteX4" fmla="*/ 696797 w 3380668"/>
                <a:gd name="connsiteY4" fmla="*/ 1815461 h 1815461"/>
                <a:gd name="connsiteX5" fmla="*/ 622918 w 3380668"/>
                <a:gd name="connsiteY5" fmla="*/ 1092865 h 1815461"/>
                <a:gd name="connsiteX0" fmla="*/ 385957 w 3143707"/>
                <a:gd name="connsiteY0" fmla="*/ 1092865 h 1815461"/>
                <a:gd name="connsiteX1" fmla="*/ 929077 w 3143707"/>
                <a:gd name="connsiteY1" fmla="*/ 424351 h 1815461"/>
                <a:gd name="connsiteX2" fmla="*/ 2518330 w 3143707"/>
                <a:gd name="connsiteY2" fmla="*/ 698172 h 1815461"/>
                <a:gd name="connsiteX3" fmla="*/ 2529181 w 3143707"/>
                <a:gd name="connsiteY3" fmla="*/ 1815461 h 1815461"/>
                <a:gd name="connsiteX4" fmla="*/ 459836 w 3143707"/>
                <a:gd name="connsiteY4" fmla="*/ 1815461 h 1815461"/>
                <a:gd name="connsiteX5" fmla="*/ 385957 w 3143707"/>
                <a:gd name="connsiteY5" fmla="*/ 1092865 h 1815461"/>
                <a:gd name="connsiteX0" fmla="*/ 320533 w 3078283"/>
                <a:gd name="connsiteY0" fmla="*/ 1092865 h 1815991"/>
                <a:gd name="connsiteX1" fmla="*/ 863653 w 3078283"/>
                <a:gd name="connsiteY1" fmla="*/ 424351 h 1815991"/>
                <a:gd name="connsiteX2" fmla="*/ 2452906 w 3078283"/>
                <a:gd name="connsiteY2" fmla="*/ 698172 h 1815991"/>
                <a:gd name="connsiteX3" fmla="*/ 2463757 w 3078283"/>
                <a:gd name="connsiteY3" fmla="*/ 1815461 h 1815991"/>
                <a:gd name="connsiteX4" fmla="*/ 394412 w 3078283"/>
                <a:gd name="connsiteY4" fmla="*/ 1815461 h 1815991"/>
                <a:gd name="connsiteX5" fmla="*/ 320533 w 3078283"/>
                <a:gd name="connsiteY5" fmla="*/ 1092865 h 1815991"/>
                <a:gd name="connsiteX0" fmla="*/ 394839 w 3152589"/>
                <a:gd name="connsiteY0" fmla="*/ 1092865 h 1815464"/>
                <a:gd name="connsiteX1" fmla="*/ 937959 w 3152589"/>
                <a:gd name="connsiteY1" fmla="*/ 424351 h 1815464"/>
                <a:gd name="connsiteX2" fmla="*/ 2527212 w 3152589"/>
                <a:gd name="connsiteY2" fmla="*/ 698172 h 1815464"/>
                <a:gd name="connsiteX3" fmla="*/ 2538063 w 3152589"/>
                <a:gd name="connsiteY3" fmla="*/ 1815461 h 1815464"/>
                <a:gd name="connsiteX4" fmla="*/ 468718 w 3152589"/>
                <a:gd name="connsiteY4" fmla="*/ 1815461 h 1815464"/>
                <a:gd name="connsiteX5" fmla="*/ 394839 w 3152589"/>
                <a:gd name="connsiteY5" fmla="*/ 1092865 h 1815464"/>
                <a:gd name="connsiteX0" fmla="*/ 482152 w 3239902"/>
                <a:gd name="connsiteY0" fmla="*/ 1092865 h 1815464"/>
                <a:gd name="connsiteX1" fmla="*/ 1025272 w 3239902"/>
                <a:gd name="connsiteY1" fmla="*/ 424351 h 1815464"/>
                <a:gd name="connsiteX2" fmla="*/ 2614525 w 3239902"/>
                <a:gd name="connsiteY2" fmla="*/ 698172 h 1815464"/>
                <a:gd name="connsiteX3" fmla="*/ 2625376 w 3239902"/>
                <a:gd name="connsiteY3" fmla="*/ 1815461 h 1815464"/>
                <a:gd name="connsiteX4" fmla="*/ 556031 w 3239902"/>
                <a:gd name="connsiteY4" fmla="*/ 1815461 h 1815464"/>
                <a:gd name="connsiteX5" fmla="*/ 482152 w 3239902"/>
                <a:gd name="connsiteY5" fmla="*/ 1092865 h 1815464"/>
                <a:gd name="connsiteX0" fmla="*/ 448034 w 3205784"/>
                <a:gd name="connsiteY0" fmla="*/ 1092865 h 1815464"/>
                <a:gd name="connsiteX1" fmla="*/ 991154 w 3205784"/>
                <a:gd name="connsiteY1" fmla="*/ 424351 h 1815464"/>
                <a:gd name="connsiteX2" fmla="*/ 2580407 w 3205784"/>
                <a:gd name="connsiteY2" fmla="*/ 698172 h 1815464"/>
                <a:gd name="connsiteX3" fmla="*/ 2591258 w 3205784"/>
                <a:gd name="connsiteY3" fmla="*/ 1815461 h 1815464"/>
                <a:gd name="connsiteX4" fmla="*/ 521913 w 3205784"/>
                <a:gd name="connsiteY4" fmla="*/ 1815461 h 1815464"/>
                <a:gd name="connsiteX5" fmla="*/ 448034 w 3205784"/>
                <a:gd name="connsiteY5" fmla="*/ 1092865 h 1815464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92870 w 3129355"/>
                <a:gd name="connsiteY0" fmla="*/ 1010615 h 1775888"/>
                <a:gd name="connsiteX1" fmla="*/ 1052948 w 3129355"/>
                <a:gd name="connsiteY1" fmla="*/ 448427 h 1775888"/>
                <a:gd name="connsiteX2" fmla="*/ 2503978 w 3129355"/>
                <a:gd name="connsiteY2" fmla="*/ 658453 h 1775888"/>
                <a:gd name="connsiteX3" fmla="*/ 2514829 w 3129355"/>
                <a:gd name="connsiteY3" fmla="*/ 1775742 h 1775888"/>
                <a:gd name="connsiteX4" fmla="*/ 445484 w 3129355"/>
                <a:gd name="connsiteY4" fmla="*/ 1775742 h 1775888"/>
                <a:gd name="connsiteX5" fmla="*/ 392870 w 3129355"/>
                <a:gd name="connsiteY5" fmla="*/ 1010615 h 1775888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1007248 h 1772521"/>
                <a:gd name="connsiteX1" fmla="*/ 846084 w 3170217"/>
                <a:gd name="connsiteY1" fmla="*/ 519488 h 1772521"/>
                <a:gd name="connsiteX2" fmla="*/ 2589038 w 3170217"/>
                <a:gd name="connsiteY2" fmla="*/ 708249 h 1772521"/>
                <a:gd name="connsiteX3" fmla="*/ 2514829 w 3170217"/>
                <a:gd name="connsiteY3" fmla="*/ 1772375 h 1772521"/>
                <a:gd name="connsiteX4" fmla="*/ 445484 w 3170217"/>
                <a:gd name="connsiteY4" fmla="*/ 1772375 h 1772521"/>
                <a:gd name="connsiteX5" fmla="*/ 392870 w 3170217"/>
                <a:gd name="connsiteY5" fmla="*/ 1007248 h 1772521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544191 w 3190887"/>
                <a:gd name="connsiteY0" fmla="*/ 954085 h 1772505"/>
                <a:gd name="connsiteX1" fmla="*/ 866754 w 3190887"/>
                <a:gd name="connsiteY1" fmla="*/ 519488 h 1772505"/>
                <a:gd name="connsiteX2" fmla="*/ 2609708 w 3190887"/>
                <a:gd name="connsiteY2" fmla="*/ 708249 h 1772505"/>
                <a:gd name="connsiteX3" fmla="*/ 2535499 w 3190887"/>
                <a:gd name="connsiteY3" fmla="*/ 1772375 h 1772505"/>
                <a:gd name="connsiteX4" fmla="*/ 466154 w 3190887"/>
                <a:gd name="connsiteY4" fmla="*/ 1772375 h 1772505"/>
                <a:gd name="connsiteX5" fmla="*/ 544191 w 3190887"/>
                <a:gd name="connsiteY5" fmla="*/ 954085 h 1772505"/>
                <a:gd name="connsiteX0" fmla="*/ 544191 w 3190887"/>
                <a:gd name="connsiteY0" fmla="*/ 1031271 h 1849691"/>
                <a:gd name="connsiteX1" fmla="*/ 866754 w 3190887"/>
                <a:gd name="connsiteY1" fmla="*/ 596674 h 1849691"/>
                <a:gd name="connsiteX2" fmla="*/ 2609708 w 3190887"/>
                <a:gd name="connsiteY2" fmla="*/ 785435 h 1849691"/>
                <a:gd name="connsiteX3" fmla="*/ 2535499 w 3190887"/>
                <a:gd name="connsiteY3" fmla="*/ 1849561 h 1849691"/>
                <a:gd name="connsiteX4" fmla="*/ 466154 w 3190887"/>
                <a:gd name="connsiteY4" fmla="*/ 1849561 h 1849691"/>
                <a:gd name="connsiteX5" fmla="*/ 544191 w 3190887"/>
                <a:gd name="connsiteY5" fmla="*/ 1031271 h 1849691"/>
                <a:gd name="connsiteX0" fmla="*/ 544191 w 3190887"/>
                <a:gd name="connsiteY0" fmla="*/ 1056809 h 1875229"/>
                <a:gd name="connsiteX1" fmla="*/ 866754 w 3190887"/>
                <a:gd name="connsiteY1" fmla="*/ 622212 h 1875229"/>
                <a:gd name="connsiteX2" fmla="*/ 2609708 w 3190887"/>
                <a:gd name="connsiteY2" fmla="*/ 810973 h 1875229"/>
                <a:gd name="connsiteX3" fmla="*/ 2535499 w 3190887"/>
                <a:gd name="connsiteY3" fmla="*/ 1875099 h 1875229"/>
                <a:gd name="connsiteX4" fmla="*/ 466154 w 3190887"/>
                <a:gd name="connsiteY4" fmla="*/ 1875099 h 1875229"/>
                <a:gd name="connsiteX5" fmla="*/ 544191 w 3190887"/>
                <a:gd name="connsiteY5" fmla="*/ 1056809 h 1875229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94906 h 1913326"/>
                <a:gd name="connsiteX1" fmla="*/ 866754 w 3190887"/>
                <a:gd name="connsiteY1" fmla="*/ 660309 h 1913326"/>
                <a:gd name="connsiteX2" fmla="*/ 2609708 w 3190887"/>
                <a:gd name="connsiteY2" fmla="*/ 849070 h 1913326"/>
                <a:gd name="connsiteX3" fmla="*/ 2535499 w 3190887"/>
                <a:gd name="connsiteY3" fmla="*/ 1913196 h 1913326"/>
                <a:gd name="connsiteX4" fmla="*/ 466154 w 3190887"/>
                <a:gd name="connsiteY4" fmla="*/ 1913196 h 1913326"/>
                <a:gd name="connsiteX5" fmla="*/ 544191 w 3190887"/>
                <a:gd name="connsiteY5" fmla="*/ 1094906 h 1913326"/>
                <a:gd name="connsiteX0" fmla="*/ 544191 w 3190887"/>
                <a:gd name="connsiteY0" fmla="*/ 1058865 h 1877285"/>
                <a:gd name="connsiteX1" fmla="*/ 866754 w 3190887"/>
                <a:gd name="connsiteY1" fmla="*/ 624268 h 1877285"/>
                <a:gd name="connsiteX2" fmla="*/ 2609708 w 3190887"/>
                <a:gd name="connsiteY2" fmla="*/ 813029 h 1877285"/>
                <a:gd name="connsiteX3" fmla="*/ 2535499 w 3190887"/>
                <a:gd name="connsiteY3" fmla="*/ 1877155 h 1877285"/>
                <a:gd name="connsiteX4" fmla="*/ 466154 w 3190887"/>
                <a:gd name="connsiteY4" fmla="*/ 1877155 h 1877285"/>
                <a:gd name="connsiteX5" fmla="*/ 544191 w 3190887"/>
                <a:gd name="connsiteY5" fmla="*/ 1058865 h 1877285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73296 h 1891716"/>
                <a:gd name="connsiteX1" fmla="*/ 866754 w 3190887"/>
                <a:gd name="connsiteY1" fmla="*/ 638699 h 1891716"/>
                <a:gd name="connsiteX2" fmla="*/ 2609708 w 3190887"/>
                <a:gd name="connsiteY2" fmla="*/ 827460 h 1891716"/>
                <a:gd name="connsiteX3" fmla="*/ 2535499 w 3190887"/>
                <a:gd name="connsiteY3" fmla="*/ 1891586 h 1891716"/>
                <a:gd name="connsiteX4" fmla="*/ 466154 w 3190887"/>
                <a:gd name="connsiteY4" fmla="*/ 1891586 h 1891716"/>
                <a:gd name="connsiteX5" fmla="*/ 544191 w 3190887"/>
                <a:gd name="connsiteY5" fmla="*/ 1073296 h 189171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39972 w 3262882"/>
                <a:gd name="connsiteY0" fmla="*/ 913808 h 1891704"/>
                <a:gd name="connsiteX1" fmla="*/ 938749 w 3262882"/>
                <a:gd name="connsiteY1" fmla="*/ 638699 h 1891704"/>
                <a:gd name="connsiteX2" fmla="*/ 2681703 w 3262882"/>
                <a:gd name="connsiteY2" fmla="*/ 827460 h 1891704"/>
                <a:gd name="connsiteX3" fmla="*/ 2607494 w 3262882"/>
                <a:gd name="connsiteY3" fmla="*/ 1891586 h 1891704"/>
                <a:gd name="connsiteX4" fmla="*/ 538149 w 3262882"/>
                <a:gd name="connsiteY4" fmla="*/ 1891586 h 1891704"/>
                <a:gd name="connsiteX5" fmla="*/ 539972 w 3262882"/>
                <a:gd name="connsiteY5" fmla="*/ 913808 h 1891704"/>
                <a:gd name="connsiteX0" fmla="*/ 539972 w 3262882"/>
                <a:gd name="connsiteY0" fmla="*/ 939984 h 1917880"/>
                <a:gd name="connsiteX1" fmla="*/ 993187 w 3262882"/>
                <a:gd name="connsiteY1" fmla="*/ 622345 h 1917880"/>
                <a:gd name="connsiteX2" fmla="*/ 2681703 w 3262882"/>
                <a:gd name="connsiteY2" fmla="*/ 853636 h 1917880"/>
                <a:gd name="connsiteX3" fmla="*/ 2607494 w 3262882"/>
                <a:gd name="connsiteY3" fmla="*/ 1917762 h 1917880"/>
                <a:gd name="connsiteX4" fmla="*/ 538149 w 3262882"/>
                <a:gd name="connsiteY4" fmla="*/ 1917762 h 1917880"/>
                <a:gd name="connsiteX5" fmla="*/ 539972 w 3262882"/>
                <a:gd name="connsiteY5" fmla="*/ 939984 h 1917880"/>
                <a:gd name="connsiteX0" fmla="*/ 539972 w 3422381"/>
                <a:gd name="connsiteY0" fmla="*/ 916601 h 1894497"/>
                <a:gd name="connsiteX1" fmla="*/ 993187 w 3422381"/>
                <a:gd name="connsiteY1" fmla="*/ 598962 h 1894497"/>
                <a:gd name="connsiteX2" fmla="*/ 2964782 w 3422381"/>
                <a:gd name="connsiteY2" fmla="*/ 894048 h 1894497"/>
                <a:gd name="connsiteX3" fmla="*/ 2607494 w 3422381"/>
                <a:gd name="connsiteY3" fmla="*/ 1894379 h 1894497"/>
                <a:gd name="connsiteX4" fmla="*/ 538149 w 3422381"/>
                <a:gd name="connsiteY4" fmla="*/ 1894379 h 1894497"/>
                <a:gd name="connsiteX5" fmla="*/ 539972 w 3422381"/>
                <a:gd name="connsiteY5" fmla="*/ 916601 h 1894497"/>
                <a:gd name="connsiteX0" fmla="*/ 539972 w 3556963"/>
                <a:gd name="connsiteY0" fmla="*/ 916601 h 1894497"/>
                <a:gd name="connsiteX1" fmla="*/ 993187 w 3556963"/>
                <a:gd name="connsiteY1" fmla="*/ 598962 h 1894497"/>
                <a:gd name="connsiteX2" fmla="*/ 2964782 w 3556963"/>
                <a:gd name="connsiteY2" fmla="*/ 894048 h 1894497"/>
                <a:gd name="connsiteX3" fmla="*/ 2912347 w 3556963"/>
                <a:gd name="connsiteY3" fmla="*/ 1894379 h 1894497"/>
                <a:gd name="connsiteX4" fmla="*/ 538149 w 3556963"/>
                <a:gd name="connsiteY4" fmla="*/ 1894379 h 1894497"/>
                <a:gd name="connsiteX5" fmla="*/ 539972 w 3556963"/>
                <a:gd name="connsiteY5" fmla="*/ 916601 h 1894497"/>
                <a:gd name="connsiteX0" fmla="*/ 539972 w 3454539"/>
                <a:gd name="connsiteY0" fmla="*/ 916601 h 1894497"/>
                <a:gd name="connsiteX1" fmla="*/ 993187 w 3454539"/>
                <a:gd name="connsiteY1" fmla="*/ 598962 h 1894497"/>
                <a:gd name="connsiteX2" fmla="*/ 2964782 w 3454539"/>
                <a:gd name="connsiteY2" fmla="*/ 894048 h 1894497"/>
                <a:gd name="connsiteX3" fmla="*/ 2912347 w 3454539"/>
                <a:gd name="connsiteY3" fmla="*/ 1894379 h 1894497"/>
                <a:gd name="connsiteX4" fmla="*/ 538149 w 3454539"/>
                <a:gd name="connsiteY4" fmla="*/ 1894379 h 1894497"/>
                <a:gd name="connsiteX5" fmla="*/ 539972 w 3454539"/>
                <a:gd name="connsiteY5" fmla="*/ 916601 h 1894497"/>
                <a:gd name="connsiteX0" fmla="*/ 539972 w 3359351"/>
                <a:gd name="connsiteY0" fmla="*/ 973325 h 1951221"/>
                <a:gd name="connsiteX1" fmla="*/ 993187 w 3359351"/>
                <a:gd name="connsiteY1" fmla="*/ 655686 h 1951221"/>
                <a:gd name="connsiteX2" fmla="*/ 2779692 w 3359351"/>
                <a:gd name="connsiteY2" fmla="*/ 801916 h 1951221"/>
                <a:gd name="connsiteX3" fmla="*/ 2912347 w 3359351"/>
                <a:gd name="connsiteY3" fmla="*/ 1951103 h 1951221"/>
                <a:gd name="connsiteX4" fmla="*/ 538149 w 3359351"/>
                <a:gd name="connsiteY4" fmla="*/ 1951103 h 1951221"/>
                <a:gd name="connsiteX5" fmla="*/ 539972 w 3359351"/>
                <a:gd name="connsiteY5" fmla="*/ 973325 h 1951221"/>
                <a:gd name="connsiteX0" fmla="*/ 539972 w 3419450"/>
                <a:gd name="connsiteY0" fmla="*/ 973325 h 1951221"/>
                <a:gd name="connsiteX1" fmla="*/ 993187 w 3419450"/>
                <a:gd name="connsiteY1" fmla="*/ 655686 h 1951221"/>
                <a:gd name="connsiteX2" fmla="*/ 2779692 w 3419450"/>
                <a:gd name="connsiteY2" fmla="*/ 801916 h 1951221"/>
                <a:gd name="connsiteX3" fmla="*/ 2912347 w 3419450"/>
                <a:gd name="connsiteY3" fmla="*/ 1951103 h 1951221"/>
                <a:gd name="connsiteX4" fmla="*/ 538149 w 3419450"/>
                <a:gd name="connsiteY4" fmla="*/ 1951103 h 1951221"/>
                <a:gd name="connsiteX5" fmla="*/ 539972 w 3419450"/>
                <a:gd name="connsiteY5" fmla="*/ 973325 h 1951221"/>
                <a:gd name="connsiteX0" fmla="*/ 539972 w 3443958"/>
                <a:gd name="connsiteY0" fmla="*/ 973325 h 1951221"/>
                <a:gd name="connsiteX1" fmla="*/ 993187 w 3443958"/>
                <a:gd name="connsiteY1" fmla="*/ 655686 h 1951221"/>
                <a:gd name="connsiteX2" fmla="*/ 2779692 w 3443958"/>
                <a:gd name="connsiteY2" fmla="*/ 801916 h 1951221"/>
                <a:gd name="connsiteX3" fmla="*/ 2912347 w 3443958"/>
                <a:gd name="connsiteY3" fmla="*/ 1951103 h 1951221"/>
                <a:gd name="connsiteX4" fmla="*/ 538149 w 3443958"/>
                <a:gd name="connsiteY4" fmla="*/ 1951103 h 1951221"/>
                <a:gd name="connsiteX5" fmla="*/ 539972 w 3443958"/>
                <a:gd name="connsiteY5" fmla="*/ 973325 h 1951221"/>
                <a:gd name="connsiteX0" fmla="*/ 539972 w 3500292"/>
                <a:gd name="connsiteY0" fmla="*/ 969019 h 1946915"/>
                <a:gd name="connsiteX1" fmla="*/ 993187 w 3500292"/>
                <a:gd name="connsiteY1" fmla="*/ 651380 h 1946915"/>
                <a:gd name="connsiteX2" fmla="*/ 2888569 w 3500292"/>
                <a:gd name="connsiteY2" fmla="*/ 808242 h 1946915"/>
                <a:gd name="connsiteX3" fmla="*/ 2912347 w 3500292"/>
                <a:gd name="connsiteY3" fmla="*/ 1946797 h 1946915"/>
                <a:gd name="connsiteX4" fmla="*/ 538149 w 3500292"/>
                <a:gd name="connsiteY4" fmla="*/ 1946797 h 1946915"/>
                <a:gd name="connsiteX5" fmla="*/ 539972 w 3500292"/>
                <a:gd name="connsiteY5" fmla="*/ 969019 h 1946915"/>
                <a:gd name="connsiteX0" fmla="*/ 539972 w 3437111"/>
                <a:gd name="connsiteY0" fmla="*/ 969019 h 1946915"/>
                <a:gd name="connsiteX1" fmla="*/ 993187 w 3437111"/>
                <a:gd name="connsiteY1" fmla="*/ 651380 h 1946915"/>
                <a:gd name="connsiteX2" fmla="*/ 2888569 w 3437111"/>
                <a:gd name="connsiteY2" fmla="*/ 808242 h 1946915"/>
                <a:gd name="connsiteX3" fmla="*/ 2912347 w 3437111"/>
                <a:gd name="connsiteY3" fmla="*/ 1946797 h 1946915"/>
                <a:gd name="connsiteX4" fmla="*/ 538149 w 3437111"/>
                <a:gd name="connsiteY4" fmla="*/ 1946797 h 1946915"/>
                <a:gd name="connsiteX5" fmla="*/ 539972 w 3437111"/>
                <a:gd name="connsiteY5" fmla="*/ 969019 h 1946915"/>
                <a:gd name="connsiteX0" fmla="*/ 539972 w 3437111"/>
                <a:gd name="connsiteY0" fmla="*/ 1014604 h 1992500"/>
                <a:gd name="connsiteX1" fmla="*/ 993187 w 3437111"/>
                <a:gd name="connsiteY1" fmla="*/ 696965 h 1992500"/>
                <a:gd name="connsiteX2" fmla="*/ 2888569 w 3437111"/>
                <a:gd name="connsiteY2" fmla="*/ 853827 h 1992500"/>
                <a:gd name="connsiteX3" fmla="*/ 2912347 w 3437111"/>
                <a:gd name="connsiteY3" fmla="*/ 1992382 h 1992500"/>
                <a:gd name="connsiteX4" fmla="*/ 538149 w 3437111"/>
                <a:gd name="connsiteY4" fmla="*/ 1992382 h 1992500"/>
                <a:gd name="connsiteX5" fmla="*/ 539972 w 3437111"/>
                <a:gd name="connsiteY5" fmla="*/ 1014604 h 19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7111" h="1992500">
                  <a:moveTo>
                    <a:pt x="539972" y="1014604"/>
                  </a:moveTo>
                  <a:cubicBezTo>
                    <a:pt x="438541" y="782775"/>
                    <a:pt x="730864" y="525775"/>
                    <a:pt x="993187" y="696965"/>
                  </a:cubicBezTo>
                  <a:cubicBezTo>
                    <a:pt x="1266539" y="-358439"/>
                    <a:pt x="2949876" y="-141590"/>
                    <a:pt x="2888569" y="853827"/>
                  </a:cubicBezTo>
                  <a:cubicBezTo>
                    <a:pt x="3637936" y="929002"/>
                    <a:pt x="3593985" y="1993510"/>
                    <a:pt x="2912347" y="1992382"/>
                  </a:cubicBezTo>
                  <a:lnTo>
                    <a:pt x="538149" y="1992382"/>
                  </a:lnTo>
                  <a:cubicBezTo>
                    <a:pt x="-96534" y="2004748"/>
                    <a:pt x="-258401" y="1049224"/>
                    <a:pt x="539972" y="10146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4" name="Oval 533">
              <a:extLst>
                <a:ext uri="{FF2B5EF4-FFF2-40B4-BE49-F238E27FC236}">
                  <a16:creationId xmlns:a16="http://schemas.microsoft.com/office/drawing/2014/main" id="{A1A85AEA-46B5-49E7-A061-BB368C14FA82}"/>
                </a:ext>
              </a:extLst>
            </p:cNvPr>
            <p:cNvSpPr/>
            <p:nvPr/>
          </p:nvSpPr>
          <p:spPr>
            <a:xfrm rot="2700000">
              <a:off x="11370666" y="282664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35" name="Oval 534">
              <a:extLst>
                <a:ext uri="{FF2B5EF4-FFF2-40B4-BE49-F238E27FC236}">
                  <a16:creationId xmlns:a16="http://schemas.microsoft.com/office/drawing/2014/main" id="{F195D7AA-0271-4E16-A352-7697DD3D8F5F}"/>
                </a:ext>
              </a:extLst>
            </p:cNvPr>
            <p:cNvSpPr/>
            <p:nvPr/>
          </p:nvSpPr>
          <p:spPr>
            <a:xfrm rot="2700000">
              <a:off x="8761306" y="263451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36" name="Oval 535">
              <a:extLst>
                <a:ext uri="{FF2B5EF4-FFF2-40B4-BE49-F238E27FC236}">
                  <a16:creationId xmlns:a16="http://schemas.microsoft.com/office/drawing/2014/main" id="{750D50B0-2ECA-4586-B7CB-4583FCBECF4F}"/>
                </a:ext>
              </a:extLst>
            </p:cNvPr>
            <p:cNvSpPr/>
            <p:nvPr/>
          </p:nvSpPr>
          <p:spPr>
            <a:xfrm rot="2700000">
              <a:off x="10855129" y="2424518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E9CC6F46-4C3A-4BB0-98B8-A70A61EBEC5E}"/>
              </a:ext>
            </a:extLst>
          </p:cNvPr>
          <p:cNvGrpSpPr/>
          <p:nvPr/>
        </p:nvGrpSpPr>
        <p:grpSpPr>
          <a:xfrm>
            <a:off x="6050845" y="556137"/>
            <a:ext cx="950994" cy="1416218"/>
            <a:chOff x="6050845" y="556137"/>
            <a:chExt cx="950994" cy="1416218"/>
          </a:xfrm>
        </p:grpSpPr>
        <p:grpSp>
          <p:nvGrpSpPr>
            <p:cNvPr id="521" name="Group 520">
              <a:extLst>
                <a:ext uri="{FF2B5EF4-FFF2-40B4-BE49-F238E27FC236}">
                  <a16:creationId xmlns:a16="http://schemas.microsoft.com/office/drawing/2014/main" id="{0396AB65-C162-4913-BC00-C050E14F5C77}"/>
                </a:ext>
              </a:extLst>
            </p:cNvPr>
            <p:cNvGrpSpPr/>
            <p:nvPr/>
          </p:nvGrpSpPr>
          <p:grpSpPr>
            <a:xfrm>
              <a:off x="6097412" y="556137"/>
              <a:ext cx="904427" cy="1114484"/>
              <a:chOff x="14950988" y="2464186"/>
              <a:chExt cx="1117239" cy="1376723"/>
            </a:xfrm>
          </p:grpSpPr>
          <p:sp>
            <p:nvSpPr>
              <p:cNvPr id="523" name="Parallelogram 522">
                <a:extLst>
                  <a:ext uri="{FF2B5EF4-FFF2-40B4-BE49-F238E27FC236}">
                    <a16:creationId xmlns:a16="http://schemas.microsoft.com/office/drawing/2014/main" id="{F0C8A803-EABA-45EC-B374-D97ABC9C9A42}"/>
                  </a:ext>
                </a:extLst>
              </p:cNvPr>
              <p:cNvSpPr/>
              <p:nvPr/>
            </p:nvSpPr>
            <p:spPr>
              <a:xfrm rot="16200000" flipV="1">
                <a:off x="15291707" y="3072493"/>
                <a:ext cx="1265464" cy="176892"/>
              </a:xfrm>
              <a:prstGeom prst="parallelogram">
                <a:avLst>
                  <a:gd name="adj" fmla="val 124999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24" name="Parallelogram 392">
                <a:extLst>
                  <a:ext uri="{FF2B5EF4-FFF2-40B4-BE49-F238E27FC236}">
                    <a16:creationId xmlns:a16="http://schemas.microsoft.com/office/drawing/2014/main" id="{1534989E-7AB0-423D-BEF3-DE4229AF659D}"/>
                  </a:ext>
                </a:extLst>
              </p:cNvPr>
              <p:cNvSpPr/>
              <p:nvPr/>
            </p:nvSpPr>
            <p:spPr>
              <a:xfrm rot="10800000">
                <a:off x="15025004" y="2528206"/>
                <a:ext cx="989240" cy="212271"/>
              </a:xfrm>
              <a:custGeom>
                <a:avLst/>
                <a:gdLst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818831 w 989240"/>
                  <a:gd name="connsiteY3" fmla="*/ 212271 h 212271"/>
                  <a:gd name="connsiteX4" fmla="*/ 0 w 989240"/>
                  <a:gd name="connsiteY4" fmla="*/ 212271 h 212271"/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715417 w 989240"/>
                  <a:gd name="connsiteY3" fmla="*/ 212271 h 212271"/>
                  <a:gd name="connsiteX4" fmla="*/ 0 w 989240"/>
                  <a:gd name="connsiteY4" fmla="*/ 212271 h 21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240" h="212271">
                    <a:moveTo>
                      <a:pt x="0" y="212271"/>
                    </a:moveTo>
                    <a:lnTo>
                      <a:pt x="170409" y="0"/>
                    </a:lnTo>
                    <a:lnTo>
                      <a:pt x="989240" y="0"/>
                    </a:lnTo>
                    <a:lnTo>
                      <a:pt x="715417" y="212271"/>
                    </a:lnTo>
                    <a:lnTo>
                      <a:pt x="0" y="2122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25" name="Rectangle 524">
                <a:extLst>
                  <a:ext uri="{FF2B5EF4-FFF2-40B4-BE49-F238E27FC236}">
                    <a16:creationId xmlns:a16="http://schemas.microsoft.com/office/drawing/2014/main" id="{1A3763E7-E102-4554-9E3A-14520D863BC7}"/>
                  </a:ext>
                </a:extLst>
              </p:cNvPr>
              <p:cNvSpPr/>
              <p:nvPr/>
            </p:nvSpPr>
            <p:spPr>
              <a:xfrm>
                <a:off x="15011858" y="2740479"/>
                <a:ext cx="820325" cy="104653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26" name="Oval 525">
                <a:extLst>
                  <a:ext uri="{FF2B5EF4-FFF2-40B4-BE49-F238E27FC236}">
                    <a16:creationId xmlns:a16="http://schemas.microsoft.com/office/drawing/2014/main" id="{DF0050C4-32D8-4B57-AF26-7B4B6CC61C35}"/>
                  </a:ext>
                </a:extLst>
              </p:cNvPr>
              <p:cNvSpPr/>
              <p:nvPr/>
            </p:nvSpPr>
            <p:spPr>
              <a:xfrm>
                <a:off x="14950988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27" name="Oval 526">
                <a:extLst>
                  <a:ext uri="{FF2B5EF4-FFF2-40B4-BE49-F238E27FC236}">
                    <a16:creationId xmlns:a16="http://schemas.microsoft.com/office/drawing/2014/main" id="{3E21BAD5-1282-4012-902C-8820FCD37ED0}"/>
                  </a:ext>
                </a:extLst>
              </p:cNvPr>
              <p:cNvSpPr/>
              <p:nvPr/>
            </p:nvSpPr>
            <p:spPr>
              <a:xfrm>
                <a:off x="15769740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28" name="Oval 527">
                <a:extLst>
                  <a:ext uri="{FF2B5EF4-FFF2-40B4-BE49-F238E27FC236}">
                    <a16:creationId xmlns:a16="http://schemas.microsoft.com/office/drawing/2014/main" id="{BE1F2EA6-0F40-4220-864D-A77505214CB2}"/>
                  </a:ext>
                </a:extLst>
              </p:cNvPr>
              <p:cNvSpPr/>
              <p:nvPr/>
            </p:nvSpPr>
            <p:spPr>
              <a:xfrm>
                <a:off x="14950988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29" name="Oval 528">
                <a:extLst>
                  <a:ext uri="{FF2B5EF4-FFF2-40B4-BE49-F238E27FC236}">
                    <a16:creationId xmlns:a16="http://schemas.microsoft.com/office/drawing/2014/main" id="{8761EACC-E3B5-42B9-A718-EA9B76FA847B}"/>
                  </a:ext>
                </a:extLst>
              </p:cNvPr>
              <p:cNvSpPr/>
              <p:nvPr/>
            </p:nvSpPr>
            <p:spPr>
              <a:xfrm>
                <a:off x="15769740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30" name="TextBox 529">
                <a:extLst>
                  <a:ext uri="{FF2B5EF4-FFF2-40B4-BE49-F238E27FC236}">
                    <a16:creationId xmlns:a16="http://schemas.microsoft.com/office/drawing/2014/main" id="{043E0C4F-5708-4734-8166-7B941FD16DED}"/>
                  </a:ext>
                </a:extLst>
              </p:cNvPr>
              <p:cNvSpPr txBox="1"/>
              <p:nvPr/>
            </p:nvSpPr>
            <p:spPr>
              <a:xfrm>
                <a:off x="14988001" y="2907209"/>
                <a:ext cx="869763" cy="494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MEETING SERVER</a:t>
                </a:r>
              </a:p>
            </p:txBody>
          </p:sp>
          <p:sp>
            <p:nvSpPr>
              <p:cNvPr id="531" name="Oval 530">
                <a:extLst>
                  <a:ext uri="{FF2B5EF4-FFF2-40B4-BE49-F238E27FC236}">
                    <a16:creationId xmlns:a16="http://schemas.microsoft.com/office/drawing/2014/main" id="{8832E369-BAAB-44EA-98D6-2C11B58B0A69}"/>
                  </a:ext>
                </a:extLst>
              </p:cNvPr>
              <p:cNvSpPr/>
              <p:nvPr/>
            </p:nvSpPr>
            <p:spPr>
              <a:xfrm>
                <a:off x="15949355" y="2466908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32" name="Oval 531">
                <a:extLst>
                  <a:ext uri="{FF2B5EF4-FFF2-40B4-BE49-F238E27FC236}">
                    <a16:creationId xmlns:a16="http://schemas.microsoft.com/office/drawing/2014/main" id="{2570DC90-6DA1-44EE-AA17-EB5975549858}"/>
                  </a:ext>
                </a:extLst>
              </p:cNvPr>
              <p:cNvSpPr/>
              <p:nvPr/>
            </p:nvSpPr>
            <p:spPr>
              <a:xfrm>
                <a:off x="15236341" y="2464186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22" name="TextBox 521">
              <a:extLst>
                <a:ext uri="{FF2B5EF4-FFF2-40B4-BE49-F238E27FC236}">
                  <a16:creationId xmlns:a16="http://schemas.microsoft.com/office/drawing/2014/main" id="{E9FB8C48-0611-45E0-92BF-3CCA08925BA7}"/>
                </a:ext>
              </a:extLst>
            </p:cNvPr>
            <p:cNvSpPr txBox="1"/>
            <p:nvPr/>
          </p:nvSpPr>
          <p:spPr>
            <a:xfrm>
              <a:off x="6050845" y="1603023"/>
              <a:ext cx="8932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Virginia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099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">
        <p:fade/>
      </p:transition>
    </mc:Choice>
    <mc:Fallback xmlns="">
      <p:transition spd="med" advClick="0" advTm="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" grpId="0" animBg="1"/>
      <p:bldP spid="273" grpId="0" animBg="1"/>
      <p:bldP spid="390" grpId="0" animBg="1"/>
      <p:bldP spid="392" grpId="0" animBg="1"/>
      <p:bldP spid="391" grpId="0" animBg="1"/>
      <p:bldP spid="309" grpId="0" animBg="1"/>
      <p:bldP spid="310" grpId="0" animBg="1"/>
      <p:bldP spid="311" grpId="0" animBg="1"/>
      <p:bldP spid="3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Rectangle 424">
            <a:extLst>
              <a:ext uri="{FF2B5EF4-FFF2-40B4-BE49-F238E27FC236}">
                <a16:creationId xmlns:a16="http://schemas.microsoft.com/office/drawing/2014/main" id="{79D4A2B8-114C-4D63-8945-F6D6474557B2}"/>
              </a:ext>
            </a:extLst>
          </p:cNvPr>
          <p:cNvSpPr/>
          <p:nvPr/>
        </p:nvSpPr>
        <p:spPr>
          <a:xfrm rot="5400000">
            <a:off x="9286530" y="3351212"/>
            <a:ext cx="1605946" cy="182880"/>
          </a:xfrm>
          <a:prstGeom prst="rect">
            <a:avLst/>
          </a:prstGeom>
          <a:solidFill>
            <a:srgbClr val="00B4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8" name="Rectangle 557">
            <a:extLst>
              <a:ext uri="{FF2B5EF4-FFF2-40B4-BE49-F238E27FC236}">
                <a16:creationId xmlns:a16="http://schemas.microsoft.com/office/drawing/2014/main" id="{B9571A1C-3A38-4C4E-AF94-8D333651421D}"/>
              </a:ext>
            </a:extLst>
          </p:cNvPr>
          <p:cNvSpPr/>
          <p:nvPr/>
        </p:nvSpPr>
        <p:spPr>
          <a:xfrm rot="5400000">
            <a:off x="9286526" y="3360727"/>
            <a:ext cx="1605946" cy="182880"/>
          </a:xfrm>
          <a:prstGeom prst="rect">
            <a:avLst/>
          </a:prstGeom>
          <a:solidFill>
            <a:srgbClr val="00B4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4" name="Rectangle 413">
            <a:extLst>
              <a:ext uri="{FF2B5EF4-FFF2-40B4-BE49-F238E27FC236}">
                <a16:creationId xmlns:a16="http://schemas.microsoft.com/office/drawing/2014/main" id="{1D0A27D9-8F5D-42B2-A99D-2851D9F46019}"/>
              </a:ext>
            </a:extLst>
          </p:cNvPr>
          <p:cNvSpPr/>
          <p:nvPr/>
        </p:nvSpPr>
        <p:spPr>
          <a:xfrm rot="5400000">
            <a:off x="9286532" y="3360543"/>
            <a:ext cx="1605946" cy="182880"/>
          </a:xfrm>
          <a:prstGeom prst="rect">
            <a:avLst/>
          </a:prstGeom>
          <a:solidFill>
            <a:srgbClr val="00B4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5" name="Rectangle 394">
            <a:extLst>
              <a:ext uri="{FF2B5EF4-FFF2-40B4-BE49-F238E27FC236}">
                <a16:creationId xmlns:a16="http://schemas.microsoft.com/office/drawing/2014/main" id="{54D922DC-95C9-4D9B-9A7E-A16B4C9C21F8}"/>
              </a:ext>
            </a:extLst>
          </p:cNvPr>
          <p:cNvSpPr/>
          <p:nvPr/>
        </p:nvSpPr>
        <p:spPr>
          <a:xfrm rot="5400000">
            <a:off x="9283426" y="3348108"/>
            <a:ext cx="1605946" cy="182880"/>
          </a:xfrm>
          <a:prstGeom prst="rect">
            <a:avLst/>
          </a:prstGeom>
          <a:solidFill>
            <a:srgbClr val="00B4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D5F5FE1A-E228-4A1B-B0C7-6E9762A0CEE1}"/>
              </a:ext>
            </a:extLst>
          </p:cNvPr>
          <p:cNvSpPr/>
          <p:nvPr/>
        </p:nvSpPr>
        <p:spPr>
          <a:xfrm rot="5400000">
            <a:off x="9283426" y="3357633"/>
            <a:ext cx="1605946" cy="18288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2" name="Rectangle 391">
            <a:extLst>
              <a:ext uri="{FF2B5EF4-FFF2-40B4-BE49-F238E27FC236}">
                <a16:creationId xmlns:a16="http://schemas.microsoft.com/office/drawing/2014/main" id="{F4C7DA2D-C78E-4219-A493-997597B07C8B}"/>
              </a:ext>
            </a:extLst>
          </p:cNvPr>
          <p:cNvSpPr/>
          <p:nvPr/>
        </p:nvSpPr>
        <p:spPr>
          <a:xfrm rot="13889148">
            <a:off x="6152475" y="3295261"/>
            <a:ext cx="3675643" cy="18288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6" name="Rectangle 555">
            <a:extLst>
              <a:ext uri="{FF2B5EF4-FFF2-40B4-BE49-F238E27FC236}">
                <a16:creationId xmlns:a16="http://schemas.microsoft.com/office/drawing/2014/main" id="{B82E0FB6-7ADD-441F-8157-217B3A5FA8B7}"/>
              </a:ext>
            </a:extLst>
          </p:cNvPr>
          <p:cNvSpPr/>
          <p:nvPr/>
        </p:nvSpPr>
        <p:spPr>
          <a:xfrm rot="13878005">
            <a:off x="6145857" y="3287205"/>
            <a:ext cx="3676218" cy="182880"/>
          </a:xfrm>
          <a:prstGeom prst="rect">
            <a:avLst/>
          </a:prstGeom>
          <a:solidFill>
            <a:srgbClr val="00B4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20" name="Group 519">
            <a:extLst>
              <a:ext uri="{FF2B5EF4-FFF2-40B4-BE49-F238E27FC236}">
                <a16:creationId xmlns:a16="http://schemas.microsoft.com/office/drawing/2014/main" id="{116AE9BD-59A0-42DB-8B54-70A334838AF3}"/>
              </a:ext>
            </a:extLst>
          </p:cNvPr>
          <p:cNvGrpSpPr/>
          <p:nvPr/>
        </p:nvGrpSpPr>
        <p:grpSpPr>
          <a:xfrm>
            <a:off x="5673738" y="989905"/>
            <a:ext cx="1709928" cy="1012342"/>
            <a:chOff x="8257800" y="1770047"/>
            <a:chExt cx="3740886" cy="2220627"/>
          </a:xfrm>
        </p:grpSpPr>
        <p:sp>
          <p:nvSpPr>
            <p:cNvPr id="533" name="Rectangle 3">
              <a:extLst>
                <a:ext uri="{FF2B5EF4-FFF2-40B4-BE49-F238E27FC236}">
                  <a16:creationId xmlns:a16="http://schemas.microsoft.com/office/drawing/2014/main" id="{AD91866D-5F54-4D52-ADCD-916EEE5FA0F6}"/>
                </a:ext>
              </a:extLst>
            </p:cNvPr>
            <p:cNvSpPr/>
            <p:nvPr/>
          </p:nvSpPr>
          <p:spPr>
            <a:xfrm flipH="1">
              <a:off x="8257800" y="1770047"/>
              <a:ext cx="3740886" cy="2220627"/>
            </a:xfrm>
            <a:custGeom>
              <a:avLst/>
              <a:gdLst>
                <a:gd name="connsiteX0" fmla="*/ 0 w 3095941"/>
                <a:gd name="connsiteY0" fmla="*/ 0 h 1295400"/>
                <a:gd name="connsiteX1" fmla="*/ 3095941 w 3095941"/>
                <a:gd name="connsiteY1" fmla="*/ 0 h 1295400"/>
                <a:gd name="connsiteX2" fmla="*/ 3095941 w 3095941"/>
                <a:gd name="connsiteY2" fmla="*/ 1295400 h 1295400"/>
                <a:gd name="connsiteX3" fmla="*/ 0 w 3095941"/>
                <a:gd name="connsiteY3" fmla="*/ 1295400 h 1295400"/>
                <a:gd name="connsiteX4" fmla="*/ 0 w 3095941"/>
                <a:gd name="connsiteY4" fmla="*/ 0 h 1295400"/>
                <a:gd name="connsiteX0" fmla="*/ 0 w 3095941"/>
                <a:gd name="connsiteY0" fmla="*/ 392029 h 1687429"/>
                <a:gd name="connsiteX1" fmla="*/ 1662697 w 3095941"/>
                <a:gd name="connsiteY1" fmla="*/ 0 h 1687429"/>
                <a:gd name="connsiteX2" fmla="*/ 3095941 w 3095941"/>
                <a:gd name="connsiteY2" fmla="*/ 392029 h 1687429"/>
                <a:gd name="connsiteX3" fmla="*/ 3095941 w 3095941"/>
                <a:gd name="connsiteY3" fmla="*/ 1687429 h 1687429"/>
                <a:gd name="connsiteX4" fmla="*/ 0 w 3095941"/>
                <a:gd name="connsiteY4" fmla="*/ 1687429 h 1687429"/>
                <a:gd name="connsiteX5" fmla="*/ 0 w 3095941"/>
                <a:gd name="connsiteY5" fmla="*/ 392029 h 1687429"/>
                <a:gd name="connsiteX0" fmla="*/ 0 w 3816350"/>
                <a:gd name="connsiteY0" fmla="*/ 392029 h 1687429"/>
                <a:gd name="connsiteX1" fmla="*/ 1662697 w 3816350"/>
                <a:gd name="connsiteY1" fmla="*/ 0 h 1687429"/>
                <a:gd name="connsiteX2" fmla="*/ 3095941 w 3816350"/>
                <a:gd name="connsiteY2" fmla="*/ 392029 h 1687429"/>
                <a:gd name="connsiteX3" fmla="*/ 3816350 w 3816350"/>
                <a:gd name="connsiteY3" fmla="*/ 974559 h 1687429"/>
                <a:gd name="connsiteX4" fmla="*/ 3095941 w 3816350"/>
                <a:gd name="connsiteY4" fmla="*/ 1687429 h 1687429"/>
                <a:gd name="connsiteX5" fmla="*/ 0 w 3816350"/>
                <a:gd name="connsiteY5" fmla="*/ 1687429 h 1687429"/>
                <a:gd name="connsiteX6" fmla="*/ 0 w 3816350"/>
                <a:gd name="connsiteY6" fmla="*/ 392029 h 1687429"/>
                <a:gd name="connsiteX0" fmla="*/ 334921 w 4151271"/>
                <a:gd name="connsiteY0" fmla="*/ 392029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334921 w 4151271"/>
                <a:gd name="connsiteY7" fmla="*/ 392029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2937567 w 4151271"/>
                <a:gd name="connsiteY2" fmla="*/ 6206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3752974"/>
                <a:gd name="connsiteY0" fmla="*/ 560471 h 1687449"/>
                <a:gd name="connsiteX1" fmla="*/ 1997618 w 3752974"/>
                <a:gd name="connsiteY1" fmla="*/ 0 h 1687449"/>
                <a:gd name="connsiteX2" fmla="*/ 2937567 w 3752974"/>
                <a:gd name="connsiteY2" fmla="*/ 620629 h 1687449"/>
                <a:gd name="connsiteX3" fmla="*/ 3752974 w 3752974"/>
                <a:gd name="connsiteY3" fmla="*/ 991388 h 1687449"/>
                <a:gd name="connsiteX4" fmla="*/ 3430862 w 3752974"/>
                <a:gd name="connsiteY4" fmla="*/ 1687429 h 1687449"/>
                <a:gd name="connsiteX5" fmla="*/ 334921 w 3752974"/>
                <a:gd name="connsiteY5" fmla="*/ 1687429 h 1687449"/>
                <a:gd name="connsiteX6" fmla="*/ 0 w 3752974"/>
                <a:gd name="connsiteY6" fmla="*/ 997162 h 1687449"/>
                <a:gd name="connsiteX7" fmla="*/ 1153068 w 3752974"/>
                <a:gd name="connsiteY7" fmla="*/ 560471 h 1687449"/>
                <a:gd name="connsiteX0" fmla="*/ 1153068 w 3796037"/>
                <a:gd name="connsiteY0" fmla="*/ 560471 h 1687446"/>
                <a:gd name="connsiteX1" fmla="*/ 1997618 w 3796037"/>
                <a:gd name="connsiteY1" fmla="*/ 0 h 1687446"/>
                <a:gd name="connsiteX2" fmla="*/ 2937567 w 3796037"/>
                <a:gd name="connsiteY2" fmla="*/ 620629 h 1687446"/>
                <a:gd name="connsiteX3" fmla="*/ 3752974 w 3796037"/>
                <a:gd name="connsiteY3" fmla="*/ 991388 h 1687446"/>
                <a:gd name="connsiteX4" fmla="*/ 3430862 w 3796037"/>
                <a:gd name="connsiteY4" fmla="*/ 1687429 h 1687446"/>
                <a:gd name="connsiteX5" fmla="*/ 334921 w 3796037"/>
                <a:gd name="connsiteY5" fmla="*/ 1687429 h 1687446"/>
                <a:gd name="connsiteX6" fmla="*/ 0 w 3796037"/>
                <a:gd name="connsiteY6" fmla="*/ 997162 h 1687446"/>
                <a:gd name="connsiteX7" fmla="*/ 1153068 w 3796037"/>
                <a:gd name="connsiteY7" fmla="*/ 560471 h 1687446"/>
                <a:gd name="connsiteX0" fmla="*/ 1153068 w 3571228"/>
                <a:gd name="connsiteY0" fmla="*/ 560471 h 1687429"/>
                <a:gd name="connsiteX1" fmla="*/ 1997618 w 3571228"/>
                <a:gd name="connsiteY1" fmla="*/ 0 h 1687429"/>
                <a:gd name="connsiteX2" fmla="*/ 2937567 w 3571228"/>
                <a:gd name="connsiteY2" fmla="*/ 620629 h 1687429"/>
                <a:gd name="connsiteX3" fmla="*/ 3430862 w 3571228"/>
                <a:gd name="connsiteY3" fmla="*/ 1687429 h 1687429"/>
                <a:gd name="connsiteX4" fmla="*/ 334921 w 3571228"/>
                <a:gd name="connsiteY4" fmla="*/ 1687429 h 1687429"/>
                <a:gd name="connsiteX5" fmla="*/ 0 w 3571228"/>
                <a:gd name="connsiteY5" fmla="*/ 997162 h 1687429"/>
                <a:gd name="connsiteX6" fmla="*/ 1153068 w 3571228"/>
                <a:gd name="connsiteY6" fmla="*/ 560471 h 1687429"/>
                <a:gd name="connsiteX0" fmla="*/ 1153068 w 3702443"/>
                <a:gd name="connsiteY0" fmla="*/ 560471 h 1687429"/>
                <a:gd name="connsiteX1" fmla="*/ 1997618 w 3702443"/>
                <a:gd name="connsiteY1" fmla="*/ 0 h 1687429"/>
                <a:gd name="connsiteX2" fmla="*/ 2937567 w 3702443"/>
                <a:gd name="connsiteY2" fmla="*/ 620629 h 1687429"/>
                <a:gd name="connsiteX3" fmla="*/ 3430862 w 3702443"/>
                <a:gd name="connsiteY3" fmla="*/ 1687429 h 1687429"/>
                <a:gd name="connsiteX4" fmla="*/ 334921 w 3702443"/>
                <a:gd name="connsiteY4" fmla="*/ 1687429 h 1687429"/>
                <a:gd name="connsiteX5" fmla="*/ 0 w 3702443"/>
                <a:gd name="connsiteY5" fmla="*/ 997162 h 1687429"/>
                <a:gd name="connsiteX6" fmla="*/ 1153068 w 3702443"/>
                <a:gd name="connsiteY6" fmla="*/ 560471 h 1687429"/>
                <a:gd name="connsiteX0" fmla="*/ 1153068 w 3702443"/>
                <a:gd name="connsiteY0" fmla="*/ 63898 h 1190856"/>
                <a:gd name="connsiteX1" fmla="*/ 2937567 w 3702443"/>
                <a:gd name="connsiteY1" fmla="*/ 124056 h 1190856"/>
                <a:gd name="connsiteX2" fmla="*/ 3430862 w 3702443"/>
                <a:gd name="connsiteY2" fmla="*/ 1190856 h 1190856"/>
                <a:gd name="connsiteX3" fmla="*/ 334921 w 3702443"/>
                <a:gd name="connsiteY3" fmla="*/ 1190856 h 1190856"/>
                <a:gd name="connsiteX4" fmla="*/ 0 w 3702443"/>
                <a:gd name="connsiteY4" fmla="*/ 500589 h 1190856"/>
                <a:gd name="connsiteX5" fmla="*/ 1153068 w 3702443"/>
                <a:gd name="connsiteY5" fmla="*/ 63898 h 1190856"/>
                <a:gd name="connsiteX0" fmla="*/ 1153068 w 3702443"/>
                <a:gd name="connsiteY0" fmla="*/ 317291 h 1444249"/>
                <a:gd name="connsiteX1" fmla="*/ 2937567 w 3702443"/>
                <a:gd name="connsiteY1" fmla="*/ 377449 h 1444249"/>
                <a:gd name="connsiteX2" fmla="*/ 3430862 w 3702443"/>
                <a:gd name="connsiteY2" fmla="*/ 1444249 h 1444249"/>
                <a:gd name="connsiteX3" fmla="*/ 334921 w 3702443"/>
                <a:gd name="connsiteY3" fmla="*/ 1444249 h 1444249"/>
                <a:gd name="connsiteX4" fmla="*/ 0 w 3702443"/>
                <a:gd name="connsiteY4" fmla="*/ 753982 h 1444249"/>
                <a:gd name="connsiteX5" fmla="*/ 1153068 w 3702443"/>
                <a:gd name="connsiteY5" fmla="*/ 317291 h 1444249"/>
                <a:gd name="connsiteX0" fmla="*/ 1153068 w 3702443"/>
                <a:gd name="connsiteY0" fmla="*/ 555117 h 1682075"/>
                <a:gd name="connsiteX1" fmla="*/ 2937567 w 3702443"/>
                <a:gd name="connsiteY1" fmla="*/ 615275 h 1682075"/>
                <a:gd name="connsiteX2" fmla="*/ 3430862 w 3702443"/>
                <a:gd name="connsiteY2" fmla="*/ 1682075 h 1682075"/>
                <a:gd name="connsiteX3" fmla="*/ 334921 w 3702443"/>
                <a:gd name="connsiteY3" fmla="*/ 1682075 h 1682075"/>
                <a:gd name="connsiteX4" fmla="*/ 0 w 3702443"/>
                <a:gd name="connsiteY4" fmla="*/ 991808 h 1682075"/>
                <a:gd name="connsiteX5" fmla="*/ 1153068 w 3702443"/>
                <a:gd name="connsiteY5" fmla="*/ 555117 h 1682075"/>
                <a:gd name="connsiteX0" fmla="*/ 920794 w 3470169"/>
                <a:gd name="connsiteY0" fmla="*/ 555117 h 1682075"/>
                <a:gd name="connsiteX1" fmla="*/ 2705293 w 3470169"/>
                <a:gd name="connsiteY1" fmla="*/ 615275 h 1682075"/>
                <a:gd name="connsiteX2" fmla="*/ 3198588 w 3470169"/>
                <a:gd name="connsiteY2" fmla="*/ 1682075 h 1682075"/>
                <a:gd name="connsiteX3" fmla="*/ 102647 w 3470169"/>
                <a:gd name="connsiteY3" fmla="*/ 1682075 h 1682075"/>
                <a:gd name="connsiteX4" fmla="*/ 920794 w 3470169"/>
                <a:gd name="connsiteY4" fmla="*/ 555117 h 1682075"/>
                <a:gd name="connsiteX0" fmla="*/ 1068444 w 3617819"/>
                <a:gd name="connsiteY0" fmla="*/ 555117 h 1682075"/>
                <a:gd name="connsiteX1" fmla="*/ 2852943 w 3617819"/>
                <a:gd name="connsiteY1" fmla="*/ 615275 h 1682075"/>
                <a:gd name="connsiteX2" fmla="*/ 3346238 w 3617819"/>
                <a:gd name="connsiteY2" fmla="*/ 1682075 h 1682075"/>
                <a:gd name="connsiteX3" fmla="*/ 250297 w 3617819"/>
                <a:gd name="connsiteY3" fmla="*/ 1682075 h 1682075"/>
                <a:gd name="connsiteX4" fmla="*/ 1068444 w 3617819"/>
                <a:gd name="connsiteY4" fmla="*/ 555117 h 1682075"/>
                <a:gd name="connsiteX0" fmla="*/ 1088079 w 3637454"/>
                <a:gd name="connsiteY0" fmla="*/ 555117 h 1682205"/>
                <a:gd name="connsiteX1" fmla="*/ 2872578 w 3637454"/>
                <a:gd name="connsiteY1" fmla="*/ 615275 h 1682205"/>
                <a:gd name="connsiteX2" fmla="*/ 3365873 w 3637454"/>
                <a:gd name="connsiteY2" fmla="*/ 1682075 h 1682205"/>
                <a:gd name="connsiteX3" fmla="*/ 269932 w 3637454"/>
                <a:gd name="connsiteY3" fmla="*/ 1682075 h 1682205"/>
                <a:gd name="connsiteX4" fmla="*/ 1088079 w 3637454"/>
                <a:gd name="connsiteY4" fmla="*/ 555117 h 1682205"/>
                <a:gd name="connsiteX0" fmla="*/ 760088 w 3309463"/>
                <a:gd name="connsiteY0" fmla="*/ 555117 h 1693424"/>
                <a:gd name="connsiteX1" fmla="*/ 2544587 w 3309463"/>
                <a:gd name="connsiteY1" fmla="*/ 615275 h 1693424"/>
                <a:gd name="connsiteX2" fmla="*/ 3037882 w 3309463"/>
                <a:gd name="connsiteY2" fmla="*/ 1682075 h 1693424"/>
                <a:gd name="connsiteX3" fmla="*/ 553411 w 3309463"/>
                <a:gd name="connsiteY3" fmla="*/ 1693295 h 1693424"/>
                <a:gd name="connsiteX4" fmla="*/ 760088 w 3309463"/>
                <a:gd name="connsiteY4" fmla="*/ 555117 h 1693424"/>
                <a:gd name="connsiteX0" fmla="*/ 628345 w 3177720"/>
                <a:gd name="connsiteY0" fmla="*/ 555117 h 1693428"/>
                <a:gd name="connsiteX1" fmla="*/ 2412844 w 3177720"/>
                <a:gd name="connsiteY1" fmla="*/ 615275 h 1693428"/>
                <a:gd name="connsiteX2" fmla="*/ 2906139 w 3177720"/>
                <a:gd name="connsiteY2" fmla="*/ 1682075 h 1693428"/>
                <a:gd name="connsiteX3" fmla="*/ 421668 w 3177720"/>
                <a:gd name="connsiteY3" fmla="*/ 1693295 h 1693428"/>
                <a:gd name="connsiteX4" fmla="*/ 628345 w 3177720"/>
                <a:gd name="connsiteY4" fmla="*/ 555117 h 1693428"/>
                <a:gd name="connsiteX0" fmla="*/ 694586 w 3243961"/>
                <a:gd name="connsiteY0" fmla="*/ 555117 h 1693300"/>
                <a:gd name="connsiteX1" fmla="*/ 2479085 w 3243961"/>
                <a:gd name="connsiteY1" fmla="*/ 615275 h 1693300"/>
                <a:gd name="connsiteX2" fmla="*/ 2972380 w 3243961"/>
                <a:gd name="connsiteY2" fmla="*/ 1682075 h 1693300"/>
                <a:gd name="connsiteX3" fmla="*/ 487909 w 3243961"/>
                <a:gd name="connsiteY3" fmla="*/ 1693295 h 1693300"/>
                <a:gd name="connsiteX4" fmla="*/ 694586 w 3243961"/>
                <a:gd name="connsiteY4" fmla="*/ 555117 h 1693300"/>
                <a:gd name="connsiteX0" fmla="*/ 694586 w 3300937"/>
                <a:gd name="connsiteY0" fmla="*/ 506559 h 1644742"/>
                <a:gd name="connsiteX1" fmla="*/ 2624940 w 3300937"/>
                <a:gd name="connsiteY1" fmla="*/ 662084 h 1644742"/>
                <a:gd name="connsiteX2" fmla="*/ 2972380 w 3300937"/>
                <a:gd name="connsiteY2" fmla="*/ 1633517 h 1644742"/>
                <a:gd name="connsiteX3" fmla="*/ 487909 w 3300937"/>
                <a:gd name="connsiteY3" fmla="*/ 1644737 h 1644742"/>
                <a:gd name="connsiteX4" fmla="*/ 694586 w 3300937"/>
                <a:gd name="connsiteY4" fmla="*/ 506559 h 1644742"/>
                <a:gd name="connsiteX0" fmla="*/ 694586 w 3253870"/>
                <a:gd name="connsiteY0" fmla="*/ 506559 h 1644742"/>
                <a:gd name="connsiteX1" fmla="*/ 2624940 w 3253870"/>
                <a:gd name="connsiteY1" fmla="*/ 662084 h 1644742"/>
                <a:gd name="connsiteX2" fmla="*/ 2972380 w 3253870"/>
                <a:gd name="connsiteY2" fmla="*/ 1633517 h 1644742"/>
                <a:gd name="connsiteX3" fmla="*/ 487909 w 3253870"/>
                <a:gd name="connsiteY3" fmla="*/ 1644737 h 1644742"/>
                <a:gd name="connsiteX4" fmla="*/ 694586 w 3253870"/>
                <a:gd name="connsiteY4" fmla="*/ 506559 h 1644742"/>
                <a:gd name="connsiteX0" fmla="*/ 694586 w 3188158"/>
                <a:gd name="connsiteY0" fmla="*/ 506559 h 1644742"/>
                <a:gd name="connsiteX1" fmla="*/ 2624940 w 3188158"/>
                <a:gd name="connsiteY1" fmla="*/ 662084 h 1644742"/>
                <a:gd name="connsiteX2" fmla="*/ 2860184 w 3188158"/>
                <a:gd name="connsiteY2" fmla="*/ 1644737 h 1644742"/>
                <a:gd name="connsiteX3" fmla="*/ 487909 w 3188158"/>
                <a:gd name="connsiteY3" fmla="*/ 1644737 h 1644742"/>
                <a:gd name="connsiteX4" fmla="*/ 694586 w 3188158"/>
                <a:gd name="connsiteY4" fmla="*/ 506559 h 1644742"/>
                <a:gd name="connsiteX0" fmla="*/ 694586 w 3228907"/>
                <a:gd name="connsiteY0" fmla="*/ 506559 h 1644742"/>
                <a:gd name="connsiteX1" fmla="*/ 2624940 w 3228907"/>
                <a:gd name="connsiteY1" fmla="*/ 662084 h 1644742"/>
                <a:gd name="connsiteX2" fmla="*/ 2860184 w 3228907"/>
                <a:gd name="connsiteY2" fmla="*/ 1644737 h 1644742"/>
                <a:gd name="connsiteX3" fmla="*/ 487909 w 3228907"/>
                <a:gd name="connsiteY3" fmla="*/ 1644737 h 1644742"/>
                <a:gd name="connsiteX4" fmla="*/ 694586 w 3228907"/>
                <a:gd name="connsiteY4" fmla="*/ 506559 h 1644742"/>
                <a:gd name="connsiteX0" fmla="*/ 694586 w 3197295"/>
                <a:gd name="connsiteY0" fmla="*/ 576366 h 1714549"/>
                <a:gd name="connsiteX1" fmla="*/ 2546403 w 3197295"/>
                <a:gd name="connsiteY1" fmla="*/ 597255 h 1714549"/>
                <a:gd name="connsiteX2" fmla="*/ 2860184 w 3197295"/>
                <a:gd name="connsiteY2" fmla="*/ 1714544 h 1714549"/>
                <a:gd name="connsiteX3" fmla="*/ 487909 w 3197295"/>
                <a:gd name="connsiteY3" fmla="*/ 1714544 h 1714549"/>
                <a:gd name="connsiteX4" fmla="*/ 694586 w 3197295"/>
                <a:gd name="connsiteY4" fmla="*/ 576366 h 1714549"/>
                <a:gd name="connsiteX0" fmla="*/ 694586 w 3036057"/>
                <a:gd name="connsiteY0" fmla="*/ 576366 h 1714549"/>
                <a:gd name="connsiteX1" fmla="*/ 2546403 w 3036057"/>
                <a:gd name="connsiteY1" fmla="*/ 597255 h 1714549"/>
                <a:gd name="connsiteX2" fmla="*/ 2557254 w 3036057"/>
                <a:gd name="connsiteY2" fmla="*/ 1714544 h 1714549"/>
                <a:gd name="connsiteX3" fmla="*/ 487909 w 3036057"/>
                <a:gd name="connsiteY3" fmla="*/ 1714544 h 1714549"/>
                <a:gd name="connsiteX4" fmla="*/ 694586 w 3036057"/>
                <a:gd name="connsiteY4" fmla="*/ 576366 h 1714549"/>
                <a:gd name="connsiteX0" fmla="*/ 694586 w 3171780"/>
                <a:gd name="connsiteY0" fmla="*/ 576366 h 1714549"/>
                <a:gd name="connsiteX1" fmla="*/ 2546403 w 3171780"/>
                <a:gd name="connsiteY1" fmla="*/ 597255 h 1714549"/>
                <a:gd name="connsiteX2" fmla="*/ 2557254 w 3171780"/>
                <a:gd name="connsiteY2" fmla="*/ 1714544 h 1714549"/>
                <a:gd name="connsiteX3" fmla="*/ 487909 w 3171780"/>
                <a:gd name="connsiteY3" fmla="*/ 1714544 h 1714549"/>
                <a:gd name="connsiteX4" fmla="*/ 694586 w 3171780"/>
                <a:gd name="connsiteY4" fmla="*/ 576366 h 1714549"/>
                <a:gd name="connsiteX0" fmla="*/ 694586 w 3171780"/>
                <a:gd name="connsiteY0" fmla="*/ 314755 h 1452938"/>
                <a:gd name="connsiteX1" fmla="*/ 923491 w 3171780"/>
                <a:gd name="connsiteY1" fmla="*/ 114 h 1452938"/>
                <a:gd name="connsiteX2" fmla="*/ 2546403 w 3171780"/>
                <a:gd name="connsiteY2" fmla="*/ 335644 h 1452938"/>
                <a:gd name="connsiteX3" fmla="*/ 2557254 w 3171780"/>
                <a:gd name="connsiteY3" fmla="*/ 1452933 h 1452938"/>
                <a:gd name="connsiteX4" fmla="*/ 487909 w 3171780"/>
                <a:gd name="connsiteY4" fmla="*/ 1452933 h 1452938"/>
                <a:gd name="connsiteX5" fmla="*/ 694586 w 3171780"/>
                <a:gd name="connsiteY5" fmla="*/ 314755 h 1452938"/>
                <a:gd name="connsiteX0" fmla="*/ 694586 w 3171780"/>
                <a:gd name="connsiteY0" fmla="*/ 125528 h 1263711"/>
                <a:gd name="connsiteX1" fmla="*/ 1198372 w 3171780"/>
                <a:gd name="connsiteY1" fmla="*/ 68939 h 1263711"/>
                <a:gd name="connsiteX2" fmla="*/ 2546403 w 3171780"/>
                <a:gd name="connsiteY2" fmla="*/ 146417 h 1263711"/>
                <a:gd name="connsiteX3" fmla="*/ 2557254 w 3171780"/>
                <a:gd name="connsiteY3" fmla="*/ 1263706 h 1263711"/>
                <a:gd name="connsiteX4" fmla="*/ 487909 w 3171780"/>
                <a:gd name="connsiteY4" fmla="*/ 1263706 h 1263711"/>
                <a:gd name="connsiteX5" fmla="*/ 694586 w 3171780"/>
                <a:gd name="connsiteY5" fmla="*/ 125528 h 1263711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596292 w 3286659"/>
                <a:gd name="connsiteY0" fmla="*/ 458962 h 1518609"/>
                <a:gd name="connsiteX1" fmla="*/ 1313251 w 3286659"/>
                <a:gd name="connsiteY1" fmla="*/ 323836 h 1518609"/>
                <a:gd name="connsiteX2" fmla="*/ 2661282 w 3286659"/>
                <a:gd name="connsiteY2" fmla="*/ 401314 h 1518609"/>
                <a:gd name="connsiteX3" fmla="*/ 2672133 w 3286659"/>
                <a:gd name="connsiteY3" fmla="*/ 1518603 h 1518609"/>
                <a:gd name="connsiteX4" fmla="*/ 602788 w 3286659"/>
                <a:gd name="connsiteY4" fmla="*/ 1518603 h 1518609"/>
                <a:gd name="connsiteX5" fmla="*/ 596292 w 3286659"/>
                <a:gd name="connsiteY5" fmla="*/ 458962 h 1518609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556834 h 1616481"/>
                <a:gd name="connsiteX1" fmla="*/ 1094469 w 3286659"/>
                <a:gd name="connsiteY1" fmla="*/ 455367 h 1616481"/>
                <a:gd name="connsiteX2" fmla="*/ 2661282 w 3286659"/>
                <a:gd name="connsiteY2" fmla="*/ 499186 h 1616481"/>
                <a:gd name="connsiteX3" fmla="*/ 2672133 w 3286659"/>
                <a:gd name="connsiteY3" fmla="*/ 1616475 h 1616481"/>
                <a:gd name="connsiteX4" fmla="*/ 602788 w 3286659"/>
                <a:gd name="connsiteY4" fmla="*/ 1616475 h 1616481"/>
                <a:gd name="connsiteX5" fmla="*/ 596292 w 3286659"/>
                <a:gd name="connsiteY5" fmla="*/ 556834 h 1616481"/>
                <a:gd name="connsiteX0" fmla="*/ 596292 w 3286659"/>
                <a:gd name="connsiteY0" fmla="*/ 699745 h 1759392"/>
                <a:gd name="connsiteX1" fmla="*/ 1094469 w 3286659"/>
                <a:gd name="connsiteY1" fmla="*/ 598278 h 1759392"/>
                <a:gd name="connsiteX2" fmla="*/ 2661282 w 3286659"/>
                <a:gd name="connsiteY2" fmla="*/ 642097 h 1759392"/>
                <a:gd name="connsiteX3" fmla="*/ 2672133 w 3286659"/>
                <a:gd name="connsiteY3" fmla="*/ 1759386 h 1759392"/>
                <a:gd name="connsiteX4" fmla="*/ 602788 w 3286659"/>
                <a:gd name="connsiteY4" fmla="*/ 1759386 h 1759392"/>
                <a:gd name="connsiteX5" fmla="*/ 596292 w 3286659"/>
                <a:gd name="connsiteY5" fmla="*/ 699745 h 1759392"/>
                <a:gd name="connsiteX0" fmla="*/ 596292 w 3286659"/>
                <a:gd name="connsiteY0" fmla="*/ 840626 h 1900273"/>
                <a:gd name="connsiteX1" fmla="*/ 1072029 w 3286659"/>
                <a:gd name="connsiteY1" fmla="*/ 509157 h 1900273"/>
                <a:gd name="connsiteX2" fmla="*/ 2661282 w 3286659"/>
                <a:gd name="connsiteY2" fmla="*/ 782978 h 1900273"/>
                <a:gd name="connsiteX3" fmla="*/ 2672133 w 3286659"/>
                <a:gd name="connsiteY3" fmla="*/ 1900267 h 1900273"/>
                <a:gd name="connsiteX4" fmla="*/ 602788 w 3286659"/>
                <a:gd name="connsiteY4" fmla="*/ 1900267 h 1900273"/>
                <a:gd name="connsiteX5" fmla="*/ 596292 w 3286659"/>
                <a:gd name="connsiteY5" fmla="*/ 840626 h 1900273"/>
                <a:gd name="connsiteX0" fmla="*/ 596292 w 3286659"/>
                <a:gd name="connsiteY0" fmla="*/ 755820 h 1815467"/>
                <a:gd name="connsiteX1" fmla="*/ 1072029 w 3286659"/>
                <a:gd name="connsiteY1" fmla="*/ 424351 h 1815467"/>
                <a:gd name="connsiteX2" fmla="*/ 2661282 w 3286659"/>
                <a:gd name="connsiteY2" fmla="*/ 698172 h 1815467"/>
                <a:gd name="connsiteX3" fmla="*/ 2672133 w 3286659"/>
                <a:gd name="connsiteY3" fmla="*/ 1815461 h 1815467"/>
                <a:gd name="connsiteX4" fmla="*/ 602788 w 3286659"/>
                <a:gd name="connsiteY4" fmla="*/ 1815461 h 1815467"/>
                <a:gd name="connsiteX5" fmla="*/ 596292 w 3286659"/>
                <a:gd name="connsiteY5" fmla="*/ 755820 h 1815467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1595 w 3207327"/>
                <a:gd name="connsiteY0" fmla="*/ 593135 h 1815466"/>
                <a:gd name="connsiteX1" fmla="*/ 992697 w 3207327"/>
                <a:gd name="connsiteY1" fmla="*/ 424351 h 1815466"/>
                <a:gd name="connsiteX2" fmla="*/ 2581950 w 3207327"/>
                <a:gd name="connsiteY2" fmla="*/ 698172 h 1815466"/>
                <a:gd name="connsiteX3" fmla="*/ 2592801 w 3207327"/>
                <a:gd name="connsiteY3" fmla="*/ 1815461 h 1815466"/>
                <a:gd name="connsiteX4" fmla="*/ 523456 w 3207327"/>
                <a:gd name="connsiteY4" fmla="*/ 1815461 h 1815466"/>
                <a:gd name="connsiteX5" fmla="*/ 651595 w 3207327"/>
                <a:gd name="connsiteY5" fmla="*/ 593135 h 1815466"/>
                <a:gd name="connsiteX0" fmla="*/ 718641 w 3274373"/>
                <a:gd name="connsiteY0" fmla="*/ 593135 h 1815461"/>
                <a:gd name="connsiteX1" fmla="*/ 1059743 w 3274373"/>
                <a:gd name="connsiteY1" fmla="*/ 424351 h 1815461"/>
                <a:gd name="connsiteX2" fmla="*/ 2648996 w 3274373"/>
                <a:gd name="connsiteY2" fmla="*/ 698172 h 1815461"/>
                <a:gd name="connsiteX3" fmla="*/ 2659847 w 3274373"/>
                <a:gd name="connsiteY3" fmla="*/ 1815461 h 1815461"/>
                <a:gd name="connsiteX4" fmla="*/ 590502 w 3274373"/>
                <a:gd name="connsiteY4" fmla="*/ 1815461 h 1815461"/>
                <a:gd name="connsiteX5" fmla="*/ 718641 w 3274373"/>
                <a:gd name="connsiteY5" fmla="*/ 593135 h 1815461"/>
                <a:gd name="connsiteX0" fmla="*/ 622918 w 3380668"/>
                <a:gd name="connsiteY0" fmla="*/ 1092865 h 1815461"/>
                <a:gd name="connsiteX1" fmla="*/ 1166038 w 3380668"/>
                <a:gd name="connsiteY1" fmla="*/ 424351 h 1815461"/>
                <a:gd name="connsiteX2" fmla="*/ 2755291 w 3380668"/>
                <a:gd name="connsiteY2" fmla="*/ 698172 h 1815461"/>
                <a:gd name="connsiteX3" fmla="*/ 2766142 w 3380668"/>
                <a:gd name="connsiteY3" fmla="*/ 1815461 h 1815461"/>
                <a:gd name="connsiteX4" fmla="*/ 696797 w 3380668"/>
                <a:gd name="connsiteY4" fmla="*/ 1815461 h 1815461"/>
                <a:gd name="connsiteX5" fmla="*/ 622918 w 3380668"/>
                <a:gd name="connsiteY5" fmla="*/ 1092865 h 1815461"/>
                <a:gd name="connsiteX0" fmla="*/ 385957 w 3143707"/>
                <a:gd name="connsiteY0" fmla="*/ 1092865 h 1815461"/>
                <a:gd name="connsiteX1" fmla="*/ 929077 w 3143707"/>
                <a:gd name="connsiteY1" fmla="*/ 424351 h 1815461"/>
                <a:gd name="connsiteX2" fmla="*/ 2518330 w 3143707"/>
                <a:gd name="connsiteY2" fmla="*/ 698172 h 1815461"/>
                <a:gd name="connsiteX3" fmla="*/ 2529181 w 3143707"/>
                <a:gd name="connsiteY3" fmla="*/ 1815461 h 1815461"/>
                <a:gd name="connsiteX4" fmla="*/ 459836 w 3143707"/>
                <a:gd name="connsiteY4" fmla="*/ 1815461 h 1815461"/>
                <a:gd name="connsiteX5" fmla="*/ 385957 w 3143707"/>
                <a:gd name="connsiteY5" fmla="*/ 1092865 h 1815461"/>
                <a:gd name="connsiteX0" fmla="*/ 320533 w 3078283"/>
                <a:gd name="connsiteY0" fmla="*/ 1092865 h 1815991"/>
                <a:gd name="connsiteX1" fmla="*/ 863653 w 3078283"/>
                <a:gd name="connsiteY1" fmla="*/ 424351 h 1815991"/>
                <a:gd name="connsiteX2" fmla="*/ 2452906 w 3078283"/>
                <a:gd name="connsiteY2" fmla="*/ 698172 h 1815991"/>
                <a:gd name="connsiteX3" fmla="*/ 2463757 w 3078283"/>
                <a:gd name="connsiteY3" fmla="*/ 1815461 h 1815991"/>
                <a:gd name="connsiteX4" fmla="*/ 394412 w 3078283"/>
                <a:gd name="connsiteY4" fmla="*/ 1815461 h 1815991"/>
                <a:gd name="connsiteX5" fmla="*/ 320533 w 3078283"/>
                <a:gd name="connsiteY5" fmla="*/ 1092865 h 1815991"/>
                <a:gd name="connsiteX0" fmla="*/ 394839 w 3152589"/>
                <a:gd name="connsiteY0" fmla="*/ 1092865 h 1815464"/>
                <a:gd name="connsiteX1" fmla="*/ 937959 w 3152589"/>
                <a:gd name="connsiteY1" fmla="*/ 424351 h 1815464"/>
                <a:gd name="connsiteX2" fmla="*/ 2527212 w 3152589"/>
                <a:gd name="connsiteY2" fmla="*/ 698172 h 1815464"/>
                <a:gd name="connsiteX3" fmla="*/ 2538063 w 3152589"/>
                <a:gd name="connsiteY3" fmla="*/ 1815461 h 1815464"/>
                <a:gd name="connsiteX4" fmla="*/ 468718 w 3152589"/>
                <a:gd name="connsiteY4" fmla="*/ 1815461 h 1815464"/>
                <a:gd name="connsiteX5" fmla="*/ 394839 w 3152589"/>
                <a:gd name="connsiteY5" fmla="*/ 1092865 h 1815464"/>
                <a:gd name="connsiteX0" fmla="*/ 482152 w 3239902"/>
                <a:gd name="connsiteY0" fmla="*/ 1092865 h 1815464"/>
                <a:gd name="connsiteX1" fmla="*/ 1025272 w 3239902"/>
                <a:gd name="connsiteY1" fmla="*/ 424351 h 1815464"/>
                <a:gd name="connsiteX2" fmla="*/ 2614525 w 3239902"/>
                <a:gd name="connsiteY2" fmla="*/ 698172 h 1815464"/>
                <a:gd name="connsiteX3" fmla="*/ 2625376 w 3239902"/>
                <a:gd name="connsiteY3" fmla="*/ 1815461 h 1815464"/>
                <a:gd name="connsiteX4" fmla="*/ 556031 w 3239902"/>
                <a:gd name="connsiteY4" fmla="*/ 1815461 h 1815464"/>
                <a:gd name="connsiteX5" fmla="*/ 482152 w 3239902"/>
                <a:gd name="connsiteY5" fmla="*/ 1092865 h 1815464"/>
                <a:gd name="connsiteX0" fmla="*/ 448034 w 3205784"/>
                <a:gd name="connsiteY0" fmla="*/ 1092865 h 1815464"/>
                <a:gd name="connsiteX1" fmla="*/ 991154 w 3205784"/>
                <a:gd name="connsiteY1" fmla="*/ 424351 h 1815464"/>
                <a:gd name="connsiteX2" fmla="*/ 2580407 w 3205784"/>
                <a:gd name="connsiteY2" fmla="*/ 698172 h 1815464"/>
                <a:gd name="connsiteX3" fmla="*/ 2591258 w 3205784"/>
                <a:gd name="connsiteY3" fmla="*/ 1815461 h 1815464"/>
                <a:gd name="connsiteX4" fmla="*/ 521913 w 3205784"/>
                <a:gd name="connsiteY4" fmla="*/ 1815461 h 1815464"/>
                <a:gd name="connsiteX5" fmla="*/ 448034 w 3205784"/>
                <a:gd name="connsiteY5" fmla="*/ 1092865 h 1815464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92870 w 3129355"/>
                <a:gd name="connsiteY0" fmla="*/ 1010615 h 1775888"/>
                <a:gd name="connsiteX1" fmla="*/ 1052948 w 3129355"/>
                <a:gd name="connsiteY1" fmla="*/ 448427 h 1775888"/>
                <a:gd name="connsiteX2" fmla="*/ 2503978 w 3129355"/>
                <a:gd name="connsiteY2" fmla="*/ 658453 h 1775888"/>
                <a:gd name="connsiteX3" fmla="*/ 2514829 w 3129355"/>
                <a:gd name="connsiteY3" fmla="*/ 1775742 h 1775888"/>
                <a:gd name="connsiteX4" fmla="*/ 445484 w 3129355"/>
                <a:gd name="connsiteY4" fmla="*/ 1775742 h 1775888"/>
                <a:gd name="connsiteX5" fmla="*/ 392870 w 3129355"/>
                <a:gd name="connsiteY5" fmla="*/ 1010615 h 1775888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1007248 h 1772521"/>
                <a:gd name="connsiteX1" fmla="*/ 846084 w 3170217"/>
                <a:gd name="connsiteY1" fmla="*/ 519488 h 1772521"/>
                <a:gd name="connsiteX2" fmla="*/ 2589038 w 3170217"/>
                <a:gd name="connsiteY2" fmla="*/ 708249 h 1772521"/>
                <a:gd name="connsiteX3" fmla="*/ 2514829 w 3170217"/>
                <a:gd name="connsiteY3" fmla="*/ 1772375 h 1772521"/>
                <a:gd name="connsiteX4" fmla="*/ 445484 w 3170217"/>
                <a:gd name="connsiteY4" fmla="*/ 1772375 h 1772521"/>
                <a:gd name="connsiteX5" fmla="*/ 392870 w 3170217"/>
                <a:gd name="connsiteY5" fmla="*/ 1007248 h 1772521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544191 w 3190887"/>
                <a:gd name="connsiteY0" fmla="*/ 954085 h 1772505"/>
                <a:gd name="connsiteX1" fmla="*/ 866754 w 3190887"/>
                <a:gd name="connsiteY1" fmla="*/ 519488 h 1772505"/>
                <a:gd name="connsiteX2" fmla="*/ 2609708 w 3190887"/>
                <a:gd name="connsiteY2" fmla="*/ 708249 h 1772505"/>
                <a:gd name="connsiteX3" fmla="*/ 2535499 w 3190887"/>
                <a:gd name="connsiteY3" fmla="*/ 1772375 h 1772505"/>
                <a:gd name="connsiteX4" fmla="*/ 466154 w 3190887"/>
                <a:gd name="connsiteY4" fmla="*/ 1772375 h 1772505"/>
                <a:gd name="connsiteX5" fmla="*/ 544191 w 3190887"/>
                <a:gd name="connsiteY5" fmla="*/ 954085 h 1772505"/>
                <a:gd name="connsiteX0" fmla="*/ 544191 w 3190887"/>
                <a:gd name="connsiteY0" fmla="*/ 1031271 h 1849691"/>
                <a:gd name="connsiteX1" fmla="*/ 866754 w 3190887"/>
                <a:gd name="connsiteY1" fmla="*/ 596674 h 1849691"/>
                <a:gd name="connsiteX2" fmla="*/ 2609708 w 3190887"/>
                <a:gd name="connsiteY2" fmla="*/ 785435 h 1849691"/>
                <a:gd name="connsiteX3" fmla="*/ 2535499 w 3190887"/>
                <a:gd name="connsiteY3" fmla="*/ 1849561 h 1849691"/>
                <a:gd name="connsiteX4" fmla="*/ 466154 w 3190887"/>
                <a:gd name="connsiteY4" fmla="*/ 1849561 h 1849691"/>
                <a:gd name="connsiteX5" fmla="*/ 544191 w 3190887"/>
                <a:gd name="connsiteY5" fmla="*/ 1031271 h 1849691"/>
                <a:gd name="connsiteX0" fmla="*/ 544191 w 3190887"/>
                <a:gd name="connsiteY0" fmla="*/ 1056809 h 1875229"/>
                <a:gd name="connsiteX1" fmla="*/ 866754 w 3190887"/>
                <a:gd name="connsiteY1" fmla="*/ 622212 h 1875229"/>
                <a:gd name="connsiteX2" fmla="*/ 2609708 w 3190887"/>
                <a:gd name="connsiteY2" fmla="*/ 810973 h 1875229"/>
                <a:gd name="connsiteX3" fmla="*/ 2535499 w 3190887"/>
                <a:gd name="connsiteY3" fmla="*/ 1875099 h 1875229"/>
                <a:gd name="connsiteX4" fmla="*/ 466154 w 3190887"/>
                <a:gd name="connsiteY4" fmla="*/ 1875099 h 1875229"/>
                <a:gd name="connsiteX5" fmla="*/ 544191 w 3190887"/>
                <a:gd name="connsiteY5" fmla="*/ 1056809 h 1875229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94906 h 1913326"/>
                <a:gd name="connsiteX1" fmla="*/ 866754 w 3190887"/>
                <a:gd name="connsiteY1" fmla="*/ 660309 h 1913326"/>
                <a:gd name="connsiteX2" fmla="*/ 2609708 w 3190887"/>
                <a:gd name="connsiteY2" fmla="*/ 849070 h 1913326"/>
                <a:gd name="connsiteX3" fmla="*/ 2535499 w 3190887"/>
                <a:gd name="connsiteY3" fmla="*/ 1913196 h 1913326"/>
                <a:gd name="connsiteX4" fmla="*/ 466154 w 3190887"/>
                <a:gd name="connsiteY4" fmla="*/ 1913196 h 1913326"/>
                <a:gd name="connsiteX5" fmla="*/ 544191 w 3190887"/>
                <a:gd name="connsiteY5" fmla="*/ 1094906 h 1913326"/>
                <a:gd name="connsiteX0" fmla="*/ 544191 w 3190887"/>
                <a:gd name="connsiteY0" fmla="*/ 1058865 h 1877285"/>
                <a:gd name="connsiteX1" fmla="*/ 866754 w 3190887"/>
                <a:gd name="connsiteY1" fmla="*/ 624268 h 1877285"/>
                <a:gd name="connsiteX2" fmla="*/ 2609708 w 3190887"/>
                <a:gd name="connsiteY2" fmla="*/ 813029 h 1877285"/>
                <a:gd name="connsiteX3" fmla="*/ 2535499 w 3190887"/>
                <a:gd name="connsiteY3" fmla="*/ 1877155 h 1877285"/>
                <a:gd name="connsiteX4" fmla="*/ 466154 w 3190887"/>
                <a:gd name="connsiteY4" fmla="*/ 1877155 h 1877285"/>
                <a:gd name="connsiteX5" fmla="*/ 544191 w 3190887"/>
                <a:gd name="connsiteY5" fmla="*/ 1058865 h 1877285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73296 h 1891716"/>
                <a:gd name="connsiteX1" fmla="*/ 866754 w 3190887"/>
                <a:gd name="connsiteY1" fmla="*/ 638699 h 1891716"/>
                <a:gd name="connsiteX2" fmla="*/ 2609708 w 3190887"/>
                <a:gd name="connsiteY2" fmla="*/ 827460 h 1891716"/>
                <a:gd name="connsiteX3" fmla="*/ 2535499 w 3190887"/>
                <a:gd name="connsiteY3" fmla="*/ 1891586 h 1891716"/>
                <a:gd name="connsiteX4" fmla="*/ 466154 w 3190887"/>
                <a:gd name="connsiteY4" fmla="*/ 1891586 h 1891716"/>
                <a:gd name="connsiteX5" fmla="*/ 544191 w 3190887"/>
                <a:gd name="connsiteY5" fmla="*/ 1073296 h 189171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39972 w 3262882"/>
                <a:gd name="connsiteY0" fmla="*/ 913808 h 1891704"/>
                <a:gd name="connsiteX1" fmla="*/ 938749 w 3262882"/>
                <a:gd name="connsiteY1" fmla="*/ 638699 h 1891704"/>
                <a:gd name="connsiteX2" fmla="*/ 2681703 w 3262882"/>
                <a:gd name="connsiteY2" fmla="*/ 827460 h 1891704"/>
                <a:gd name="connsiteX3" fmla="*/ 2607494 w 3262882"/>
                <a:gd name="connsiteY3" fmla="*/ 1891586 h 1891704"/>
                <a:gd name="connsiteX4" fmla="*/ 538149 w 3262882"/>
                <a:gd name="connsiteY4" fmla="*/ 1891586 h 1891704"/>
                <a:gd name="connsiteX5" fmla="*/ 539972 w 3262882"/>
                <a:gd name="connsiteY5" fmla="*/ 913808 h 1891704"/>
                <a:gd name="connsiteX0" fmla="*/ 539972 w 3262882"/>
                <a:gd name="connsiteY0" fmla="*/ 939984 h 1917880"/>
                <a:gd name="connsiteX1" fmla="*/ 993187 w 3262882"/>
                <a:gd name="connsiteY1" fmla="*/ 622345 h 1917880"/>
                <a:gd name="connsiteX2" fmla="*/ 2681703 w 3262882"/>
                <a:gd name="connsiteY2" fmla="*/ 853636 h 1917880"/>
                <a:gd name="connsiteX3" fmla="*/ 2607494 w 3262882"/>
                <a:gd name="connsiteY3" fmla="*/ 1917762 h 1917880"/>
                <a:gd name="connsiteX4" fmla="*/ 538149 w 3262882"/>
                <a:gd name="connsiteY4" fmla="*/ 1917762 h 1917880"/>
                <a:gd name="connsiteX5" fmla="*/ 539972 w 3262882"/>
                <a:gd name="connsiteY5" fmla="*/ 939984 h 1917880"/>
                <a:gd name="connsiteX0" fmla="*/ 539972 w 3422381"/>
                <a:gd name="connsiteY0" fmla="*/ 916601 h 1894497"/>
                <a:gd name="connsiteX1" fmla="*/ 993187 w 3422381"/>
                <a:gd name="connsiteY1" fmla="*/ 598962 h 1894497"/>
                <a:gd name="connsiteX2" fmla="*/ 2964782 w 3422381"/>
                <a:gd name="connsiteY2" fmla="*/ 894048 h 1894497"/>
                <a:gd name="connsiteX3" fmla="*/ 2607494 w 3422381"/>
                <a:gd name="connsiteY3" fmla="*/ 1894379 h 1894497"/>
                <a:gd name="connsiteX4" fmla="*/ 538149 w 3422381"/>
                <a:gd name="connsiteY4" fmla="*/ 1894379 h 1894497"/>
                <a:gd name="connsiteX5" fmla="*/ 539972 w 3422381"/>
                <a:gd name="connsiteY5" fmla="*/ 916601 h 1894497"/>
                <a:gd name="connsiteX0" fmla="*/ 539972 w 3556963"/>
                <a:gd name="connsiteY0" fmla="*/ 916601 h 1894497"/>
                <a:gd name="connsiteX1" fmla="*/ 993187 w 3556963"/>
                <a:gd name="connsiteY1" fmla="*/ 598962 h 1894497"/>
                <a:gd name="connsiteX2" fmla="*/ 2964782 w 3556963"/>
                <a:gd name="connsiteY2" fmla="*/ 894048 h 1894497"/>
                <a:gd name="connsiteX3" fmla="*/ 2912347 w 3556963"/>
                <a:gd name="connsiteY3" fmla="*/ 1894379 h 1894497"/>
                <a:gd name="connsiteX4" fmla="*/ 538149 w 3556963"/>
                <a:gd name="connsiteY4" fmla="*/ 1894379 h 1894497"/>
                <a:gd name="connsiteX5" fmla="*/ 539972 w 3556963"/>
                <a:gd name="connsiteY5" fmla="*/ 916601 h 1894497"/>
                <a:gd name="connsiteX0" fmla="*/ 539972 w 3454539"/>
                <a:gd name="connsiteY0" fmla="*/ 916601 h 1894497"/>
                <a:gd name="connsiteX1" fmla="*/ 993187 w 3454539"/>
                <a:gd name="connsiteY1" fmla="*/ 598962 h 1894497"/>
                <a:gd name="connsiteX2" fmla="*/ 2964782 w 3454539"/>
                <a:gd name="connsiteY2" fmla="*/ 894048 h 1894497"/>
                <a:gd name="connsiteX3" fmla="*/ 2912347 w 3454539"/>
                <a:gd name="connsiteY3" fmla="*/ 1894379 h 1894497"/>
                <a:gd name="connsiteX4" fmla="*/ 538149 w 3454539"/>
                <a:gd name="connsiteY4" fmla="*/ 1894379 h 1894497"/>
                <a:gd name="connsiteX5" fmla="*/ 539972 w 3454539"/>
                <a:gd name="connsiteY5" fmla="*/ 916601 h 1894497"/>
                <a:gd name="connsiteX0" fmla="*/ 539972 w 3359351"/>
                <a:gd name="connsiteY0" fmla="*/ 973325 h 1951221"/>
                <a:gd name="connsiteX1" fmla="*/ 993187 w 3359351"/>
                <a:gd name="connsiteY1" fmla="*/ 655686 h 1951221"/>
                <a:gd name="connsiteX2" fmla="*/ 2779692 w 3359351"/>
                <a:gd name="connsiteY2" fmla="*/ 801916 h 1951221"/>
                <a:gd name="connsiteX3" fmla="*/ 2912347 w 3359351"/>
                <a:gd name="connsiteY3" fmla="*/ 1951103 h 1951221"/>
                <a:gd name="connsiteX4" fmla="*/ 538149 w 3359351"/>
                <a:gd name="connsiteY4" fmla="*/ 1951103 h 1951221"/>
                <a:gd name="connsiteX5" fmla="*/ 539972 w 3359351"/>
                <a:gd name="connsiteY5" fmla="*/ 973325 h 1951221"/>
                <a:gd name="connsiteX0" fmla="*/ 539972 w 3419450"/>
                <a:gd name="connsiteY0" fmla="*/ 973325 h 1951221"/>
                <a:gd name="connsiteX1" fmla="*/ 993187 w 3419450"/>
                <a:gd name="connsiteY1" fmla="*/ 655686 h 1951221"/>
                <a:gd name="connsiteX2" fmla="*/ 2779692 w 3419450"/>
                <a:gd name="connsiteY2" fmla="*/ 801916 h 1951221"/>
                <a:gd name="connsiteX3" fmla="*/ 2912347 w 3419450"/>
                <a:gd name="connsiteY3" fmla="*/ 1951103 h 1951221"/>
                <a:gd name="connsiteX4" fmla="*/ 538149 w 3419450"/>
                <a:gd name="connsiteY4" fmla="*/ 1951103 h 1951221"/>
                <a:gd name="connsiteX5" fmla="*/ 539972 w 3419450"/>
                <a:gd name="connsiteY5" fmla="*/ 973325 h 1951221"/>
                <a:gd name="connsiteX0" fmla="*/ 539972 w 3443958"/>
                <a:gd name="connsiteY0" fmla="*/ 973325 h 1951221"/>
                <a:gd name="connsiteX1" fmla="*/ 993187 w 3443958"/>
                <a:gd name="connsiteY1" fmla="*/ 655686 h 1951221"/>
                <a:gd name="connsiteX2" fmla="*/ 2779692 w 3443958"/>
                <a:gd name="connsiteY2" fmla="*/ 801916 h 1951221"/>
                <a:gd name="connsiteX3" fmla="*/ 2912347 w 3443958"/>
                <a:gd name="connsiteY3" fmla="*/ 1951103 h 1951221"/>
                <a:gd name="connsiteX4" fmla="*/ 538149 w 3443958"/>
                <a:gd name="connsiteY4" fmla="*/ 1951103 h 1951221"/>
                <a:gd name="connsiteX5" fmla="*/ 539972 w 3443958"/>
                <a:gd name="connsiteY5" fmla="*/ 973325 h 1951221"/>
                <a:gd name="connsiteX0" fmla="*/ 539972 w 3500292"/>
                <a:gd name="connsiteY0" fmla="*/ 969019 h 1946915"/>
                <a:gd name="connsiteX1" fmla="*/ 993187 w 3500292"/>
                <a:gd name="connsiteY1" fmla="*/ 651380 h 1946915"/>
                <a:gd name="connsiteX2" fmla="*/ 2888569 w 3500292"/>
                <a:gd name="connsiteY2" fmla="*/ 808242 h 1946915"/>
                <a:gd name="connsiteX3" fmla="*/ 2912347 w 3500292"/>
                <a:gd name="connsiteY3" fmla="*/ 1946797 h 1946915"/>
                <a:gd name="connsiteX4" fmla="*/ 538149 w 3500292"/>
                <a:gd name="connsiteY4" fmla="*/ 1946797 h 1946915"/>
                <a:gd name="connsiteX5" fmla="*/ 539972 w 3500292"/>
                <a:gd name="connsiteY5" fmla="*/ 969019 h 1946915"/>
                <a:gd name="connsiteX0" fmla="*/ 539972 w 3437111"/>
                <a:gd name="connsiteY0" fmla="*/ 969019 h 1946915"/>
                <a:gd name="connsiteX1" fmla="*/ 993187 w 3437111"/>
                <a:gd name="connsiteY1" fmla="*/ 651380 h 1946915"/>
                <a:gd name="connsiteX2" fmla="*/ 2888569 w 3437111"/>
                <a:gd name="connsiteY2" fmla="*/ 808242 h 1946915"/>
                <a:gd name="connsiteX3" fmla="*/ 2912347 w 3437111"/>
                <a:gd name="connsiteY3" fmla="*/ 1946797 h 1946915"/>
                <a:gd name="connsiteX4" fmla="*/ 538149 w 3437111"/>
                <a:gd name="connsiteY4" fmla="*/ 1946797 h 1946915"/>
                <a:gd name="connsiteX5" fmla="*/ 539972 w 3437111"/>
                <a:gd name="connsiteY5" fmla="*/ 969019 h 1946915"/>
                <a:gd name="connsiteX0" fmla="*/ 539972 w 3437111"/>
                <a:gd name="connsiteY0" fmla="*/ 1014604 h 1992500"/>
                <a:gd name="connsiteX1" fmla="*/ 993187 w 3437111"/>
                <a:gd name="connsiteY1" fmla="*/ 696965 h 1992500"/>
                <a:gd name="connsiteX2" fmla="*/ 2888569 w 3437111"/>
                <a:gd name="connsiteY2" fmla="*/ 853827 h 1992500"/>
                <a:gd name="connsiteX3" fmla="*/ 2912347 w 3437111"/>
                <a:gd name="connsiteY3" fmla="*/ 1992382 h 1992500"/>
                <a:gd name="connsiteX4" fmla="*/ 538149 w 3437111"/>
                <a:gd name="connsiteY4" fmla="*/ 1992382 h 1992500"/>
                <a:gd name="connsiteX5" fmla="*/ 539972 w 3437111"/>
                <a:gd name="connsiteY5" fmla="*/ 1014604 h 19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7111" h="1992500">
                  <a:moveTo>
                    <a:pt x="539972" y="1014604"/>
                  </a:moveTo>
                  <a:cubicBezTo>
                    <a:pt x="438541" y="782775"/>
                    <a:pt x="730864" y="525775"/>
                    <a:pt x="993187" y="696965"/>
                  </a:cubicBezTo>
                  <a:cubicBezTo>
                    <a:pt x="1266539" y="-358439"/>
                    <a:pt x="2949876" y="-141590"/>
                    <a:pt x="2888569" y="853827"/>
                  </a:cubicBezTo>
                  <a:cubicBezTo>
                    <a:pt x="3637936" y="929002"/>
                    <a:pt x="3593985" y="1993510"/>
                    <a:pt x="2912347" y="1992382"/>
                  </a:cubicBezTo>
                  <a:lnTo>
                    <a:pt x="538149" y="1992382"/>
                  </a:lnTo>
                  <a:cubicBezTo>
                    <a:pt x="-96534" y="2004748"/>
                    <a:pt x="-258401" y="1049224"/>
                    <a:pt x="539972" y="10146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4" name="Oval 533">
              <a:extLst>
                <a:ext uri="{FF2B5EF4-FFF2-40B4-BE49-F238E27FC236}">
                  <a16:creationId xmlns:a16="http://schemas.microsoft.com/office/drawing/2014/main" id="{A1A85AEA-46B5-49E7-A061-BB368C14FA82}"/>
                </a:ext>
              </a:extLst>
            </p:cNvPr>
            <p:cNvSpPr/>
            <p:nvPr/>
          </p:nvSpPr>
          <p:spPr>
            <a:xfrm rot="2700000">
              <a:off x="11370666" y="282664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35" name="Oval 534">
              <a:extLst>
                <a:ext uri="{FF2B5EF4-FFF2-40B4-BE49-F238E27FC236}">
                  <a16:creationId xmlns:a16="http://schemas.microsoft.com/office/drawing/2014/main" id="{F195D7AA-0271-4E16-A352-7697DD3D8F5F}"/>
                </a:ext>
              </a:extLst>
            </p:cNvPr>
            <p:cNvSpPr/>
            <p:nvPr/>
          </p:nvSpPr>
          <p:spPr>
            <a:xfrm rot="2700000">
              <a:off x="8761306" y="263451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36" name="Oval 535">
              <a:extLst>
                <a:ext uri="{FF2B5EF4-FFF2-40B4-BE49-F238E27FC236}">
                  <a16:creationId xmlns:a16="http://schemas.microsoft.com/office/drawing/2014/main" id="{750D50B0-2ECA-4586-B7CB-4583FCBECF4F}"/>
                </a:ext>
              </a:extLst>
            </p:cNvPr>
            <p:cNvSpPr/>
            <p:nvPr/>
          </p:nvSpPr>
          <p:spPr>
            <a:xfrm rot="2700000">
              <a:off x="10855129" y="2424518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grpSp>
        <p:nvGrpSpPr>
          <p:cNvPr id="481" name="Group 480">
            <a:extLst>
              <a:ext uri="{FF2B5EF4-FFF2-40B4-BE49-F238E27FC236}">
                <a16:creationId xmlns:a16="http://schemas.microsoft.com/office/drawing/2014/main" id="{6CD338BE-14D7-4734-BB3A-ED315EB6221C}"/>
              </a:ext>
            </a:extLst>
          </p:cNvPr>
          <p:cNvGrpSpPr/>
          <p:nvPr/>
        </p:nvGrpSpPr>
        <p:grpSpPr>
          <a:xfrm>
            <a:off x="5674101" y="989327"/>
            <a:ext cx="1709928" cy="1012342"/>
            <a:chOff x="8257800" y="1770047"/>
            <a:chExt cx="3740886" cy="2220627"/>
          </a:xfrm>
        </p:grpSpPr>
        <p:sp>
          <p:nvSpPr>
            <p:cNvPr id="482" name="Rectangle 3">
              <a:extLst>
                <a:ext uri="{FF2B5EF4-FFF2-40B4-BE49-F238E27FC236}">
                  <a16:creationId xmlns:a16="http://schemas.microsoft.com/office/drawing/2014/main" id="{58AF21E7-C180-4D25-BE4A-A85242A490AA}"/>
                </a:ext>
              </a:extLst>
            </p:cNvPr>
            <p:cNvSpPr/>
            <p:nvPr/>
          </p:nvSpPr>
          <p:spPr>
            <a:xfrm flipH="1">
              <a:off x="8257800" y="1770047"/>
              <a:ext cx="3740886" cy="2220627"/>
            </a:xfrm>
            <a:custGeom>
              <a:avLst/>
              <a:gdLst>
                <a:gd name="connsiteX0" fmla="*/ 0 w 3095941"/>
                <a:gd name="connsiteY0" fmla="*/ 0 h 1295400"/>
                <a:gd name="connsiteX1" fmla="*/ 3095941 w 3095941"/>
                <a:gd name="connsiteY1" fmla="*/ 0 h 1295400"/>
                <a:gd name="connsiteX2" fmla="*/ 3095941 w 3095941"/>
                <a:gd name="connsiteY2" fmla="*/ 1295400 h 1295400"/>
                <a:gd name="connsiteX3" fmla="*/ 0 w 3095941"/>
                <a:gd name="connsiteY3" fmla="*/ 1295400 h 1295400"/>
                <a:gd name="connsiteX4" fmla="*/ 0 w 3095941"/>
                <a:gd name="connsiteY4" fmla="*/ 0 h 1295400"/>
                <a:gd name="connsiteX0" fmla="*/ 0 w 3095941"/>
                <a:gd name="connsiteY0" fmla="*/ 392029 h 1687429"/>
                <a:gd name="connsiteX1" fmla="*/ 1662697 w 3095941"/>
                <a:gd name="connsiteY1" fmla="*/ 0 h 1687429"/>
                <a:gd name="connsiteX2" fmla="*/ 3095941 w 3095941"/>
                <a:gd name="connsiteY2" fmla="*/ 392029 h 1687429"/>
                <a:gd name="connsiteX3" fmla="*/ 3095941 w 3095941"/>
                <a:gd name="connsiteY3" fmla="*/ 1687429 h 1687429"/>
                <a:gd name="connsiteX4" fmla="*/ 0 w 3095941"/>
                <a:gd name="connsiteY4" fmla="*/ 1687429 h 1687429"/>
                <a:gd name="connsiteX5" fmla="*/ 0 w 3095941"/>
                <a:gd name="connsiteY5" fmla="*/ 392029 h 1687429"/>
                <a:gd name="connsiteX0" fmla="*/ 0 w 3816350"/>
                <a:gd name="connsiteY0" fmla="*/ 392029 h 1687429"/>
                <a:gd name="connsiteX1" fmla="*/ 1662697 w 3816350"/>
                <a:gd name="connsiteY1" fmla="*/ 0 h 1687429"/>
                <a:gd name="connsiteX2" fmla="*/ 3095941 w 3816350"/>
                <a:gd name="connsiteY2" fmla="*/ 392029 h 1687429"/>
                <a:gd name="connsiteX3" fmla="*/ 3816350 w 3816350"/>
                <a:gd name="connsiteY3" fmla="*/ 974559 h 1687429"/>
                <a:gd name="connsiteX4" fmla="*/ 3095941 w 3816350"/>
                <a:gd name="connsiteY4" fmla="*/ 1687429 h 1687429"/>
                <a:gd name="connsiteX5" fmla="*/ 0 w 3816350"/>
                <a:gd name="connsiteY5" fmla="*/ 1687429 h 1687429"/>
                <a:gd name="connsiteX6" fmla="*/ 0 w 3816350"/>
                <a:gd name="connsiteY6" fmla="*/ 392029 h 1687429"/>
                <a:gd name="connsiteX0" fmla="*/ 334921 w 4151271"/>
                <a:gd name="connsiteY0" fmla="*/ 392029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334921 w 4151271"/>
                <a:gd name="connsiteY7" fmla="*/ 392029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2937567 w 4151271"/>
                <a:gd name="connsiteY2" fmla="*/ 6206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3752974"/>
                <a:gd name="connsiteY0" fmla="*/ 560471 h 1687449"/>
                <a:gd name="connsiteX1" fmla="*/ 1997618 w 3752974"/>
                <a:gd name="connsiteY1" fmla="*/ 0 h 1687449"/>
                <a:gd name="connsiteX2" fmla="*/ 2937567 w 3752974"/>
                <a:gd name="connsiteY2" fmla="*/ 620629 h 1687449"/>
                <a:gd name="connsiteX3" fmla="*/ 3752974 w 3752974"/>
                <a:gd name="connsiteY3" fmla="*/ 991388 h 1687449"/>
                <a:gd name="connsiteX4" fmla="*/ 3430862 w 3752974"/>
                <a:gd name="connsiteY4" fmla="*/ 1687429 h 1687449"/>
                <a:gd name="connsiteX5" fmla="*/ 334921 w 3752974"/>
                <a:gd name="connsiteY5" fmla="*/ 1687429 h 1687449"/>
                <a:gd name="connsiteX6" fmla="*/ 0 w 3752974"/>
                <a:gd name="connsiteY6" fmla="*/ 997162 h 1687449"/>
                <a:gd name="connsiteX7" fmla="*/ 1153068 w 3752974"/>
                <a:gd name="connsiteY7" fmla="*/ 560471 h 1687449"/>
                <a:gd name="connsiteX0" fmla="*/ 1153068 w 3796037"/>
                <a:gd name="connsiteY0" fmla="*/ 560471 h 1687446"/>
                <a:gd name="connsiteX1" fmla="*/ 1997618 w 3796037"/>
                <a:gd name="connsiteY1" fmla="*/ 0 h 1687446"/>
                <a:gd name="connsiteX2" fmla="*/ 2937567 w 3796037"/>
                <a:gd name="connsiteY2" fmla="*/ 620629 h 1687446"/>
                <a:gd name="connsiteX3" fmla="*/ 3752974 w 3796037"/>
                <a:gd name="connsiteY3" fmla="*/ 991388 h 1687446"/>
                <a:gd name="connsiteX4" fmla="*/ 3430862 w 3796037"/>
                <a:gd name="connsiteY4" fmla="*/ 1687429 h 1687446"/>
                <a:gd name="connsiteX5" fmla="*/ 334921 w 3796037"/>
                <a:gd name="connsiteY5" fmla="*/ 1687429 h 1687446"/>
                <a:gd name="connsiteX6" fmla="*/ 0 w 3796037"/>
                <a:gd name="connsiteY6" fmla="*/ 997162 h 1687446"/>
                <a:gd name="connsiteX7" fmla="*/ 1153068 w 3796037"/>
                <a:gd name="connsiteY7" fmla="*/ 560471 h 1687446"/>
                <a:gd name="connsiteX0" fmla="*/ 1153068 w 3571228"/>
                <a:gd name="connsiteY0" fmla="*/ 560471 h 1687429"/>
                <a:gd name="connsiteX1" fmla="*/ 1997618 w 3571228"/>
                <a:gd name="connsiteY1" fmla="*/ 0 h 1687429"/>
                <a:gd name="connsiteX2" fmla="*/ 2937567 w 3571228"/>
                <a:gd name="connsiteY2" fmla="*/ 620629 h 1687429"/>
                <a:gd name="connsiteX3" fmla="*/ 3430862 w 3571228"/>
                <a:gd name="connsiteY3" fmla="*/ 1687429 h 1687429"/>
                <a:gd name="connsiteX4" fmla="*/ 334921 w 3571228"/>
                <a:gd name="connsiteY4" fmla="*/ 1687429 h 1687429"/>
                <a:gd name="connsiteX5" fmla="*/ 0 w 3571228"/>
                <a:gd name="connsiteY5" fmla="*/ 997162 h 1687429"/>
                <a:gd name="connsiteX6" fmla="*/ 1153068 w 3571228"/>
                <a:gd name="connsiteY6" fmla="*/ 560471 h 1687429"/>
                <a:gd name="connsiteX0" fmla="*/ 1153068 w 3702443"/>
                <a:gd name="connsiteY0" fmla="*/ 560471 h 1687429"/>
                <a:gd name="connsiteX1" fmla="*/ 1997618 w 3702443"/>
                <a:gd name="connsiteY1" fmla="*/ 0 h 1687429"/>
                <a:gd name="connsiteX2" fmla="*/ 2937567 w 3702443"/>
                <a:gd name="connsiteY2" fmla="*/ 620629 h 1687429"/>
                <a:gd name="connsiteX3" fmla="*/ 3430862 w 3702443"/>
                <a:gd name="connsiteY3" fmla="*/ 1687429 h 1687429"/>
                <a:gd name="connsiteX4" fmla="*/ 334921 w 3702443"/>
                <a:gd name="connsiteY4" fmla="*/ 1687429 h 1687429"/>
                <a:gd name="connsiteX5" fmla="*/ 0 w 3702443"/>
                <a:gd name="connsiteY5" fmla="*/ 997162 h 1687429"/>
                <a:gd name="connsiteX6" fmla="*/ 1153068 w 3702443"/>
                <a:gd name="connsiteY6" fmla="*/ 560471 h 1687429"/>
                <a:gd name="connsiteX0" fmla="*/ 1153068 w 3702443"/>
                <a:gd name="connsiteY0" fmla="*/ 63898 h 1190856"/>
                <a:gd name="connsiteX1" fmla="*/ 2937567 w 3702443"/>
                <a:gd name="connsiteY1" fmla="*/ 124056 h 1190856"/>
                <a:gd name="connsiteX2" fmla="*/ 3430862 w 3702443"/>
                <a:gd name="connsiteY2" fmla="*/ 1190856 h 1190856"/>
                <a:gd name="connsiteX3" fmla="*/ 334921 w 3702443"/>
                <a:gd name="connsiteY3" fmla="*/ 1190856 h 1190856"/>
                <a:gd name="connsiteX4" fmla="*/ 0 w 3702443"/>
                <a:gd name="connsiteY4" fmla="*/ 500589 h 1190856"/>
                <a:gd name="connsiteX5" fmla="*/ 1153068 w 3702443"/>
                <a:gd name="connsiteY5" fmla="*/ 63898 h 1190856"/>
                <a:gd name="connsiteX0" fmla="*/ 1153068 w 3702443"/>
                <a:gd name="connsiteY0" fmla="*/ 317291 h 1444249"/>
                <a:gd name="connsiteX1" fmla="*/ 2937567 w 3702443"/>
                <a:gd name="connsiteY1" fmla="*/ 377449 h 1444249"/>
                <a:gd name="connsiteX2" fmla="*/ 3430862 w 3702443"/>
                <a:gd name="connsiteY2" fmla="*/ 1444249 h 1444249"/>
                <a:gd name="connsiteX3" fmla="*/ 334921 w 3702443"/>
                <a:gd name="connsiteY3" fmla="*/ 1444249 h 1444249"/>
                <a:gd name="connsiteX4" fmla="*/ 0 w 3702443"/>
                <a:gd name="connsiteY4" fmla="*/ 753982 h 1444249"/>
                <a:gd name="connsiteX5" fmla="*/ 1153068 w 3702443"/>
                <a:gd name="connsiteY5" fmla="*/ 317291 h 1444249"/>
                <a:gd name="connsiteX0" fmla="*/ 1153068 w 3702443"/>
                <a:gd name="connsiteY0" fmla="*/ 555117 h 1682075"/>
                <a:gd name="connsiteX1" fmla="*/ 2937567 w 3702443"/>
                <a:gd name="connsiteY1" fmla="*/ 615275 h 1682075"/>
                <a:gd name="connsiteX2" fmla="*/ 3430862 w 3702443"/>
                <a:gd name="connsiteY2" fmla="*/ 1682075 h 1682075"/>
                <a:gd name="connsiteX3" fmla="*/ 334921 w 3702443"/>
                <a:gd name="connsiteY3" fmla="*/ 1682075 h 1682075"/>
                <a:gd name="connsiteX4" fmla="*/ 0 w 3702443"/>
                <a:gd name="connsiteY4" fmla="*/ 991808 h 1682075"/>
                <a:gd name="connsiteX5" fmla="*/ 1153068 w 3702443"/>
                <a:gd name="connsiteY5" fmla="*/ 555117 h 1682075"/>
                <a:gd name="connsiteX0" fmla="*/ 920794 w 3470169"/>
                <a:gd name="connsiteY0" fmla="*/ 555117 h 1682075"/>
                <a:gd name="connsiteX1" fmla="*/ 2705293 w 3470169"/>
                <a:gd name="connsiteY1" fmla="*/ 615275 h 1682075"/>
                <a:gd name="connsiteX2" fmla="*/ 3198588 w 3470169"/>
                <a:gd name="connsiteY2" fmla="*/ 1682075 h 1682075"/>
                <a:gd name="connsiteX3" fmla="*/ 102647 w 3470169"/>
                <a:gd name="connsiteY3" fmla="*/ 1682075 h 1682075"/>
                <a:gd name="connsiteX4" fmla="*/ 920794 w 3470169"/>
                <a:gd name="connsiteY4" fmla="*/ 555117 h 1682075"/>
                <a:gd name="connsiteX0" fmla="*/ 1068444 w 3617819"/>
                <a:gd name="connsiteY0" fmla="*/ 555117 h 1682075"/>
                <a:gd name="connsiteX1" fmla="*/ 2852943 w 3617819"/>
                <a:gd name="connsiteY1" fmla="*/ 615275 h 1682075"/>
                <a:gd name="connsiteX2" fmla="*/ 3346238 w 3617819"/>
                <a:gd name="connsiteY2" fmla="*/ 1682075 h 1682075"/>
                <a:gd name="connsiteX3" fmla="*/ 250297 w 3617819"/>
                <a:gd name="connsiteY3" fmla="*/ 1682075 h 1682075"/>
                <a:gd name="connsiteX4" fmla="*/ 1068444 w 3617819"/>
                <a:gd name="connsiteY4" fmla="*/ 555117 h 1682075"/>
                <a:gd name="connsiteX0" fmla="*/ 1088079 w 3637454"/>
                <a:gd name="connsiteY0" fmla="*/ 555117 h 1682205"/>
                <a:gd name="connsiteX1" fmla="*/ 2872578 w 3637454"/>
                <a:gd name="connsiteY1" fmla="*/ 615275 h 1682205"/>
                <a:gd name="connsiteX2" fmla="*/ 3365873 w 3637454"/>
                <a:gd name="connsiteY2" fmla="*/ 1682075 h 1682205"/>
                <a:gd name="connsiteX3" fmla="*/ 269932 w 3637454"/>
                <a:gd name="connsiteY3" fmla="*/ 1682075 h 1682205"/>
                <a:gd name="connsiteX4" fmla="*/ 1088079 w 3637454"/>
                <a:gd name="connsiteY4" fmla="*/ 555117 h 1682205"/>
                <a:gd name="connsiteX0" fmla="*/ 760088 w 3309463"/>
                <a:gd name="connsiteY0" fmla="*/ 555117 h 1693424"/>
                <a:gd name="connsiteX1" fmla="*/ 2544587 w 3309463"/>
                <a:gd name="connsiteY1" fmla="*/ 615275 h 1693424"/>
                <a:gd name="connsiteX2" fmla="*/ 3037882 w 3309463"/>
                <a:gd name="connsiteY2" fmla="*/ 1682075 h 1693424"/>
                <a:gd name="connsiteX3" fmla="*/ 553411 w 3309463"/>
                <a:gd name="connsiteY3" fmla="*/ 1693295 h 1693424"/>
                <a:gd name="connsiteX4" fmla="*/ 760088 w 3309463"/>
                <a:gd name="connsiteY4" fmla="*/ 555117 h 1693424"/>
                <a:gd name="connsiteX0" fmla="*/ 628345 w 3177720"/>
                <a:gd name="connsiteY0" fmla="*/ 555117 h 1693428"/>
                <a:gd name="connsiteX1" fmla="*/ 2412844 w 3177720"/>
                <a:gd name="connsiteY1" fmla="*/ 615275 h 1693428"/>
                <a:gd name="connsiteX2" fmla="*/ 2906139 w 3177720"/>
                <a:gd name="connsiteY2" fmla="*/ 1682075 h 1693428"/>
                <a:gd name="connsiteX3" fmla="*/ 421668 w 3177720"/>
                <a:gd name="connsiteY3" fmla="*/ 1693295 h 1693428"/>
                <a:gd name="connsiteX4" fmla="*/ 628345 w 3177720"/>
                <a:gd name="connsiteY4" fmla="*/ 555117 h 1693428"/>
                <a:gd name="connsiteX0" fmla="*/ 694586 w 3243961"/>
                <a:gd name="connsiteY0" fmla="*/ 555117 h 1693300"/>
                <a:gd name="connsiteX1" fmla="*/ 2479085 w 3243961"/>
                <a:gd name="connsiteY1" fmla="*/ 615275 h 1693300"/>
                <a:gd name="connsiteX2" fmla="*/ 2972380 w 3243961"/>
                <a:gd name="connsiteY2" fmla="*/ 1682075 h 1693300"/>
                <a:gd name="connsiteX3" fmla="*/ 487909 w 3243961"/>
                <a:gd name="connsiteY3" fmla="*/ 1693295 h 1693300"/>
                <a:gd name="connsiteX4" fmla="*/ 694586 w 3243961"/>
                <a:gd name="connsiteY4" fmla="*/ 555117 h 1693300"/>
                <a:gd name="connsiteX0" fmla="*/ 694586 w 3300937"/>
                <a:gd name="connsiteY0" fmla="*/ 506559 h 1644742"/>
                <a:gd name="connsiteX1" fmla="*/ 2624940 w 3300937"/>
                <a:gd name="connsiteY1" fmla="*/ 662084 h 1644742"/>
                <a:gd name="connsiteX2" fmla="*/ 2972380 w 3300937"/>
                <a:gd name="connsiteY2" fmla="*/ 1633517 h 1644742"/>
                <a:gd name="connsiteX3" fmla="*/ 487909 w 3300937"/>
                <a:gd name="connsiteY3" fmla="*/ 1644737 h 1644742"/>
                <a:gd name="connsiteX4" fmla="*/ 694586 w 3300937"/>
                <a:gd name="connsiteY4" fmla="*/ 506559 h 1644742"/>
                <a:gd name="connsiteX0" fmla="*/ 694586 w 3253870"/>
                <a:gd name="connsiteY0" fmla="*/ 506559 h 1644742"/>
                <a:gd name="connsiteX1" fmla="*/ 2624940 w 3253870"/>
                <a:gd name="connsiteY1" fmla="*/ 662084 h 1644742"/>
                <a:gd name="connsiteX2" fmla="*/ 2972380 w 3253870"/>
                <a:gd name="connsiteY2" fmla="*/ 1633517 h 1644742"/>
                <a:gd name="connsiteX3" fmla="*/ 487909 w 3253870"/>
                <a:gd name="connsiteY3" fmla="*/ 1644737 h 1644742"/>
                <a:gd name="connsiteX4" fmla="*/ 694586 w 3253870"/>
                <a:gd name="connsiteY4" fmla="*/ 506559 h 1644742"/>
                <a:gd name="connsiteX0" fmla="*/ 694586 w 3188158"/>
                <a:gd name="connsiteY0" fmla="*/ 506559 h 1644742"/>
                <a:gd name="connsiteX1" fmla="*/ 2624940 w 3188158"/>
                <a:gd name="connsiteY1" fmla="*/ 662084 h 1644742"/>
                <a:gd name="connsiteX2" fmla="*/ 2860184 w 3188158"/>
                <a:gd name="connsiteY2" fmla="*/ 1644737 h 1644742"/>
                <a:gd name="connsiteX3" fmla="*/ 487909 w 3188158"/>
                <a:gd name="connsiteY3" fmla="*/ 1644737 h 1644742"/>
                <a:gd name="connsiteX4" fmla="*/ 694586 w 3188158"/>
                <a:gd name="connsiteY4" fmla="*/ 506559 h 1644742"/>
                <a:gd name="connsiteX0" fmla="*/ 694586 w 3228907"/>
                <a:gd name="connsiteY0" fmla="*/ 506559 h 1644742"/>
                <a:gd name="connsiteX1" fmla="*/ 2624940 w 3228907"/>
                <a:gd name="connsiteY1" fmla="*/ 662084 h 1644742"/>
                <a:gd name="connsiteX2" fmla="*/ 2860184 w 3228907"/>
                <a:gd name="connsiteY2" fmla="*/ 1644737 h 1644742"/>
                <a:gd name="connsiteX3" fmla="*/ 487909 w 3228907"/>
                <a:gd name="connsiteY3" fmla="*/ 1644737 h 1644742"/>
                <a:gd name="connsiteX4" fmla="*/ 694586 w 3228907"/>
                <a:gd name="connsiteY4" fmla="*/ 506559 h 1644742"/>
                <a:gd name="connsiteX0" fmla="*/ 694586 w 3197295"/>
                <a:gd name="connsiteY0" fmla="*/ 576366 h 1714549"/>
                <a:gd name="connsiteX1" fmla="*/ 2546403 w 3197295"/>
                <a:gd name="connsiteY1" fmla="*/ 597255 h 1714549"/>
                <a:gd name="connsiteX2" fmla="*/ 2860184 w 3197295"/>
                <a:gd name="connsiteY2" fmla="*/ 1714544 h 1714549"/>
                <a:gd name="connsiteX3" fmla="*/ 487909 w 3197295"/>
                <a:gd name="connsiteY3" fmla="*/ 1714544 h 1714549"/>
                <a:gd name="connsiteX4" fmla="*/ 694586 w 3197295"/>
                <a:gd name="connsiteY4" fmla="*/ 576366 h 1714549"/>
                <a:gd name="connsiteX0" fmla="*/ 694586 w 3036057"/>
                <a:gd name="connsiteY0" fmla="*/ 576366 h 1714549"/>
                <a:gd name="connsiteX1" fmla="*/ 2546403 w 3036057"/>
                <a:gd name="connsiteY1" fmla="*/ 597255 h 1714549"/>
                <a:gd name="connsiteX2" fmla="*/ 2557254 w 3036057"/>
                <a:gd name="connsiteY2" fmla="*/ 1714544 h 1714549"/>
                <a:gd name="connsiteX3" fmla="*/ 487909 w 3036057"/>
                <a:gd name="connsiteY3" fmla="*/ 1714544 h 1714549"/>
                <a:gd name="connsiteX4" fmla="*/ 694586 w 3036057"/>
                <a:gd name="connsiteY4" fmla="*/ 576366 h 1714549"/>
                <a:gd name="connsiteX0" fmla="*/ 694586 w 3171780"/>
                <a:gd name="connsiteY0" fmla="*/ 576366 h 1714549"/>
                <a:gd name="connsiteX1" fmla="*/ 2546403 w 3171780"/>
                <a:gd name="connsiteY1" fmla="*/ 597255 h 1714549"/>
                <a:gd name="connsiteX2" fmla="*/ 2557254 w 3171780"/>
                <a:gd name="connsiteY2" fmla="*/ 1714544 h 1714549"/>
                <a:gd name="connsiteX3" fmla="*/ 487909 w 3171780"/>
                <a:gd name="connsiteY3" fmla="*/ 1714544 h 1714549"/>
                <a:gd name="connsiteX4" fmla="*/ 694586 w 3171780"/>
                <a:gd name="connsiteY4" fmla="*/ 576366 h 1714549"/>
                <a:gd name="connsiteX0" fmla="*/ 694586 w 3171780"/>
                <a:gd name="connsiteY0" fmla="*/ 314755 h 1452938"/>
                <a:gd name="connsiteX1" fmla="*/ 923491 w 3171780"/>
                <a:gd name="connsiteY1" fmla="*/ 114 h 1452938"/>
                <a:gd name="connsiteX2" fmla="*/ 2546403 w 3171780"/>
                <a:gd name="connsiteY2" fmla="*/ 335644 h 1452938"/>
                <a:gd name="connsiteX3" fmla="*/ 2557254 w 3171780"/>
                <a:gd name="connsiteY3" fmla="*/ 1452933 h 1452938"/>
                <a:gd name="connsiteX4" fmla="*/ 487909 w 3171780"/>
                <a:gd name="connsiteY4" fmla="*/ 1452933 h 1452938"/>
                <a:gd name="connsiteX5" fmla="*/ 694586 w 3171780"/>
                <a:gd name="connsiteY5" fmla="*/ 314755 h 1452938"/>
                <a:gd name="connsiteX0" fmla="*/ 694586 w 3171780"/>
                <a:gd name="connsiteY0" fmla="*/ 125528 h 1263711"/>
                <a:gd name="connsiteX1" fmla="*/ 1198372 w 3171780"/>
                <a:gd name="connsiteY1" fmla="*/ 68939 h 1263711"/>
                <a:gd name="connsiteX2" fmla="*/ 2546403 w 3171780"/>
                <a:gd name="connsiteY2" fmla="*/ 146417 h 1263711"/>
                <a:gd name="connsiteX3" fmla="*/ 2557254 w 3171780"/>
                <a:gd name="connsiteY3" fmla="*/ 1263706 h 1263711"/>
                <a:gd name="connsiteX4" fmla="*/ 487909 w 3171780"/>
                <a:gd name="connsiteY4" fmla="*/ 1263706 h 1263711"/>
                <a:gd name="connsiteX5" fmla="*/ 694586 w 3171780"/>
                <a:gd name="connsiteY5" fmla="*/ 125528 h 1263711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596292 w 3286659"/>
                <a:gd name="connsiteY0" fmla="*/ 458962 h 1518609"/>
                <a:gd name="connsiteX1" fmla="*/ 1313251 w 3286659"/>
                <a:gd name="connsiteY1" fmla="*/ 323836 h 1518609"/>
                <a:gd name="connsiteX2" fmla="*/ 2661282 w 3286659"/>
                <a:gd name="connsiteY2" fmla="*/ 401314 h 1518609"/>
                <a:gd name="connsiteX3" fmla="*/ 2672133 w 3286659"/>
                <a:gd name="connsiteY3" fmla="*/ 1518603 h 1518609"/>
                <a:gd name="connsiteX4" fmla="*/ 602788 w 3286659"/>
                <a:gd name="connsiteY4" fmla="*/ 1518603 h 1518609"/>
                <a:gd name="connsiteX5" fmla="*/ 596292 w 3286659"/>
                <a:gd name="connsiteY5" fmla="*/ 458962 h 1518609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556834 h 1616481"/>
                <a:gd name="connsiteX1" fmla="*/ 1094469 w 3286659"/>
                <a:gd name="connsiteY1" fmla="*/ 455367 h 1616481"/>
                <a:gd name="connsiteX2" fmla="*/ 2661282 w 3286659"/>
                <a:gd name="connsiteY2" fmla="*/ 499186 h 1616481"/>
                <a:gd name="connsiteX3" fmla="*/ 2672133 w 3286659"/>
                <a:gd name="connsiteY3" fmla="*/ 1616475 h 1616481"/>
                <a:gd name="connsiteX4" fmla="*/ 602788 w 3286659"/>
                <a:gd name="connsiteY4" fmla="*/ 1616475 h 1616481"/>
                <a:gd name="connsiteX5" fmla="*/ 596292 w 3286659"/>
                <a:gd name="connsiteY5" fmla="*/ 556834 h 1616481"/>
                <a:gd name="connsiteX0" fmla="*/ 596292 w 3286659"/>
                <a:gd name="connsiteY0" fmla="*/ 699745 h 1759392"/>
                <a:gd name="connsiteX1" fmla="*/ 1094469 w 3286659"/>
                <a:gd name="connsiteY1" fmla="*/ 598278 h 1759392"/>
                <a:gd name="connsiteX2" fmla="*/ 2661282 w 3286659"/>
                <a:gd name="connsiteY2" fmla="*/ 642097 h 1759392"/>
                <a:gd name="connsiteX3" fmla="*/ 2672133 w 3286659"/>
                <a:gd name="connsiteY3" fmla="*/ 1759386 h 1759392"/>
                <a:gd name="connsiteX4" fmla="*/ 602788 w 3286659"/>
                <a:gd name="connsiteY4" fmla="*/ 1759386 h 1759392"/>
                <a:gd name="connsiteX5" fmla="*/ 596292 w 3286659"/>
                <a:gd name="connsiteY5" fmla="*/ 699745 h 1759392"/>
                <a:gd name="connsiteX0" fmla="*/ 596292 w 3286659"/>
                <a:gd name="connsiteY0" fmla="*/ 840626 h 1900273"/>
                <a:gd name="connsiteX1" fmla="*/ 1072029 w 3286659"/>
                <a:gd name="connsiteY1" fmla="*/ 509157 h 1900273"/>
                <a:gd name="connsiteX2" fmla="*/ 2661282 w 3286659"/>
                <a:gd name="connsiteY2" fmla="*/ 782978 h 1900273"/>
                <a:gd name="connsiteX3" fmla="*/ 2672133 w 3286659"/>
                <a:gd name="connsiteY3" fmla="*/ 1900267 h 1900273"/>
                <a:gd name="connsiteX4" fmla="*/ 602788 w 3286659"/>
                <a:gd name="connsiteY4" fmla="*/ 1900267 h 1900273"/>
                <a:gd name="connsiteX5" fmla="*/ 596292 w 3286659"/>
                <a:gd name="connsiteY5" fmla="*/ 840626 h 1900273"/>
                <a:gd name="connsiteX0" fmla="*/ 596292 w 3286659"/>
                <a:gd name="connsiteY0" fmla="*/ 755820 h 1815467"/>
                <a:gd name="connsiteX1" fmla="*/ 1072029 w 3286659"/>
                <a:gd name="connsiteY1" fmla="*/ 424351 h 1815467"/>
                <a:gd name="connsiteX2" fmla="*/ 2661282 w 3286659"/>
                <a:gd name="connsiteY2" fmla="*/ 698172 h 1815467"/>
                <a:gd name="connsiteX3" fmla="*/ 2672133 w 3286659"/>
                <a:gd name="connsiteY3" fmla="*/ 1815461 h 1815467"/>
                <a:gd name="connsiteX4" fmla="*/ 602788 w 3286659"/>
                <a:gd name="connsiteY4" fmla="*/ 1815461 h 1815467"/>
                <a:gd name="connsiteX5" fmla="*/ 596292 w 3286659"/>
                <a:gd name="connsiteY5" fmla="*/ 755820 h 1815467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1595 w 3207327"/>
                <a:gd name="connsiteY0" fmla="*/ 593135 h 1815466"/>
                <a:gd name="connsiteX1" fmla="*/ 992697 w 3207327"/>
                <a:gd name="connsiteY1" fmla="*/ 424351 h 1815466"/>
                <a:gd name="connsiteX2" fmla="*/ 2581950 w 3207327"/>
                <a:gd name="connsiteY2" fmla="*/ 698172 h 1815466"/>
                <a:gd name="connsiteX3" fmla="*/ 2592801 w 3207327"/>
                <a:gd name="connsiteY3" fmla="*/ 1815461 h 1815466"/>
                <a:gd name="connsiteX4" fmla="*/ 523456 w 3207327"/>
                <a:gd name="connsiteY4" fmla="*/ 1815461 h 1815466"/>
                <a:gd name="connsiteX5" fmla="*/ 651595 w 3207327"/>
                <a:gd name="connsiteY5" fmla="*/ 593135 h 1815466"/>
                <a:gd name="connsiteX0" fmla="*/ 718641 w 3274373"/>
                <a:gd name="connsiteY0" fmla="*/ 593135 h 1815461"/>
                <a:gd name="connsiteX1" fmla="*/ 1059743 w 3274373"/>
                <a:gd name="connsiteY1" fmla="*/ 424351 h 1815461"/>
                <a:gd name="connsiteX2" fmla="*/ 2648996 w 3274373"/>
                <a:gd name="connsiteY2" fmla="*/ 698172 h 1815461"/>
                <a:gd name="connsiteX3" fmla="*/ 2659847 w 3274373"/>
                <a:gd name="connsiteY3" fmla="*/ 1815461 h 1815461"/>
                <a:gd name="connsiteX4" fmla="*/ 590502 w 3274373"/>
                <a:gd name="connsiteY4" fmla="*/ 1815461 h 1815461"/>
                <a:gd name="connsiteX5" fmla="*/ 718641 w 3274373"/>
                <a:gd name="connsiteY5" fmla="*/ 593135 h 1815461"/>
                <a:gd name="connsiteX0" fmla="*/ 622918 w 3380668"/>
                <a:gd name="connsiteY0" fmla="*/ 1092865 h 1815461"/>
                <a:gd name="connsiteX1" fmla="*/ 1166038 w 3380668"/>
                <a:gd name="connsiteY1" fmla="*/ 424351 h 1815461"/>
                <a:gd name="connsiteX2" fmla="*/ 2755291 w 3380668"/>
                <a:gd name="connsiteY2" fmla="*/ 698172 h 1815461"/>
                <a:gd name="connsiteX3" fmla="*/ 2766142 w 3380668"/>
                <a:gd name="connsiteY3" fmla="*/ 1815461 h 1815461"/>
                <a:gd name="connsiteX4" fmla="*/ 696797 w 3380668"/>
                <a:gd name="connsiteY4" fmla="*/ 1815461 h 1815461"/>
                <a:gd name="connsiteX5" fmla="*/ 622918 w 3380668"/>
                <a:gd name="connsiteY5" fmla="*/ 1092865 h 1815461"/>
                <a:gd name="connsiteX0" fmla="*/ 385957 w 3143707"/>
                <a:gd name="connsiteY0" fmla="*/ 1092865 h 1815461"/>
                <a:gd name="connsiteX1" fmla="*/ 929077 w 3143707"/>
                <a:gd name="connsiteY1" fmla="*/ 424351 h 1815461"/>
                <a:gd name="connsiteX2" fmla="*/ 2518330 w 3143707"/>
                <a:gd name="connsiteY2" fmla="*/ 698172 h 1815461"/>
                <a:gd name="connsiteX3" fmla="*/ 2529181 w 3143707"/>
                <a:gd name="connsiteY3" fmla="*/ 1815461 h 1815461"/>
                <a:gd name="connsiteX4" fmla="*/ 459836 w 3143707"/>
                <a:gd name="connsiteY4" fmla="*/ 1815461 h 1815461"/>
                <a:gd name="connsiteX5" fmla="*/ 385957 w 3143707"/>
                <a:gd name="connsiteY5" fmla="*/ 1092865 h 1815461"/>
                <a:gd name="connsiteX0" fmla="*/ 320533 w 3078283"/>
                <a:gd name="connsiteY0" fmla="*/ 1092865 h 1815991"/>
                <a:gd name="connsiteX1" fmla="*/ 863653 w 3078283"/>
                <a:gd name="connsiteY1" fmla="*/ 424351 h 1815991"/>
                <a:gd name="connsiteX2" fmla="*/ 2452906 w 3078283"/>
                <a:gd name="connsiteY2" fmla="*/ 698172 h 1815991"/>
                <a:gd name="connsiteX3" fmla="*/ 2463757 w 3078283"/>
                <a:gd name="connsiteY3" fmla="*/ 1815461 h 1815991"/>
                <a:gd name="connsiteX4" fmla="*/ 394412 w 3078283"/>
                <a:gd name="connsiteY4" fmla="*/ 1815461 h 1815991"/>
                <a:gd name="connsiteX5" fmla="*/ 320533 w 3078283"/>
                <a:gd name="connsiteY5" fmla="*/ 1092865 h 1815991"/>
                <a:gd name="connsiteX0" fmla="*/ 394839 w 3152589"/>
                <a:gd name="connsiteY0" fmla="*/ 1092865 h 1815464"/>
                <a:gd name="connsiteX1" fmla="*/ 937959 w 3152589"/>
                <a:gd name="connsiteY1" fmla="*/ 424351 h 1815464"/>
                <a:gd name="connsiteX2" fmla="*/ 2527212 w 3152589"/>
                <a:gd name="connsiteY2" fmla="*/ 698172 h 1815464"/>
                <a:gd name="connsiteX3" fmla="*/ 2538063 w 3152589"/>
                <a:gd name="connsiteY3" fmla="*/ 1815461 h 1815464"/>
                <a:gd name="connsiteX4" fmla="*/ 468718 w 3152589"/>
                <a:gd name="connsiteY4" fmla="*/ 1815461 h 1815464"/>
                <a:gd name="connsiteX5" fmla="*/ 394839 w 3152589"/>
                <a:gd name="connsiteY5" fmla="*/ 1092865 h 1815464"/>
                <a:gd name="connsiteX0" fmla="*/ 482152 w 3239902"/>
                <a:gd name="connsiteY0" fmla="*/ 1092865 h 1815464"/>
                <a:gd name="connsiteX1" fmla="*/ 1025272 w 3239902"/>
                <a:gd name="connsiteY1" fmla="*/ 424351 h 1815464"/>
                <a:gd name="connsiteX2" fmla="*/ 2614525 w 3239902"/>
                <a:gd name="connsiteY2" fmla="*/ 698172 h 1815464"/>
                <a:gd name="connsiteX3" fmla="*/ 2625376 w 3239902"/>
                <a:gd name="connsiteY3" fmla="*/ 1815461 h 1815464"/>
                <a:gd name="connsiteX4" fmla="*/ 556031 w 3239902"/>
                <a:gd name="connsiteY4" fmla="*/ 1815461 h 1815464"/>
                <a:gd name="connsiteX5" fmla="*/ 482152 w 3239902"/>
                <a:gd name="connsiteY5" fmla="*/ 1092865 h 1815464"/>
                <a:gd name="connsiteX0" fmla="*/ 448034 w 3205784"/>
                <a:gd name="connsiteY0" fmla="*/ 1092865 h 1815464"/>
                <a:gd name="connsiteX1" fmla="*/ 991154 w 3205784"/>
                <a:gd name="connsiteY1" fmla="*/ 424351 h 1815464"/>
                <a:gd name="connsiteX2" fmla="*/ 2580407 w 3205784"/>
                <a:gd name="connsiteY2" fmla="*/ 698172 h 1815464"/>
                <a:gd name="connsiteX3" fmla="*/ 2591258 w 3205784"/>
                <a:gd name="connsiteY3" fmla="*/ 1815461 h 1815464"/>
                <a:gd name="connsiteX4" fmla="*/ 521913 w 3205784"/>
                <a:gd name="connsiteY4" fmla="*/ 1815461 h 1815464"/>
                <a:gd name="connsiteX5" fmla="*/ 448034 w 3205784"/>
                <a:gd name="connsiteY5" fmla="*/ 1092865 h 1815464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92870 w 3129355"/>
                <a:gd name="connsiteY0" fmla="*/ 1010615 h 1775888"/>
                <a:gd name="connsiteX1" fmla="*/ 1052948 w 3129355"/>
                <a:gd name="connsiteY1" fmla="*/ 448427 h 1775888"/>
                <a:gd name="connsiteX2" fmla="*/ 2503978 w 3129355"/>
                <a:gd name="connsiteY2" fmla="*/ 658453 h 1775888"/>
                <a:gd name="connsiteX3" fmla="*/ 2514829 w 3129355"/>
                <a:gd name="connsiteY3" fmla="*/ 1775742 h 1775888"/>
                <a:gd name="connsiteX4" fmla="*/ 445484 w 3129355"/>
                <a:gd name="connsiteY4" fmla="*/ 1775742 h 1775888"/>
                <a:gd name="connsiteX5" fmla="*/ 392870 w 3129355"/>
                <a:gd name="connsiteY5" fmla="*/ 1010615 h 1775888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1007248 h 1772521"/>
                <a:gd name="connsiteX1" fmla="*/ 846084 w 3170217"/>
                <a:gd name="connsiteY1" fmla="*/ 519488 h 1772521"/>
                <a:gd name="connsiteX2" fmla="*/ 2589038 w 3170217"/>
                <a:gd name="connsiteY2" fmla="*/ 708249 h 1772521"/>
                <a:gd name="connsiteX3" fmla="*/ 2514829 w 3170217"/>
                <a:gd name="connsiteY3" fmla="*/ 1772375 h 1772521"/>
                <a:gd name="connsiteX4" fmla="*/ 445484 w 3170217"/>
                <a:gd name="connsiteY4" fmla="*/ 1772375 h 1772521"/>
                <a:gd name="connsiteX5" fmla="*/ 392870 w 3170217"/>
                <a:gd name="connsiteY5" fmla="*/ 1007248 h 1772521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544191 w 3190887"/>
                <a:gd name="connsiteY0" fmla="*/ 954085 h 1772505"/>
                <a:gd name="connsiteX1" fmla="*/ 866754 w 3190887"/>
                <a:gd name="connsiteY1" fmla="*/ 519488 h 1772505"/>
                <a:gd name="connsiteX2" fmla="*/ 2609708 w 3190887"/>
                <a:gd name="connsiteY2" fmla="*/ 708249 h 1772505"/>
                <a:gd name="connsiteX3" fmla="*/ 2535499 w 3190887"/>
                <a:gd name="connsiteY3" fmla="*/ 1772375 h 1772505"/>
                <a:gd name="connsiteX4" fmla="*/ 466154 w 3190887"/>
                <a:gd name="connsiteY4" fmla="*/ 1772375 h 1772505"/>
                <a:gd name="connsiteX5" fmla="*/ 544191 w 3190887"/>
                <a:gd name="connsiteY5" fmla="*/ 954085 h 1772505"/>
                <a:gd name="connsiteX0" fmla="*/ 544191 w 3190887"/>
                <a:gd name="connsiteY0" fmla="*/ 1031271 h 1849691"/>
                <a:gd name="connsiteX1" fmla="*/ 866754 w 3190887"/>
                <a:gd name="connsiteY1" fmla="*/ 596674 h 1849691"/>
                <a:gd name="connsiteX2" fmla="*/ 2609708 w 3190887"/>
                <a:gd name="connsiteY2" fmla="*/ 785435 h 1849691"/>
                <a:gd name="connsiteX3" fmla="*/ 2535499 w 3190887"/>
                <a:gd name="connsiteY3" fmla="*/ 1849561 h 1849691"/>
                <a:gd name="connsiteX4" fmla="*/ 466154 w 3190887"/>
                <a:gd name="connsiteY4" fmla="*/ 1849561 h 1849691"/>
                <a:gd name="connsiteX5" fmla="*/ 544191 w 3190887"/>
                <a:gd name="connsiteY5" fmla="*/ 1031271 h 1849691"/>
                <a:gd name="connsiteX0" fmla="*/ 544191 w 3190887"/>
                <a:gd name="connsiteY0" fmla="*/ 1056809 h 1875229"/>
                <a:gd name="connsiteX1" fmla="*/ 866754 w 3190887"/>
                <a:gd name="connsiteY1" fmla="*/ 622212 h 1875229"/>
                <a:gd name="connsiteX2" fmla="*/ 2609708 w 3190887"/>
                <a:gd name="connsiteY2" fmla="*/ 810973 h 1875229"/>
                <a:gd name="connsiteX3" fmla="*/ 2535499 w 3190887"/>
                <a:gd name="connsiteY3" fmla="*/ 1875099 h 1875229"/>
                <a:gd name="connsiteX4" fmla="*/ 466154 w 3190887"/>
                <a:gd name="connsiteY4" fmla="*/ 1875099 h 1875229"/>
                <a:gd name="connsiteX5" fmla="*/ 544191 w 3190887"/>
                <a:gd name="connsiteY5" fmla="*/ 1056809 h 1875229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94906 h 1913326"/>
                <a:gd name="connsiteX1" fmla="*/ 866754 w 3190887"/>
                <a:gd name="connsiteY1" fmla="*/ 660309 h 1913326"/>
                <a:gd name="connsiteX2" fmla="*/ 2609708 w 3190887"/>
                <a:gd name="connsiteY2" fmla="*/ 849070 h 1913326"/>
                <a:gd name="connsiteX3" fmla="*/ 2535499 w 3190887"/>
                <a:gd name="connsiteY3" fmla="*/ 1913196 h 1913326"/>
                <a:gd name="connsiteX4" fmla="*/ 466154 w 3190887"/>
                <a:gd name="connsiteY4" fmla="*/ 1913196 h 1913326"/>
                <a:gd name="connsiteX5" fmla="*/ 544191 w 3190887"/>
                <a:gd name="connsiteY5" fmla="*/ 1094906 h 1913326"/>
                <a:gd name="connsiteX0" fmla="*/ 544191 w 3190887"/>
                <a:gd name="connsiteY0" fmla="*/ 1058865 h 1877285"/>
                <a:gd name="connsiteX1" fmla="*/ 866754 w 3190887"/>
                <a:gd name="connsiteY1" fmla="*/ 624268 h 1877285"/>
                <a:gd name="connsiteX2" fmla="*/ 2609708 w 3190887"/>
                <a:gd name="connsiteY2" fmla="*/ 813029 h 1877285"/>
                <a:gd name="connsiteX3" fmla="*/ 2535499 w 3190887"/>
                <a:gd name="connsiteY3" fmla="*/ 1877155 h 1877285"/>
                <a:gd name="connsiteX4" fmla="*/ 466154 w 3190887"/>
                <a:gd name="connsiteY4" fmla="*/ 1877155 h 1877285"/>
                <a:gd name="connsiteX5" fmla="*/ 544191 w 3190887"/>
                <a:gd name="connsiteY5" fmla="*/ 1058865 h 1877285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73296 h 1891716"/>
                <a:gd name="connsiteX1" fmla="*/ 866754 w 3190887"/>
                <a:gd name="connsiteY1" fmla="*/ 638699 h 1891716"/>
                <a:gd name="connsiteX2" fmla="*/ 2609708 w 3190887"/>
                <a:gd name="connsiteY2" fmla="*/ 827460 h 1891716"/>
                <a:gd name="connsiteX3" fmla="*/ 2535499 w 3190887"/>
                <a:gd name="connsiteY3" fmla="*/ 1891586 h 1891716"/>
                <a:gd name="connsiteX4" fmla="*/ 466154 w 3190887"/>
                <a:gd name="connsiteY4" fmla="*/ 1891586 h 1891716"/>
                <a:gd name="connsiteX5" fmla="*/ 544191 w 3190887"/>
                <a:gd name="connsiteY5" fmla="*/ 1073296 h 189171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39972 w 3262882"/>
                <a:gd name="connsiteY0" fmla="*/ 913808 h 1891704"/>
                <a:gd name="connsiteX1" fmla="*/ 938749 w 3262882"/>
                <a:gd name="connsiteY1" fmla="*/ 638699 h 1891704"/>
                <a:gd name="connsiteX2" fmla="*/ 2681703 w 3262882"/>
                <a:gd name="connsiteY2" fmla="*/ 827460 h 1891704"/>
                <a:gd name="connsiteX3" fmla="*/ 2607494 w 3262882"/>
                <a:gd name="connsiteY3" fmla="*/ 1891586 h 1891704"/>
                <a:gd name="connsiteX4" fmla="*/ 538149 w 3262882"/>
                <a:gd name="connsiteY4" fmla="*/ 1891586 h 1891704"/>
                <a:gd name="connsiteX5" fmla="*/ 539972 w 3262882"/>
                <a:gd name="connsiteY5" fmla="*/ 913808 h 1891704"/>
                <a:gd name="connsiteX0" fmla="*/ 539972 w 3262882"/>
                <a:gd name="connsiteY0" fmla="*/ 939984 h 1917880"/>
                <a:gd name="connsiteX1" fmla="*/ 993187 w 3262882"/>
                <a:gd name="connsiteY1" fmla="*/ 622345 h 1917880"/>
                <a:gd name="connsiteX2" fmla="*/ 2681703 w 3262882"/>
                <a:gd name="connsiteY2" fmla="*/ 853636 h 1917880"/>
                <a:gd name="connsiteX3" fmla="*/ 2607494 w 3262882"/>
                <a:gd name="connsiteY3" fmla="*/ 1917762 h 1917880"/>
                <a:gd name="connsiteX4" fmla="*/ 538149 w 3262882"/>
                <a:gd name="connsiteY4" fmla="*/ 1917762 h 1917880"/>
                <a:gd name="connsiteX5" fmla="*/ 539972 w 3262882"/>
                <a:gd name="connsiteY5" fmla="*/ 939984 h 1917880"/>
                <a:gd name="connsiteX0" fmla="*/ 539972 w 3422381"/>
                <a:gd name="connsiteY0" fmla="*/ 916601 h 1894497"/>
                <a:gd name="connsiteX1" fmla="*/ 993187 w 3422381"/>
                <a:gd name="connsiteY1" fmla="*/ 598962 h 1894497"/>
                <a:gd name="connsiteX2" fmla="*/ 2964782 w 3422381"/>
                <a:gd name="connsiteY2" fmla="*/ 894048 h 1894497"/>
                <a:gd name="connsiteX3" fmla="*/ 2607494 w 3422381"/>
                <a:gd name="connsiteY3" fmla="*/ 1894379 h 1894497"/>
                <a:gd name="connsiteX4" fmla="*/ 538149 w 3422381"/>
                <a:gd name="connsiteY4" fmla="*/ 1894379 h 1894497"/>
                <a:gd name="connsiteX5" fmla="*/ 539972 w 3422381"/>
                <a:gd name="connsiteY5" fmla="*/ 916601 h 1894497"/>
                <a:gd name="connsiteX0" fmla="*/ 539972 w 3556963"/>
                <a:gd name="connsiteY0" fmla="*/ 916601 h 1894497"/>
                <a:gd name="connsiteX1" fmla="*/ 993187 w 3556963"/>
                <a:gd name="connsiteY1" fmla="*/ 598962 h 1894497"/>
                <a:gd name="connsiteX2" fmla="*/ 2964782 w 3556963"/>
                <a:gd name="connsiteY2" fmla="*/ 894048 h 1894497"/>
                <a:gd name="connsiteX3" fmla="*/ 2912347 w 3556963"/>
                <a:gd name="connsiteY3" fmla="*/ 1894379 h 1894497"/>
                <a:gd name="connsiteX4" fmla="*/ 538149 w 3556963"/>
                <a:gd name="connsiteY4" fmla="*/ 1894379 h 1894497"/>
                <a:gd name="connsiteX5" fmla="*/ 539972 w 3556963"/>
                <a:gd name="connsiteY5" fmla="*/ 916601 h 1894497"/>
                <a:gd name="connsiteX0" fmla="*/ 539972 w 3454539"/>
                <a:gd name="connsiteY0" fmla="*/ 916601 h 1894497"/>
                <a:gd name="connsiteX1" fmla="*/ 993187 w 3454539"/>
                <a:gd name="connsiteY1" fmla="*/ 598962 h 1894497"/>
                <a:gd name="connsiteX2" fmla="*/ 2964782 w 3454539"/>
                <a:gd name="connsiteY2" fmla="*/ 894048 h 1894497"/>
                <a:gd name="connsiteX3" fmla="*/ 2912347 w 3454539"/>
                <a:gd name="connsiteY3" fmla="*/ 1894379 h 1894497"/>
                <a:gd name="connsiteX4" fmla="*/ 538149 w 3454539"/>
                <a:gd name="connsiteY4" fmla="*/ 1894379 h 1894497"/>
                <a:gd name="connsiteX5" fmla="*/ 539972 w 3454539"/>
                <a:gd name="connsiteY5" fmla="*/ 916601 h 1894497"/>
                <a:gd name="connsiteX0" fmla="*/ 539972 w 3359351"/>
                <a:gd name="connsiteY0" fmla="*/ 973325 h 1951221"/>
                <a:gd name="connsiteX1" fmla="*/ 993187 w 3359351"/>
                <a:gd name="connsiteY1" fmla="*/ 655686 h 1951221"/>
                <a:gd name="connsiteX2" fmla="*/ 2779692 w 3359351"/>
                <a:gd name="connsiteY2" fmla="*/ 801916 h 1951221"/>
                <a:gd name="connsiteX3" fmla="*/ 2912347 w 3359351"/>
                <a:gd name="connsiteY3" fmla="*/ 1951103 h 1951221"/>
                <a:gd name="connsiteX4" fmla="*/ 538149 w 3359351"/>
                <a:gd name="connsiteY4" fmla="*/ 1951103 h 1951221"/>
                <a:gd name="connsiteX5" fmla="*/ 539972 w 3359351"/>
                <a:gd name="connsiteY5" fmla="*/ 973325 h 1951221"/>
                <a:gd name="connsiteX0" fmla="*/ 539972 w 3419450"/>
                <a:gd name="connsiteY0" fmla="*/ 973325 h 1951221"/>
                <a:gd name="connsiteX1" fmla="*/ 993187 w 3419450"/>
                <a:gd name="connsiteY1" fmla="*/ 655686 h 1951221"/>
                <a:gd name="connsiteX2" fmla="*/ 2779692 w 3419450"/>
                <a:gd name="connsiteY2" fmla="*/ 801916 h 1951221"/>
                <a:gd name="connsiteX3" fmla="*/ 2912347 w 3419450"/>
                <a:gd name="connsiteY3" fmla="*/ 1951103 h 1951221"/>
                <a:gd name="connsiteX4" fmla="*/ 538149 w 3419450"/>
                <a:gd name="connsiteY4" fmla="*/ 1951103 h 1951221"/>
                <a:gd name="connsiteX5" fmla="*/ 539972 w 3419450"/>
                <a:gd name="connsiteY5" fmla="*/ 973325 h 1951221"/>
                <a:gd name="connsiteX0" fmla="*/ 539972 w 3443958"/>
                <a:gd name="connsiteY0" fmla="*/ 973325 h 1951221"/>
                <a:gd name="connsiteX1" fmla="*/ 993187 w 3443958"/>
                <a:gd name="connsiteY1" fmla="*/ 655686 h 1951221"/>
                <a:gd name="connsiteX2" fmla="*/ 2779692 w 3443958"/>
                <a:gd name="connsiteY2" fmla="*/ 801916 h 1951221"/>
                <a:gd name="connsiteX3" fmla="*/ 2912347 w 3443958"/>
                <a:gd name="connsiteY3" fmla="*/ 1951103 h 1951221"/>
                <a:gd name="connsiteX4" fmla="*/ 538149 w 3443958"/>
                <a:gd name="connsiteY4" fmla="*/ 1951103 h 1951221"/>
                <a:gd name="connsiteX5" fmla="*/ 539972 w 3443958"/>
                <a:gd name="connsiteY5" fmla="*/ 973325 h 1951221"/>
                <a:gd name="connsiteX0" fmla="*/ 539972 w 3500292"/>
                <a:gd name="connsiteY0" fmla="*/ 969019 h 1946915"/>
                <a:gd name="connsiteX1" fmla="*/ 993187 w 3500292"/>
                <a:gd name="connsiteY1" fmla="*/ 651380 h 1946915"/>
                <a:gd name="connsiteX2" fmla="*/ 2888569 w 3500292"/>
                <a:gd name="connsiteY2" fmla="*/ 808242 h 1946915"/>
                <a:gd name="connsiteX3" fmla="*/ 2912347 w 3500292"/>
                <a:gd name="connsiteY3" fmla="*/ 1946797 h 1946915"/>
                <a:gd name="connsiteX4" fmla="*/ 538149 w 3500292"/>
                <a:gd name="connsiteY4" fmla="*/ 1946797 h 1946915"/>
                <a:gd name="connsiteX5" fmla="*/ 539972 w 3500292"/>
                <a:gd name="connsiteY5" fmla="*/ 969019 h 1946915"/>
                <a:gd name="connsiteX0" fmla="*/ 539972 w 3437111"/>
                <a:gd name="connsiteY0" fmla="*/ 969019 h 1946915"/>
                <a:gd name="connsiteX1" fmla="*/ 993187 w 3437111"/>
                <a:gd name="connsiteY1" fmla="*/ 651380 h 1946915"/>
                <a:gd name="connsiteX2" fmla="*/ 2888569 w 3437111"/>
                <a:gd name="connsiteY2" fmla="*/ 808242 h 1946915"/>
                <a:gd name="connsiteX3" fmla="*/ 2912347 w 3437111"/>
                <a:gd name="connsiteY3" fmla="*/ 1946797 h 1946915"/>
                <a:gd name="connsiteX4" fmla="*/ 538149 w 3437111"/>
                <a:gd name="connsiteY4" fmla="*/ 1946797 h 1946915"/>
                <a:gd name="connsiteX5" fmla="*/ 539972 w 3437111"/>
                <a:gd name="connsiteY5" fmla="*/ 969019 h 1946915"/>
                <a:gd name="connsiteX0" fmla="*/ 539972 w 3437111"/>
                <a:gd name="connsiteY0" fmla="*/ 1014604 h 1992500"/>
                <a:gd name="connsiteX1" fmla="*/ 993187 w 3437111"/>
                <a:gd name="connsiteY1" fmla="*/ 696965 h 1992500"/>
                <a:gd name="connsiteX2" fmla="*/ 2888569 w 3437111"/>
                <a:gd name="connsiteY2" fmla="*/ 853827 h 1992500"/>
                <a:gd name="connsiteX3" fmla="*/ 2912347 w 3437111"/>
                <a:gd name="connsiteY3" fmla="*/ 1992382 h 1992500"/>
                <a:gd name="connsiteX4" fmla="*/ 538149 w 3437111"/>
                <a:gd name="connsiteY4" fmla="*/ 1992382 h 1992500"/>
                <a:gd name="connsiteX5" fmla="*/ 539972 w 3437111"/>
                <a:gd name="connsiteY5" fmla="*/ 1014604 h 19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7111" h="1992500">
                  <a:moveTo>
                    <a:pt x="539972" y="1014604"/>
                  </a:moveTo>
                  <a:cubicBezTo>
                    <a:pt x="438541" y="782775"/>
                    <a:pt x="730864" y="525775"/>
                    <a:pt x="993187" y="696965"/>
                  </a:cubicBezTo>
                  <a:cubicBezTo>
                    <a:pt x="1266539" y="-358439"/>
                    <a:pt x="2949876" y="-141590"/>
                    <a:pt x="2888569" y="853827"/>
                  </a:cubicBezTo>
                  <a:cubicBezTo>
                    <a:pt x="3637936" y="929002"/>
                    <a:pt x="3593985" y="1993510"/>
                    <a:pt x="2912347" y="1992382"/>
                  </a:cubicBezTo>
                  <a:lnTo>
                    <a:pt x="538149" y="1992382"/>
                  </a:lnTo>
                  <a:cubicBezTo>
                    <a:pt x="-96534" y="2004748"/>
                    <a:pt x="-258401" y="1049224"/>
                    <a:pt x="539972" y="1014604"/>
                  </a:cubicBezTo>
                  <a:close/>
                </a:path>
              </a:pathLst>
            </a:custGeom>
            <a:solidFill>
              <a:srgbClr val="EBFA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83" name="Oval 482">
              <a:extLst>
                <a:ext uri="{FF2B5EF4-FFF2-40B4-BE49-F238E27FC236}">
                  <a16:creationId xmlns:a16="http://schemas.microsoft.com/office/drawing/2014/main" id="{0ADA7A14-4DC6-421B-B225-0078C68D301A}"/>
                </a:ext>
              </a:extLst>
            </p:cNvPr>
            <p:cNvSpPr/>
            <p:nvPr/>
          </p:nvSpPr>
          <p:spPr>
            <a:xfrm rot="2700000">
              <a:off x="11370666" y="282664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484" name="Oval 483">
              <a:extLst>
                <a:ext uri="{FF2B5EF4-FFF2-40B4-BE49-F238E27FC236}">
                  <a16:creationId xmlns:a16="http://schemas.microsoft.com/office/drawing/2014/main" id="{7E03A606-3BC8-4A12-948C-7BDFEE8EEAA0}"/>
                </a:ext>
              </a:extLst>
            </p:cNvPr>
            <p:cNvSpPr/>
            <p:nvPr/>
          </p:nvSpPr>
          <p:spPr>
            <a:xfrm rot="2700000">
              <a:off x="8761306" y="263451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485" name="Oval 484">
              <a:extLst>
                <a:ext uri="{FF2B5EF4-FFF2-40B4-BE49-F238E27FC236}">
                  <a16:creationId xmlns:a16="http://schemas.microsoft.com/office/drawing/2014/main" id="{093D3547-D16B-4FD3-A7BC-1DA7162033D3}"/>
                </a:ext>
              </a:extLst>
            </p:cNvPr>
            <p:cNvSpPr/>
            <p:nvPr/>
          </p:nvSpPr>
          <p:spPr>
            <a:xfrm rot="2700000">
              <a:off x="10855129" y="2424518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sp>
        <p:nvSpPr>
          <p:cNvPr id="391" name="Rectangle 390">
            <a:extLst>
              <a:ext uri="{FF2B5EF4-FFF2-40B4-BE49-F238E27FC236}">
                <a16:creationId xmlns:a16="http://schemas.microsoft.com/office/drawing/2014/main" id="{E9AF3BAB-B14C-4B13-91CB-3B8C35A6A5DA}"/>
              </a:ext>
            </a:extLst>
          </p:cNvPr>
          <p:cNvSpPr/>
          <p:nvPr/>
        </p:nvSpPr>
        <p:spPr>
          <a:xfrm rot="9000000">
            <a:off x="11582587" y="3948969"/>
            <a:ext cx="5290159" cy="18288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4" name="Rectangle 423">
            <a:extLst>
              <a:ext uri="{FF2B5EF4-FFF2-40B4-BE49-F238E27FC236}">
                <a16:creationId xmlns:a16="http://schemas.microsoft.com/office/drawing/2014/main" id="{35D5E42C-7B0F-4A86-8054-9EE5F19B41A6}"/>
              </a:ext>
            </a:extLst>
          </p:cNvPr>
          <p:cNvSpPr/>
          <p:nvPr/>
        </p:nvSpPr>
        <p:spPr>
          <a:xfrm rot="19810872">
            <a:off x="11518820" y="3982274"/>
            <a:ext cx="5326237" cy="182880"/>
          </a:xfrm>
          <a:prstGeom prst="rect">
            <a:avLst/>
          </a:prstGeom>
          <a:solidFill>
            <a:srgbClr val="00B4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02" name="Group 501">
            <a:extLst>
              <a:ext uri="{FF2B5EF4-FFF2-40B4-BE49-F238E27FC236}">
                <a16:creationId xmlns:a16="http://schemas.microsoft.com/office/drawing/2014/main" id="{D0BE68D7-1020-4ECB-9E02-9749B4980E46}"/>
              </a:ext>
            </a:extLst>
          </p:cNvPr>
          <p:cNvGrpSpPr/>
          <p:nvPr/>
        </p:nvGrpSpPr>
        <p:grpSpPr>
          <a:xfrm>
            <a:off x="15754715" y="1802705"/>
            <a:ext cx="1709928" cy="1012342"/>
            <a:chOff x="8257800" y="1770047"/>
            <a:chExt cx="3740886" cy="2220627"/>
          </a:xfrm>
        </p:grpSpPr>
        <p:sp>
          <p:nvSpPr>
            <p:cNvPr id="515" name="Rectangle 3">
              <a:extLst>
                <a:ext uri="{FF2B5EF4-FFF2-40B4-BE49-F238E27FC236}">
                  <a16:creationId xmlns:a16="http://schemas.microsoft.com/office/drawing/2014/main" id="{E7CD461D-4707-40C3-9E62-61BA8D5E802E}"/>
                </a:ext>
              </a:extLst>
            </p:cNvPr>
            <p:cNvSpPr/>
            <p:nvPr/>
          </p:nvSpPr>
          <p:spPr>
            <a:xfrm flipH="1">
              <a:off x="8257800" y="1770047"/>
              <a:ext cx="3740886" cy="2220627"/>
            </a:xfrm>
            <a:custGeom>
              <a:avLst/>
              <a:gdLst>
                <a:gd name="connsiteX0" fmla="*/ 0 w 3095941"/>
                <a:gd name="connsiteY0" fmla="*/ 0 h 1295400"/>
                <a:gd name="connsiteX1" fmla="*/ 3095941 w 3095941"/>
                <a:gd name="connsiteY1" fmla="*/ 0 h 1295400"/>
                <a:gd name="connsiteX2" fmla="*/ 3095941 w 3095941"/>
                <a:gd name="connsiteY2" fmla="*/ 1295400 h 1295400"/>
                <a:gd name="connsiteX3" fmla="*/ 0 w 3095941"/>
                <a:gd name="connsiteY3" fmla="*/ 1295400 h 1295400"/>
                <a:gd name="connsiteX4" fmla="*/ 0 w 3095941"/>
                <a:gd name="connsiteY4" fmla="*/ 0 h 1295400"/>
                <a:gd name="connsiteX0" fmla="*/ 0 w 3095941"/>
                <a:gd name="connsiteY0" fmla="*/ 392029 h 1687429"/>
                <a:gd name="connsiteX1" fmla="*/ 1662697 w 3095941"/>
                <a:gd name="connsiteY1" fmla="*/ 0 h 1687429"/>
                <a:gd name="connsiteX2" fmla="*/ 3095941 w 3095941"/>
                <a:gd name="connsiteY2" fmla="*/ 392029 h 1687429"/>
                <a:gd name="connsiteX3" fmla="*/ 3095941 w 3095941"/>
                <a:gd name="connsiteY3" fmla="*/ 1687429 h 1687429"/>
                <a:gd name="connsiteX4" fmla="*/ 0 w 3095941"/>
                <a:gd name="connsiteY4" fmla="*/ 1687429 h 1687429"/>
                <a:gd name="connsiteX5" fmla="*/ 0 w 3095941"/>
                <a:gd name="connsiteY5" fmla="*/ 392029 h 1687429"/>
                <a:gd name="connsiteX0" fmla="*/ 0 w 3816350"/>
                <a:gd name="connsiteY0" fmla="*/ 392029 h 1687429"/>
                <a:gd name="connsiteX1" fmla="*/ 1662697 w 3816350"/>
                <a:gd name="connsiteY1" fmla="*/ 0 h 1687429"/>
                <a:gd name="connsiteX2" fmla="*/ 3095941 w 3816350"/>
                <a:gd name="connsiteY2" fmla="*/ 392029 h 1687429"/>
                <a:gd name="connsiteX3" fmla="*/ 3816350 w 3816350"/>
                <a:gd name="connsiteY3" fmla="*/ 974559 h 1687429"/>
                <a:gd name="connsiteX4" fmla="*/ 3095941 w 3816350"/>
                <a:gd name="connsiteY4" fmla="*/ 1687429 h 1687429"/>
                <a:gd name="connsiteX5" fmla="*/ 0 w 3816350"/>
                <a:gd name="connsiteY5" fmla="*/ 1687429 h 1687429"/>
                <a:gd name="connsiteX6" fmla="*/ 0 w 3816350"/>
                <a:gd name="connsiteY6" fmla="*/ 392029 h 1687429"/>
                <a:gd name="connsiteX0" fmla="*/ 334921 w 4151271"/>
                <a:gd name="connsiteY0" fmla="*/ 392029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334921 w 4151271"/>
                <a:gd name="connsiteY7" fmla="*/ 392029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2937567 w 4151271"/>
                <a:gd name="connsiteY2" fmla="*/ 6206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3752974"/>
                <a:gd name="connsiteY0" fmla="*/ 560471 h 1687449"/>
                <a:gd name="connsiteX1" fmla="*/ 1997618 w 3752974"/>
                <a:gd name="connsiteY1" fmla="*/ 0 h 1687449"/>
                <a:gd name="connsiteX2" fmla="*/ 2937567 w 3752974"/>
                <a:gd name="connsiteY2" fmla="*/ 620629 h 1687449"/>
                <a:gd name="connsiteX3" fmla="*/ 3752974 w 3752974"/>
                <a:gd name="connsiteY3" fmla="*/ 991388 h 1687449"/>
                <a:gd name="connsiteX4" fmla="*/ 3430862 w 3752974"/>
                <a:gd name="connsiteY4" fmla="*/ 1687429 h 1687449"/>
                <a:gd name="connsiteX5" fmla="*/ 334921 w 3752974"/>
                <a:gd name="connsiteY5" fmla="*/ 1687429 h 1687449"/>
                <a:gd name="connsiteX6" fmla="*/ 0 w 3752974"/>
                <a:gd name="connsiteY6" fmla="*/ 997162 h 1687449"/>
                <a:gd name="connsiteX7" fmla="*/ 1153068 w 3752974"/>
                <a:gd name="connsiteY7" fmla="*/ 560471 h 1687449"/>
                <a:gd name="connsiteX0" fmla="*/ 1153068 w 3796037"/>
                <a:gd name="connsiteY0" fmla="*/ 560471 h 1687446"/>
                <a:gd name="connsiteX1" fmla="*/ 1997618 w 3796037"/>
                <a:gd name="connsiteY1" fmla="*/ 0 h 1687446"/>
                <a:gd name="connsiteX2" fmla="*/ 2937567 w 3796037"/>
                <a:gd name="connsiteY2" fmla="*/ 620629 h 1687446"/>
                <a:gd name="connsiteX3" fmla="*/ 3752974 w 3796037"/>
                <a:gd name="connsiteY3" fmla="*/ 991388 h 1687446"/>
                <a:gd name="connsiteX4" fmla="*/ 3430862 w 3796037"/>
                <a:gd name="connsiteY4" fmla="*/ 1687429 h 1687446"/>
                <a:gd name="connsiteX5" fmla="*/ 334921 w 3796037"/>
                <a:gd name="connsiteY5" fmla="*/ 1687429 h 1687446"/>
                <a:gd name="connsiteX6" fmla="*/ 0 w 3796037"/>
                <a:gd name="connsiteY6" fmla="*/ 997162 h 1687446"/>
                <a:gd name="connsiteX7" fmla="*/ 1153068 w 3796037"/>
                <a:gd name="connsiteY7" fmla="*/ 560471 h 1687446"/>
                <a:gd name="connsiteX0" fmla="*/ 1153068 w 3571228"/>
                <a:gd name="connsiteY0" fmla="*/ 560471 h 1687429"/>
                <a:gd name="connsiteX1" fmla="*/ 1997618 w 3571228"/>
                <a:gd name="connsiteY1" fmla="*/ 0 h 1687429"/>
                <a:gd name="connsiteX2" fmla="*/ 2937567 w 3571228"/>
                <a:gd name="connsiteY2" fmla="*/ 620629 h 1687429"/>
                <a:gd name="connsiteX3" fmla="*/ 3430862 w 3571228"/>
                <a:gd name="connsiteY3" fmla="*/ 1687429 h 1687429"/>
                <a:gd name="connsiteX4" fmla="*/ 334921 w 3571228"/>
                <a:gd name="connsiteY4" fmla="*/ 1687429 h 1687429"/>
                <a:gd name="connsiteX5" fmla="*/ 0 w 3571228"/>
                <a:gd name="connsiteY5" fmla="*/ 997162 h 1687429"/>
                <a:gd name="connsiteX6" fmla="*/ 1153068 w 3571228"/>
                <a:gd name="connsiteY6" fmla="*/ 560471 h 1687429"/>
                <a:gd name="connsiteX0" fmla="*/ 1153068 w 3702443"/>
                <a:gd name="connsiteY0" fmla="*/ 560471 h 1687429"/>
                <a:gd name="connsiteX1" fmla="*/ 1997618 w 3702443"/>
                <a:gd name="connsiteY1" fmla="*/ 0 h 1687429"/>
                <a:gd name="connsiteX2" fmla="*/ 2937567 w 3702443"/>
                <a:gd name="connsiteY2" fmla="*/ 620629 h 1687429"/>
                <a:gd name="connsiteX3" fmla="*/ 3430862 w 3702443"/>
                <a:gd name="connsiteY3" fmla="*/ 1687429 h 1687429"/>
                <a:gd name="connsiteX4" fmla="*/ 334921 w 3702443"/>
                <a:gd name="connsiteY4" fmla="*/ 1687429 h 1687429"/>
                <a:gd name="connsiteX5" fmla="*/ 0 w 3702443"/>
                <a:gd name="connsiteY5" fmla="*/ 997162 h 1687429"/>
                <a:gd name="connsiteX6" fmla="*/ 1153068 w 3702443"/>
                <a:gd name="connsiteY6" fmla="*/ 560471 h 1687429"/>
                <a:gd name="connsiteX0" fmla="*/ 1153068 w 3702443"/>
                <a:gd name="connsiteY0" fmla="*/ 63898 h 1190856"/>
                <a:gd name="connsiteX1" fmla="*/ 2937567 w 3702443"/>
                <a:gd name="connsiteY1" fmla="*/ 124056 h 1190856"/>
                <a:gd name="connsiteX2" fmla="*/ 3430862 w 3702443"/>
                <a:gd name="connsiteY2" fmla="*/ 1190856 h 1190856"/>
                <a:gd name="connsiteX3" fmla="*/ 334921 w 3702443"/>
                <a:gd name="connsiteY3" fmla="*/ 1190856 h 1190856"/>
                <a:gd name="connsiteX4" fmla="*/ 0 w 3702443"/>
                <a:gd name="connsiteY4" fmla="*/ 500589 h 1190856"/>
                <a:gd name="connsiteX5" fmla="*/ 1153068 w 3702443"/>
                <a:gd name="connsiteY5" fmla="*/ 63898 h 1190856"/>
                <a:gd name="connsiteX0" fmla="*/ 1153068 w 3702443"/>
                <a:gd name="connsiteY0" fmla="*/ 317291 h 1444249"/>
                <a:gd name="connsiteX1" fmla="*/ 2937567 w 3702443"/>
                <a:gd name="connsiteY1" fmla="*/ 377449 h 1444249"/>
                <a:gd name="connsiteX2" fmla="*/ 3430862 w 3702443"/>
                <a:gd name="connsiteY2" fmla="*/ 1444249 h 1444249"/>
                <a:gd name="connsiteX3" fmla="*/ 334921 w 3702443"/>
                <a:gd name="connsiteY3" fmla="*/ 1444249 h 1444249"/>
                <a:gd name="connsiteX4" fmla="*/ 0 w 3702443"/>
                <a:gd name="connsiteY4" fmla="*/ 753982 h 1444249"/>
                <a:gd name="connsiteX5" fmla="*/ 1153068 w 3702443"/>
                <a:gd name="connsiteY5" fmla="*/ 317291 h 1444249"/>
                <a:gd name="connsiteX0" fmla="*/ 1153068 w 3702443"/>
                <a:gd name="connsiteY0" fmla="*/ 555117 h 1682075"/>
                <a:gd name="connsiteX1" fmla="*/ 2937567 w 3702443"/>
                <a:gd name="connsiteY1" fmla="*/ 615275 h 1682075"/>
                <a:gd name="connsiteX2" fmla="*/ 3430862 w 3702443"/>
                <a:gd name="connsiteY2" fmla="*/ 1682075 h 1682075"/>
                <a:gd name="connsiteX3" fmla="*/ 334921 w 3702443"/>
                <a:gd name="connsiteY3" fmla="*/ 1682075 h 1682075"/>
                <a:gd name="connsiteX4" fmla="*/ 0 w 3702443"/>
                <a:gd name="connsiteY4" fmla="*/ 991808 h 1682075"/>
                <a:gd name="connsiteX5" fmla="*/ 1153068 w 3702443"/>
                <a:gd name="connsiteY5" fmla="*/ 555117 h 1682075"/>
                <a:gd name="connsiteX0" fmla="*/ 920794 w 3470169"/>
                <a:gd name="connsiteY0" fmla="*/ 555117 h 1682075"/>
                <a:gd name="connsiteX1" fmla="*/ 2705293 w 3470169"/>
                <a:gd name="connsiteY1" fmla="*/ 615275 h 1682075"/>
                <a:gd name="connsiteX2" fmla="*/ 3198588 w 3470169"/>
                <a:gd name="connsiteY2" fmla="*/ 1682075 h 1682075"/>
                <a:gd name="connsiteX3" fmla="*/ 102647 w 3470169"/>
                <a:gd name="connsiteY3" fmla="*/ 1682075 h 1682075"/>
                <a:gd name="connsiteX4" fmla="*/ 920794 w 3470169"/>
                <a:gd name="connsiteY4" fmla="*/ 555117 h 1682075"/>
                <a:gd name="connsiteX0" fmla="*/ 1068444 w 3617819"/>
                <a:gd name="connsiteY0" fmla="*/ 555117 h 1682075"/>
                <a:gd name="connsiteX1" fmla="*/ 2852943 w 3617819"/>
                <a:gd name="connsiteY1" fmla="*/ 615275 h 1682075"/>
                <a:gd name="connsiteX2" fmla="*/ 3346238 w 3617819"/>
                <a:gd name="connsiteY2" fmla="*/ 1682075 h 1682075"/>
                <a:gd name="connsiteX3" fmla="*/ 250297 w 3617819"/>
                <a:gd name="connsiteY3" fmla="*/ 1682075 h 1682075"/>
                <a:gd name="connsiteX4" fmla="*/ 1068444 w 3617819"/>
                <a:gd name="connsiteY4" fmla="*/ 555117 h 1682075"/>
                <a:gd name="connsiteX0" fmla="*/ 1088079 w 3637454"/>
                <a:gd name="connsiteY0" fmla="*/ 555117 h 1682205"/>
                <a:gd name="connsiteX1" fmla="*/ 2872578 w 3637454"/>
                <a:gd name="connsiteY1" fmla="*/ 615275 h 1682205"/>
                <a:gd name="connsiteX2" fmla="*/ 3365873 w 3637454"/>
                <a:gd name="connsiteY2" fmla="*/ 1682075 h 1682205"/>
                <a:gd name="connsiteX3" fmla="*/ 269932 w 3637454"/>
                <a:gd name="connsiteY3" fmla="*/ 1682075 h 1682205"/>
                <a:gd name="connsiteX4" fmla="*/ 1088079 w 3637454"/>
                <a:gd name="connsiteY4" fmla="*/ 555117 h 1682205"/>
                <a:gd name="connsiteX0" fmla="*/ 760088 w 3309463"/>
                <a:gd name="connsiteY0" fmla="*/ 555117 h 1693424"/>
                <a:gd name="connsiteX1" fmla="*/ 2544587 w 3309463"/>
                <a:gd name="connsiteY1" fmla="*/ 615275 h 1693424"/>
                <a:gd name="connsiteX2" fmla="*/ 3037882 w 3309463"/>
                <a:gd name="connsiteY2" fmla="*/ 1682075 h 1693424"/>
                <a:gd name="connsiteX3" fmla="*/ 553411 w 3309463"/>
                <a:gd name="connsiteY3" fmla="*/ 1693295 h 1693424"/>
                <a:gd name="connsiteX4" fmla="*/ 760088 w 3309463"/>
                <a:gd name="connsiteY4" fmla="*/ 555117 h 1693424"/>
                <a:gd name="connsiteX0" fmla="*/ 628345 w 3177720"/>
                <a:gd name="connsiteY0" fmla="*/ 555117 h 1693428"/>
                <a:gd name="connsiteX1" fmla="*/ 2412844 w 3177720"/>
                <a:gd name="connsiteY1" fmla="*/ 615275 h 1693428"/>
                <a:gd name="connsiteX2" fmla="*/ 2906139 w 3177720"/>
                <a:gd name="connsiteY2" fmla="*/ 1682075 h 1693428"/>
                <a:gd name="connsiteX3" fmla="*/ 421668 w 3177720"/>
                <a:gd name="connsiteY3" fmla="*/ 1693295 h 1693428"/>
                <a:gd name="connsiteX4" fmla="*/ 628345 w 3177720"/>
                <a:gd name="connsiteY4" fmla="*/ 555117 h 1693428"/>
                <a:gd name="connsiteX0" fmla="*/ 694586 w 3243961"/>
                <a:gd name="connsiteY0" fmla="*/ 555117 h 1693300"/>
                <a:gd name="connsiteX1" fmla="*/ 2479085 w 3243961"/>
                <a:gd name="connsiteY1" fmla="*/ 615275 h 1693300"/>
                <a:gd name="connsiteX2" fmla="*/ 2972380 w 3243961"/>
                <a:gd name="connsiteY2" fmla="*/ 1682075 h 1693300"/>
                <a:gd name="connsiteX3" fmla="*/ 487909 w 3243961"/>
                <a:gd name="connsiteY3" fmla="*/ 1693295 h 1693300"/>
                <a:gd name="connsiteX4" fmla="*/ 694586 w 3243961"/>
                <a:gd name="connsiteY4" fmla="*/ 555117 h 1693300"/>
                <a:gd name="connsiteX0" fmla="*/ 694586 w 3300937"/>
                <a:gd name="connsiteY0" fmla="*/ 506559 h 1644742"/>
                <a:gd name="connsiteX1" fmla="*/ 2624940 w 3300937"/>
                <a:gd name="connsiteY1" fmla="*/ 662084 h 1644742"/>
                <a:gd name="connsiteX2" fmla="*/ 2972380 w 3300937"/>
                <a:gd name="connsiteY2" fmla="*/ 1633517 h 1644742"/>
                <a:gd name="connsiteX3" fmla="*/ 487909 w 3300937"/>
                <a:gd name="connsiteY3" fmla="*/ 1644737 h 1644742"/>
                <a:gd name="connsiteX4" fmla="*/ 694586 w 3300937"/>
                <a:gd name="connsiteY4" fmla="*/ 506559 h 1644742"/>
                <a:gd name="connsiteX0" fmla="*/ 694586 w 3253870"/>
                <a:gd name="connsiteY0" fmla="*/ 506559 h 1644742"/>
                <a:gd name="connsiteX1" fmla="*/ 2624940 w 3253870"/>
                <a:gd name="connsiteY1" fmla="*/ 662084 h 1644742"/>
                <a:gd name="connsiteX2" fmla="*/ 2972380 w 3253870"/>
                <a:gd name="connsiteY2" fmla="*/ 1633517 h 1644742"/>
                <a:gd name="connsiteX3" fmla="*/ 487909 w 3253870"/>
                <a:gd name="connsiteY3" fmla="*/ 1644737 h 1644742"/>
                <a:gd name="connsiteX4" fmla="*/ 694586 w 3253870"/>
                <a:gd name="connsiteY4" fmla="*/ 506559 h 1644742"/>
                <a:gd name="connsiteX0" fmla="*/ 694586 w 3188158"/>
                <a:gd name="connsiteY0" fmla="*/ 506559 h 1644742"/>
                <a:gd name="connsiteX1" fmla="*/ 2624940 w 3188158"/>
                <a:gd name="connsiteY1" fmla="*/ 662084 h 1644742"/>
                <a:gd name="connsiteX2" fmla="*/ 2860184 w 3188158"/>
                <a:gd name="connsiteY2" fmla="*/ 1644737 h 1644742"/>
                <a:gd name="connsiteX3" fmla="*/ 487909 w 3188158"/>
                <a:gd name="connsiteY3" fmla="*/ 1644737 h 1644742"/>
                <a:gd name="connsiteX4" fmla="*/ 694586 w 3188158"/>
                <a:gd name="connsiteY4" fmla="*/ 506559 h 1644742"/>
                <a:gd name="connsiteX0" fmla="*/ 694586 w 3228907"/>
                <a:gd name="connsiteY0" fmla="*/ 506559 h 1644742"/>
                <a:gd name="connsiteX1" fmla="*/ 2624940 w 3228907"/>
                <a:gd name="connsiteY1" fmla="*/ 662084 h 1644742"/>
                <a:gd name="connsiteX2" fmla="*/ 2860184 w 3228907"/>
                <a:gd name="connsiteY2" fmla="*/ 1644737 h 1644742"/>
                <a:gd name="connsiteX3" fmla="*/ 487909 w 3228907"/>
                <a:gd name="connsiteY3" fmla="*/ 1644737 h 1644742"/>
                <a:gd name="connsiteX4" fmla="*/ 694586 w 3228907"/>
                <a:gd name="connsiteY4" fmla="*/ 506559 h 1644742"/>
                <a:gd name="connsiteX0" fmla="*/ 694586 w 3197295"/>
                <a:gd name="connsiteY0" fmla="*/ 576366 h 1714549"/>
                <a:gd name="connsiteX1" fmla="*/ 2546403 w 3197295"/>
                <a:gd name="connsiteY1" fmla="*/ 597255 h 1714549"/>
                <a:gd name="connsiteX2" fmla="*/ 2860184 w 3197295"/>
                <a:gd name="connsiteY2" fmla="*/ 1714544 h 1714549"/>
                <a:gd name="connsiteX3" fmla="*/ 487909 w 3197295"/>
                <a:gd name="connsiteY3" fmla="*/ 1714544 h 1714549"/>
                <a:gd name="connsiteX4" fmla="*/ 694586 w 3197295"/>
                <a:gd name="connsiteY4" fmla="*/ 576366 h 1714549"/>
                <a:gd name="connsiteX0" fmla="*/ 694586 w 3036057"/>
                <a:gd name="connsiteY0" fmla="*/ 576366 h 1714549"/>
                <a:gd name="connsiteX1" fmla="*/ 2546403 w 3036057"/>
                <a:gd name="connsiteY1" fmla="*/ 597255 h 1714549"/>
                <a:gd name="connsiteX2" fmla="*/ 2557254 w 3036057"/>
                <a:gd name="connsiteY2" fmla="*/ 1714544 h 1714549"/>
                <a:gd name="connsiteX3" fmla="*/ 487909 w 3036057"/>
                <a:gd name="connsiteY3" fmla="*/ 1714544 h 1714549"/>
                <a:gd name="connsiteX4" fmla="*/ 694586 w 3036057"/>
                <a:gd name="connsiteY4" fmla="*/ 576366 h 1714549"/>
                <a:gd name="connsiteX0" fmla="*/ 694586 w 3171780"/>
                <a:gd name="connsiteY0" fmla="*/ 576366 h 1714549"/>
                <a:gd name="connsiteX1" fmla="*/ 2546403 w 3171780"/>
                <a:gd name="connsiteY1" fmla="*/ 597255 h 1714549"/>
                <a:gd name="connsiteX2" fmla="*/ 2557254 w 3171780"/>
                <a:gd name="connsiteY2" fmla="*/ 1714544 h 1714549"/>
                <a:gd name="connsiteX3" fmla="*/ 487909 w 3171780"/>
                <a:gd name="connsiteY3" fmla="*/ 1714544 h 1714549"/>
                <a:gd name="connsiteX4" fmla="*/ 694586 w 3171780"/>
                <a:gd name="connsiteY4" fmla="*/ 576366 h 1714549"/>
                <a:gd name="connsiteX0" fmla="*/ 694586 w 3171780"/>
                <a:gd name="connsiteY0" fmla="*/ 314755 h 1452938"/>
                <a:gd name="connsiteX1" fmla="*/ 923491 w 3171780"/>
                <a:gd name="connsiteY1" fmla="*/ 114 h 1452938"/>
                <a:gd name="connsiteX2" fmla="*/ 2546403 w 3171780"/>
                <a:gd name="connsiteY2" fmla="*/ 335644 h 1452938"/>
                <a:gd name="connsiteX3" fmla="*/ 2557254 w 3171780"/>
                <a:gd name="connsiteY3" fmla="*/ 1452933 h 1452938"/>
                <a:gd name="connsiteX4" fmla="*/ 487909 w 3171780"/>
                <a:gd name="connsiteY4" fmla="*/ 1452933 h 1452938"/>
                <a:gd name="connsiteX5" fmla="*/ 694586 w 3171780"/>
                <a:gd name="connsiteY5" fmla="*/ 314755 h 1452938"/>
                <a:gd name="connsiteX0" fmla="*/ 694586 w 3171780"/>
                <a:gd name="connsiteY0" fmla="*/ 125528 h 1263711"/>
                <a:gd name="connsiteX1" fmla="*/ 1198372 w 3171780"/>
                <a:gd name="connsiteY1" fmla="*/ 68939 h 1263711"/>
                <a:gd name="connsiteX2" fmla="*/ 2546403 w 3171780"/>
                <a:gd name="connsiteY2" fmla="*/ 146417 h 1263711"/>
                <a:gd name="connsiteX3" fmla="*/ 2557254 w 3171780"/>
                <a:gd name="connsiteY3" fmla="*/ 1263706 h 1263711"/>
                <a:gd name="connsiteX4" fmla="*/ 487909 w 3171780"/>
                <a:gd name="connsiteY4" fmla="*/ 1263706 h 1263711"/>
                <a:gd name="connsiteX5" fmla="*/ 694586 w 3171780"/>
                <a:gd name="connsiteY5" fmla="*/ 125528 h 1263711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596292 w 3286659"/>
                <a:gd name="connsiteY0" fmla="*/ 458962 h 1518609"/>
                <a:gd name="connsiteX1" fmla="*/ 1313251 w 3286659"/>
                <a:gd name="connsiteY1" fmla="*/ 323836 h 1518609"/>
                <a:gd name="connsiteX2" fmla="*/ 2661282 w 3286659"/>
                <a:gd name="connsiteY2" fmla="*/ 401314 h 1518609"/>
                <a:gd name="connsiteX3" fmla="*/ 2672133 w 3286659"/>
                <a:gd name="connsiteY3" fmla="*/ 1518603 h 1518609"/>
                <a:gd name="connsiteX4" fmla="*/ 602788 w 3286659"/>
                <a:gd name="connsiteY4" fmla="*/ 1518603 h 1518609"/>
                <a:gd name="connsiteX5" fmla="*/ 596292 w 3286659"/>
                <a:gd name="connsiteY5" fmla="*/ 458962 h 1518609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556834 h 1616481"/>
                <a:gd name="connsiteX1" fmla="*/ 1094469 w 3286659"/>
                <a:gd name="connsiteY1" fmla="*/ 455367 h 1616481"/>
                <a:gd name="connsiteX2" fmla="*/ 2661282 w 3286659"/>
                <a:gd name="connsiteY2" fmla="*/ 499186 h 1616481"/>
                <a:gd name="connsiteX3" fmla="*/ 2672133 w 3286659"/>
                <a:gd name="connsiteY3" fmla="*/ 1616475 h 1616481"/>
                <a:gd name="connsiteX4" fmla="*/ 602788 w 3286659"/>
                <a:gd name="connsiteY4" fmla="*/ 1616475 h 1616481"/>
                <a:gd name="connsiteX5" fmla="*/ 596292 w 3286659"/>
                <a:gd name="connsiteY5" fmla="*/ 556834 h 1616481"/>
                <a:gd name="connsiteX0" fmla="*/ 596292 w 3286659"/>
                <a:gd name="connsiteY0" fmla="*/ 699745 h 1759392"/>
                <a:gd name="connsiteX1" fmla="*/ 1094469 w 3286659"/>
                <a:gd name="connsiteY1" fmla="*/ 598278 h 1759392"/>
                <a:gd name="connsiteX2" fmla="*/ 2661282 w 3286659"/>
                <a:gd name="connsiteY2" fmla="*/ 642097 h 1759392"/>
                <a:gd name="connsiteX3" fmla="*/ 2672133 w 3286659"/>
                <a:gd name="connsiteY3" fmla="*/ 1759386 h 1759392"/>
                <a:gd name="connsiteX4" fmla="*/ 602788 w 3286659"/>
                <a:gd name="connsiteY4" fmla="*/ 1759386 h 1759392"/>
                <a:gd name="connsiteX5" fmla="*/ 596292 w 3286659"/>
                <a:gd name="connsiteY5" fmla="*/ 699745 h 1759392"/>
                <a:gd name="connsiteX0" fmla="*/ 596292 w 3286659"/>
                <a:gd name="connsiteY0" fmla="*/ 840626 h 1900273"/>
                <a:gd name="connsiteX1" fmla="*/ 1072029 w 3286659"/>
                <a:gd name="connsiteY1" fmla="*/ 509157 h 1900273"/>
                <a:gd name="connsiteX2" fmla="*/ 2661282 w 3286659"/>
                <a:gd name="connsiteY2" fmla="*/ 782978 h 1900273"/>
                <a:gd name="connsiteX3" fmla="*/ 2672133 w 3286659"/>
                <a:gd name="connsiteY3" fmla="*/ 1900267 h 1900273"/>
                <a:gd name="connsiteX4" fmla="*/ 602788 w 3286659"/>
                <a:gd name="connsiteY4" fmla="*/ 1900267 h 1900273"/>
                <a:gd name="connsiteX5" fmla="*/ 596292 w 3286659"/>
                <a:gd name="connsiteY5" fmla="*/ 840626 h 1900273"/>
                <a:gd name="connsiteX0" fmla="*/ 596292 w 3286659"/>
                <a:gd name="connsiteY0" fmla="*/ 755820 h 1815467"/>
                <a:gd name="connsiteX1" fmla="*/ 1072029 w 3286659"/>
                <a:gd name="connsiteY1" fmla="*/ 424351 h 1815467"/>
                <a:gd name="connsiteX2" fmla="*/ 2661282 w 3286659"/>
                <a:gd name="connsiteY2" fmla="*/ 698172 h 1815467"/>
                <a:gd name="connsiteX3" fmla="*/ 2672133 w 3286659"/>
                <a:gd name="connsiteY3" fmla="*/ 1815461 h 1815467"/>
                <a:gd name="connsiteX4" fmla="*/ 602788 w 3286659"/>
                <a:gd name="connsiteY4" fmla="*/ 1815461 h 1815467"/>
                <a:gd name="connsiteX5" fmla="*/ 596292 w 3286659"/>
                <a:gd name="connsiteY5" fmla="*/ 755820 h 1815467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1595 w 3207327"/>
                <a:gd name="connsiteY0" fmla="*/ 593135 h 1815466"/>
                <a:gd name="connsiteX1" fmla="*/ 992697 w 3207327"/>
                <a:gd name="connsiteY1" fmla="*/ 424351 h 1815466"/>
                <a:gd name="connsiteX2" fmla="*/ 2581950 w 3207327"/>
                <a:gd name="connsiteY2" fmla="*/ 698172 h 1815466"/>
                <a:gd name="connsiteX3" fmla="*/ 2592801 w 3207327"/>
                <a:gd name="connsiteY3" fmla="*/ 1815461 h 1815466"/>
                <a:gd name="connsiteX4" fmla="*/ 523456 w 3207327"/>
                <a:gd name="connsiteY4" fmla="*/ 1815461 h 1815466"/>
                <a:gd name="connsiteX5" fmla="*/ 651595 w 3207327"/>
                <a:gd name="connsiteY5" fmla="*/ 593135 h 1815466"/>
                <a:gd name="connsiteX0" fmla="*/ 718641 w 3274373"/>
                <a:gd name="connsiteY0" fmla="*/ 593135 h 1815461"/>
                <a:gd name="connsiteX1" fmla="*/ 1059743 w 3274373"/>
                <a:gd name="connsiteY1" fmla="*/ 424351 h 1815461"/>
                <a:gd name="connsiteX2" fmla="*/ 2648996 w 3274373"/>
                <a:gd name="connsiteY2" fmla="*/ 698172 h 1815461"/>
                <a:gd name="connsiteX3" fmla="*/ 2659847 w 3274373"/>
                <a:gd name="connsiteY3" fmla="*/ 1815461 h 1815461"/>
                <a:gd name="connsiteX4" fmla="*/ 590502 w 3274373"/>
                <a:gd name="connsiteY4" fmla="*/ 1815461 h 1815461"/>
                <a:gd name="connsiteX5" fmla="*/ 718641 w 3274373"/>
                <a:gd name="connsiteY5" fmla="*/ 593135 h 1815461"/>
                <a:gd name="connsiteX0" fmla="*/ 622918 w 3380668"/>
                <a:gd name="connsiteY0" fmla="*/ 1092865 h 1815461"/>
                <a:gd name="connsiteX1" fmla="*/ 1166038 w 3380668"/>
                <a:gd name="connsiteY1" fmla="*/ 424351 h 1815461"/>
                <a:gd name="connsiteX2" fmla="*/ 2755291 w 3380668"/>
                <a:gd name="connsiteY2" fmla="*/ 698172 h 1815461"/>
                <a:gd name="connsiteX3" fmla="*/ 2766142 w 3380668"/>
                <a:gd name="connsiteY3" fmla="*/ 1815461 h 1815461"/>
                <a:gd name="connsiteX4" fmla="*/ 696797 w 3380668"/>
                <a:gd name="connsiteY4" fmla="*/ 1815461 h 1815461"/>
                <a:gd name="connsiteX5" fmla="*/ 622918 w 3380668"/>
                <a:gd name="connsiteY5" fmla="*/ 1092865 h 1815461"/>
                <a:gd name="connsiteX0" fmla="*/ 385957 w 3143707"/>
                <a:gd name="connsiteY0" fmla="*/ 1092865 h 1815461"/>
                <a:gd name="connsiteX1" fmla="*/ 929077 w 3143707"/>
                <a:gd name="connsiteY1" fmla="*/ 424351 h 1815461"/>
                <a:gd name="connsiteX2" fmla="*/ 2518330 w 3143707"/>
                <a:gd name="connsiteY2" fmla="*/ 698172 h 1815461"/>
                <a:gd name="connsiteX3" fmla="*/ 2529181 w 3143707"/>
                <a:gd name="connsiteY3" fmla="*/ 1815461 h 1815461"/>
                <a:gd name="connsiteX4" fmla="*/ 459836 w 3143707"/>
                <a:gd name="connsiteY4" fmla="*/ 1815461 h 1815461"/>
                <a:gd name="connsiteX5" fmla="*/ 385957 w 3143707"/>
                <a:gd name="connsiteY5" fmla="*/ 1092865 h 1815461"/>
                <a:gd name="connsiteX0" fmla="*/ 320533 w 3078283"/>
                <a:gd name="connsiteY0" fmla="*/ 1092865 h 1815991"/>
                <a:gd name="connsiteX1" fmla="*/ 863653 w 3078283"/>
                <a:gd name="connsiteY1" fmla="*/ 424351 h 1815991"/>
                <a:gd name="connsiteX2" fmla="*/ 2452906 w 3078283"/>
                <a:gd name="connsiteY2" fmla="*/ 698172 h 1815991"/>
                <a:gd name="connsiteX3" fmla="*/ 2463757 w 3078283"/>
                <a:gd name="connsiteY3" fmla="*/ 1815461 h 1815991"/>
                <a:gd name="connsiteX4" fmla="*/ 394412 w 3078283"/>
                <a:gd name="connsiteY4" fmla="*/ 1815461 h 1815991"/>
                <a:gd name="connsiteX5" fmla="*/ 320533 w 3078283"/>
                <a:gd name="connsiteY5" fmla="*/ 1092865 h 1815991"/>
                <a:gd name="connsiteX0" fmla="*/ 394839 w 3152589"/>
                <a:gd name="connsiteY0" fmla="*/ 1092865 h 1815464"/>
                <a:gd name="connsiteX1" fmla="*/ 937959 w 3152589"/>
                <a:gd name="connsiteY1" fmla="*/ 424351 h 1815464"/>
                <a:gd name="connsiteX2" fmla="*/ 2527212 w 3152589"/>
                <a:gd name="connsiteY2" fmla="*/ 698172 h 1815464"/>
                <a:gd name="connsiteX3" fmla="*/ 2538063 w 3152589"/>
                <a:gd name="connsiteY3" fmla="*/ 1815461 h 1815464"/>
                <a:gd name="connsiteX4" fmla="*/ 468718 w 3152589"/>
                <a:gd name="connsiteY4" fmla="*/ 1815461 h 1815464"/>
                <a:gd name="connsiteX5" fmla="*/ 394839 w 3152589"/>
                <a:gd name="connsiteY5" fmla="*/ 1092865 h 1815464"/>
                <a:gd name="connsiteX0" fmla="*/ 482152 w 3239902"/>
                <a:gd name="connsiteY0" fmla="*/ 1092865 h 1815464"/>
                <a:gd name="connsiteX1" fmla="*/ 1025272 w 3239902"/>
                <a:gd name="connsiteY1" fmla="*/ 424351 h 1815464"/>
                <a:gd name="connsiteX2" fmla="*/ 2614525 w 3239902"/>
                <a:gd name="connsiteY2" fmla="*/ 698172 h 1815464"/>
                <a:gd name="connsiteX3" fmla="*/ 2625376 w 3239902"/>
                <a:gd name="connsiteY3" fmla="*/ 1815461 h 1815464"/>
                <a:gd name="connsiteX4" fmla="*/ 556031 w 3239902"/>
                <a:gd name="connsiteY4" fmla="*/ 1815461 h 1815464"/>
                <a:gd name="connsiteX5" fmla="*/ 482152 w 3239902"/>
                <a:gd name="connsiteY5" fmla="*/ 1092865 h 1815464"/>
                <a:gd name="connsiteX0" fmla="*/ 448034 w 3205784"/>
                <a:gd name="connsiteY0" fmla="*/ 1092865 h 1815464"/>
                <a:gd name="connsiteX1" fmla="*/ 991154 w 3205784"/>
                <a:gd name="connsiteY1" fmla="*/ 424351 h 1815464"/>
                <a:gd name="connsiteX2" fmla="*/ 2580407 w 3205784"/>
                <a:gd name="connsiteY2" fmla="*/ 698172 h 1815464"/>
                <a:gd name="connsiteX3" fmla="*/ 2591258 w 3205784"/>
                <a:gd name="connsiteY3" fmla="*/ 1815461 h 1815464"/>
                <a:gd name="connsiteX4" fmla="*/ 521913 w 3205784"/>
                <a:gd name="connsiteY4" fmla="*/ 1815461 h 1815464"/>
                <a:gd name="connsiteX5" fmla="*/ 448034 w 3205784"/>
                <a:gd name="connsiteY5" fmla="*/ 1092865 h 1815464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92870 w 3129355"/>
                <a:gd name="connsiteY0" fmla="*/ 1010615 h 1775888"/>
                <a:gd name="connsiteX1" fmla="*/ 1052948 w 3129355"/>
                <a:gd name="connsiteY1" fmla="*/ 448427 h 1775888"/>
                <a:gd name="connsiteX2" fmla="*/ 2503978 w 3129355"/>
                <a:gd name="connsiteY2" fmla="*/ 658453 h 1775888"/>
                <a:gd name="connsiteX3" fmla="*/ 2514829 w 3129355"/>
                <a:gd name="connsiteY3" fmla="*/ 1775742 h 1775888"/>
                <a:gd name="connsiteX4" fmla="*/ 445484 w 3129355"/>
                <a:gd name="connsiteY4" fmla="*/ 1775742 h 1775888"/>
                <a:gd name="connsiteX5" fmla="*/ 392870 w 3129355"/>
                <a:gd name="connsiteY5" fmla="*/ 1010615 h 1775888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1007248 h 1772521"/>
                <a:gd name="connsiteX1" fmla="*/ 846084 w 3170217"/>
                <a:gd name="connsiteY1" fmla="*/ 519488 h 1772521"/>
                <a:gd name="connsiteX2" fmla="*/ 2589038 w 3170217"/>
                <a:gd name="connsiteY2" fmla="*/ 708249 h 1772521"/>
                <a:gd name="connsiteX3" fmla="*/ 2514829 w 3170217"/>
                <a:gd name="connsiteY3" fmla="*/ 1772375 h 1772521"/>
                <a:gd name="connsiteX4" fmla="*/ 445484 w 3170217"/>
                <a:gd name="connsiteY4" fmla="*/ 1772375 h 1772521"/>
                <a:gd name="connsiteX5" fmla="*/ 392870 w 3170217"/>
                <a:gd name="connsiteY5" fmla="*/ 1007248 h 1772521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544191 w 3190887"/>
                <a:gd name="connsiteY0" fmla="*/ 954085 h 1772505"/>
                <a:gd name="connsiteX1" fmla="*/ 866754 w 3190887"/>
                <a:gd name="connsiteY1" fmla="*/ 519488 h 1772505"/>
                <a:gd name="connsiteX2" fmla="*/ 2609708 w 3190887"/>
                <a:gd name="connsiteY2" fmla="*/ 708249 h 1772505"/>
                <a:gd name="connsiteX3" fmla="*/ 2535499 w 3190887"/>
                <a:gd name="connsiteY3" fmla="*/ 1772375 h 1772505"/>
                <a:gd name="connsiteX4" fmla="*/ 466154 w 3190887"/>
                <a:gd name="connsiteY4" fmla="*/ 1772375 h 1772505"/>
                <a:gd name="connsiteX5" fmla="*/ 544191 w 3190887"/>
                <a:gd name="connsiteY5" fmla="*/ 954085 h 1772505"/>
                <a:gd name="connsiteX0" fmla="*/ 544191 w 3190887"/>
                <a:gd name="connsiteY0" fmla="*/ 1031271 h 1849691"/>
                <a:gd name="connsiteX1" fmla="*/ 866754 w 3190887"/>
                <a:gd name="connsiteY1" fmla="*/ 596674 h 1849691"/>
                <a:gd name="connsiteX2" fmla="*/ 2609708 w 3190887"/>
                <a:gd name="connsiteY2" fmla="*/ 785435 h 1849691"/>
                <a:gd name="connsiteX3" fmla="*/ 2535499 w 3190887"/>
                <a:gd name="connsiteY3" fmla="*/ 1849561 h 1849691"/>
                <a:gd name="connsiteX4" fmla="*/ 466154 w 3190887"/>
                <a:gd name="connsiteY4" fmla="*/ 1849561 h 1849691"/>
                <a:gd name="connsiteX5" fmla="*/ 544191 w 3190887"/>
                <a:gd name="connsiteY5" fmla="*/ 1031271 h 1849691"/>
                <a:gd name="connsiteX0" fmla="*/ 544191 w 3190887"/>
                <a:gd name="connsiteY0" fmla="*/ 1056809 h 1875229"/>
                <a:gd name="connsiteX1" fmla="*/ 866754 w 3190887"/>
                <a:gd name="connsiteY1" fmla="*/ 622212 h 1875229"/>
                <a:gd name="connsiteX2" fmla="*/ 2609708 w 3190887"/>
                <a:gd name="connsiteY2" fmla="*/ 810973 h 1875229"/>
                <a:gd name="connsiteX3" fmla="*/ 2535499 w 3190887"/>
                <a:gd name="connsiteY3" fmla="*/ 1875099 h 1875229"/>
                <a:gd name="connsiteX4" fmla="*/ 466154 w 3190887"/>
                <a:gd name="connsiteY4" fmla="*/ 1875099 h 1875229"/>
                <a:gd name="connsiteX5" fmla="*/ 544191 w 3190887"/>
                <a:gd name="connsiteY5" fmla="*/ 1056809 h 1875229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94906 h 1913326"/>
                <a:gd name="connsiteX1" fmla="*/ 866754 w 3190887"/>
                <a:gd name="connsiteY1" fmla="*/ 660309 h 1913326"/>
                <a:gd name="connsiteX2" fmla="*/ 2609708 w 3190887"/>
                <a:gd name="connsiteY2" fmla="*/ 849070 h 1913326"/>
                <a:gd name="connsiteX3" fmla="*/ 2535499 w 3190887"/>
                <a:gd name="connsiteY3" fmla="*/ 1913196 h 1913326"/>
                <a:gd name="connsiteX4" fmla="*/ 466154 w 3190887"/>
                <a:gd name="connsiteY4" fmla="*/ 1913196 h 1913326"/>
                <a:gd name="connsiteX5" fmla="*/ 544191 w 3190887"/>
                <a:gd name="connsiteY5" fmla="*/ 1094906 h 1913326"/>
                <a:gd name="connsiteX0" fmla="*/ 544191 w 3190887"/>
                <a:gd name="connsiteY0" fmla="*/ 1058865 h 1877285"/>
                <a:gd name="connsiteX1" fmla="*/ 866754 w 3190887"/>
                <a:gd name="connsiteY1" fmla="*/ 624268 h 1877285"/>
                <a:gd name="connsiteX2" fmla="*/ 2609708 w 3190887"/>
                <a:gd name="connsiteY2" fmla="*/ 813029 h 1877285"/>
                <a:gd name="connsiteX3" fmla="*/ 2535499 w 3190887"/>
                <a:gd name="connsiteY3" fmla="*/ 1877155 h 1877285"/>
                <a:gd name="connsiteX4" fmla="*/ 466154 w 3190887"/>
                <a:gd name="connsiteY4" fmla="*/ 1877155 h 1877285"/>
                <a:gd name="connsiteX5" fmla="*/ 544191 w 3190887"/>
                <a:gd name="connsiteY5" fmla="*/ 1058865 h 1877285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73296 h 1891716"/>
                <a:gd name="connsiteX1" fmla="*/ 866754 w 3190887"/>
                <a:gd name="connsiteY1" fmla="*/ 638699 h 1891716"/>
                <a:gd name="connsiteX2" fmla="*/ 2609708 w 3190887"/>
                <a:gd name="connsiteY2" fmla="*/ 827460 h 1891716"/>
                <a:gd name="connsiteX3" fmla="*/ 2535499 w 3190887"/>
                <a:gd name="connsiteY3" fmla="*/ 1891586 h 1891716"/>
                <a:gd name="connsiteX4" fmla="*/ 466154 w 3190887"/>
                <a:gd name="connsiteY4" fmla="*/ 1891586 h 1891716"/>
                <a:gd name="connsiteX5" fmla="*/ 544191 w 3190887"/>
                <a:gd name="connsiteY5" fmla="*/ 1073296 h 189171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39972 w 3262882"/>
                <a:gd name="connsiteY0" fmla="*/ 913808 h 1891704"/>
                <a:gd name="connsiteX1" fmla="*/ 938749 w 3262882"/>
                <a:gd name="connsiteY1" fmla="*/ 638699 h 1891704"/>
                <a:gd name="connsiteX2" fmla="*/ 2681703 w 3262882"/>
                <a:gd name="connsiteY2" fmla="*/ 827460 h 1891704"/>
                <a:gd name="connsiteX3" fmla="*/ 2607494 w 3262882"/>
                <a:gd name="connsiteY3" fmla="*/ 1891586 h 1891704"/>
                <a:gd name="connsiteX4" fmla="*/ 538149 w 3262882"/>
                <a:gd name="connsiteY4" fmla="*/ 1891586 h 1891704"/>
                <a:gd name="connsiteX5" fmla="*/ 539972 w 3262882"/>
                <a:gd name="connsiteY5" fmla="*/ 913808 h 1891704"/>
                <a:gd name="connsiteX0" fmla="*/ 539972 w 3262882"/>
                <a:gd name="connsiteY0" fmla="*/ 939984 h 1917880"/>
                <a:gd name="connsiteX1" fmla="*/ 993187 w 3262882"/>
                <a:gd name="connsiteY1" fmla="*/ 622345 h 1917880"/>
                <a:gd name="connsiteX2" fmla="*/ 2681703 w 3262882"/>
                <a:gd name="connsiteY2" fmla="*/ 853636 h 1917880"/>
                <a:gd name="connsiteX3" fmla="*/ 2607494 w 3262882"/>
                <a:gd name="connsiteY3" fmla="*/ 1917762 h 1917880"/>
                <a:gd name="connsiteX4" fmla="*/ 538149 w 3262882"/>
                <a:gd name="connsiteY4" fmla="*/ 1917762 h 1917880"/>
                <a:gd name="connsiteX5" fmla="*/ 539972 w 3262882"/>
                <a:gd name="connsiteY5" fmla="*/ 939984 h 1917880"/>
                <a:gd name="connsiteX0" fmla="*/ 539972 w 3422381"/>
                <a:gd name="connsiteY0" fmla="*/ 916601 h 1894497"/>
                <a:gd name="connsiteX1" fmla="*/ 993187 w 3422381"/>
                <a:gd name="connsiteY1" fmla="*/ 598962 h 1894497"/>
                <a:gd name="connsiteX2" fmla="*/ 2964782 w 3422381"/>
                <a:gd name="connsiteY2" fmla="*/ 894048 h 1894497"/>
                <a:gd name="connsiteX3" fmla="*/ 2607494 w 3422381"/>
                <a:gd name="connsiteY3" fmla="*/ 1894379 h 1894497"/>
                <a:gd name="connsiteX4" fmla="*/ 538149 w 3422381"/>
                <a:gd name="connsiteY4" fmla="*/ 1894379 h 1894497"/>
                <a:gd name="connsiteX5" fmla="*/ 539972 w 3422381"/>
                <a:gd name="connsiteY5" fmla="*/ 916601 h 1894497"/>
                <a:gd name="connsiteX0" fmla="*/ 539972 w 3556963"/>
                <a:gd name="connsiteY0" fmla="*/ 916601 h 1894497"/>
                <a:gd name="connsiteX1" fmla="*/ 993187 w 3556963"/>
                <a:gd name="connsiteY1" fmla="*/ 598962 h 1894497"/>
                <a:gd name="connsiteX2" fmla="*/ 2964782 w 3556963"/>
                <a:gd name="connsiteY2" fmla="*/ 894048 h 1894497"/>
                <a:gd name="connsiteX3" fmla="*/ 2912347 w 3556963"/>
                <a:gd name="connsiteY3" fmla="*/ 1894379 h 1894497"/>
                <a:gd name="connsiteX4" fmla="*/ 538149 w 3556963"/>
                <a:gd name="connsiteY4" fmla="*/ 1894379 h 1894497"/>
                <a:gd name="connsiteX5" fmla="*/ 539972 w 3556963"/>
                <a:gd name="connsiteY5" fmla="*/ 916601 h 1894497"/>
                <a:gd name="connsiteX0" fmla="*/ 539972 w 3454539"/>
                <a:gd name="connsiteY0" fmla="*/ 916601 h 1894497"/>
                <a:gd name="connsiteX1" fmla="*/ 993187 w 3454539"/>
                <a:gd name="connsiteY1" fmla="*/ 598962 h 1894497"/>
                <a:gd name="connsiteX2" fmla="*/ 2964782 w 3454539"/>
                <a:gd name="connsiteY2" fmla="*/ 894048 h 1894497"/>
                <a:gd name="connsiteX3" fmla="*/ 2912347 w 3454539"/>
                <a:gd name="connsiteY3" fmla="*/ 1894379 h 1894497"/>
                <a:gd name="connsiteX4" fmla="*/ 538149 w 3454539"/>
                <a:gd name="connsiteY4" fmla="*/ 1894379 h 1894497"/>
                <a:gd name="connsiteX5" fmla="*/ 539972 w 3454539"/>
                <a:gd name="connsiteY5" fmla="*/ 916601 h 1894497"/>
                <a:gd name="connsiteX0" fmla="*/ 539972 w 3359351"/>
                <a:gd name="connsiteY0" fmla="*/ 973325 h 1951221"/>
                <a:gd name="connsiteX1" fmla="*/ 993187 w 3359351"/>
                <a:gd name="connsiteY1" fmla="*/ 655686 h 1951221"/>
                <a:gd name="connsiteX2" fmla="*/ 2779692 w 3359351"/>
                <a:gd name="connsiteY2" fmla="*/ 801916 h 1951221"/>
                <a:gd name="connsiteX3" fmla="*/ 2912347 w 3359351"/>
                <a:gd name="connsiteY3" fmla="*/ 1951103 h 1951221"/>
                <a:gd name="connsiteX4" fmla="*/ 538149 w 3359351"/>
                <a:gd name="connsiteY4" fmla="*/ 1951103 h 1951221"/>
                <a:gd name="connsiteX5" fmla="*/ 539972 w 3359351"/>
                <a:gd name="connsiteY5" fmla="*/ 973325 h 1951221"/>
                <a:gd name="connsiteX0" fmla="*/ 539972 w 3419450"/>
                <a:gd name="connsiteY0" fmla="*/ 973325 h 1951221"/>
                <a:gd name="connsiteX1" fmla="*/ 993187 w 3419450"/>
                <a:gd name="connsiteY1" fmla="*/ 655686 h 1951221"/>
                <a:gd name="connsiteX2" fmla="*/ 2779692 w 3419450"/>
                <a:gd name="connsiteY2" fmla="*/ 801916 h 1951221"/>
                <a:gd name="connsiteX3" fmla="*/ 2912347 w 3419450"/>
                <a:gd name="connsiteY3" fmla="*/ 1951103 h 1951221"/>
                <a:gd name="connsiteX4" fmla="*/ 538149 w 3419450"/>
                <a:gd name="connsiteY4" fmla="*/ 1951103 h 1951221"/>
                <a:gd name="connsiteX5" fmla="*/ 539972 w 3419450"/>
                <a:gd name="connsiteY5" fmla="*/ 973325 h 1951221"/>
                <a:gd name="connsiteX0" fmla="*/ 539972 w 3443958"/>
                <a:gd name="connsiteY0" fmla="*/ 973325 h 1951221"/>
                <a:gd name="connsiteX1" fmla="*/ 993187 w 3443958"/>
                <a:gd name="connsiteY1" fmla="*/ 655686 h 1951221"/>
                <a:gd name="connsiteX2" fmla="*/ 2779692 w 3443958"/>
                <a:gd name="connsiteY2" fmla="*/ 801916 h 1951221"/>
                <a:gd name="connsiteX3" fmla="*/ 2912347 w 3443958"/>
                <a:gd name="connsiteY3" fmla="*/ 1951103 h 1951221"/>
                <a:gd name="connsiteX4" fmla="*/ 538149 w 3443958"/>
                <a:gd name="connsiteY4" fmla="*/ 1951103 h 1951221"/>
                <a:gd name="connsiteX5" fmla="*/ 539972 w 3443958"/>
                <a:gd name="connsiteY5" fmla="*/ 973325 h 1951221"/>
                <a:gd name="connsiteX0" fmla="*/ 539972 w 3500292"/>
                <a:gd name="connsiteY0" fmla="*/ 969019 h 1946915"/>
                <a:gd name="connsiteX1" fmla="*/ 993187 w 3500292"/>
                <a:gd name="connsiteY1" fmla="*/ 651380 h 1946915"/>
                <a:gd name="connsiteX2" fmla="*/ 2888569 w 3500292"/>
                <a:gd name="connsiteY2" fmla="*/ 808242 h 1946915"/>
                <a:gd name="connsiteX3" fmla="*/ 2912347 w 3500292"/>
                <a:gd name="connsiteY3" fmla="*/ 1946797 h 1946915"/>
                <a:gd name="connsiteX4" fmla="*/ 538149 w 3500292"/>
                <a:gd name="connsiteY4" fmla="*/ 1946797 h 1946915"/>
                <a:gd name="connsiteX5" fmla="*/ 539972 w 3500292"/>
                <a:gd name="connsiteY5" fmla="*/ 969019 h 1946915"/>
                <a:gd name="connsiteX0" fmla="*/ 539972 w 3437111"/>
                <a:gd name="connsiteY0" fmla="*/ 969019 h 1946915"/>
                <a:gd name="connsiteX1" fmla="*/ 993187 w 3437111"/>
                <a:gd name="connsiteY1" fmla="*/ 651380 h 1946915"/>
                <a:gd name="connsiteX2" fmla="*/ 2888569 w 3437111"/>
                <a:gd name="connsiteY2" fmla="*/ 808242 h 1946915"/>
                <a:gd name="connsiteX3" fmla="*/ 2912347 w 3437111"/>
                <a:gd name="connsiteY3" fmla="*/ 1946797 h 1946915"/>
                <a:gd name="connsiteX4" fmla="*/ 538149 w 3437111"/>
                <a:gd name="connsiteY4" fmla="*/ 1946797 h 1946915"/>
                <a:gd name="connsiteX5" fmla="*/ 539972 w 3437111"/>
                <a:gd name="connsiteY5" fmla="*/ 969019 h 1946915"/>
                <a:gd name="connsiteX0" fmla="*/ 539972 w 3437111"/>
                <a:gd name="connsiteY0" fmla="*/ 1014604 h 1992500"/>
                <a:gd name="connsiteX1" fmla="*/ 993187 w 3437111"/>
                <a:gd name="connsiteY1" fmla="*/ 696965 h 1992500"/>
                <a:gd name="connsiteX2" fmla="*/ 2888569 w 3437111"/>
                <a:gd name="connsiteY2" fmla="*/ 853827 h 1992500"/>
                <a:gd name="connsiteX3" fmla="*/ 2912347 w 3437111"/>
                <a:gd name="connsiteY3" fmla="*/ 1992382 h 1992500"/>
                <a:gd name="connsiteX4" fmla="*/ 538149 w 3437111"/>
                <a:gd name="connsiteY4" fmla="*/ 1992382 h 1992500"/>
                <a:gd name="connsiteX5" fmla="*/ 539972 w 3437111"/>
                <a:gd name="connsiteY5" fmla="*/ 1014604 h 19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7111" h="1992500">
                  <a:moveTo>
                    <a:pt x="539972" y="1014604"/>
                  </a:moveTo>
                  <a:cubicBezTo>
                    <a:pt x="438541" y="782775"/>
                    <a:pt x="730864" y="525775"/>
                    <a:pt x="993187" y="696965"/>
                  </a:cubicBezTo>
                  <a:cubicBezTo>
                    <a:pt x="1266539" y="-358439"/>
                    <a:pt x="2949876" y="-141590"/>
                    <a:pt x="2888569" y="853827"/>
                  </a:cubicBezTo>
                  <a:cubicBezTo>
                    <a:pt x="3637936" y="929002"/>
                    <a:pt x="3593985" y="1993510"/>
                    <a:pt x="2912347" y="1992382"/>
                  </a:cubicBezTo>
                  <a:lnTo>
                    <a:pt x="538149" y="1992382"/>
                  </a:lnTo>
                  <a:cubicBezTo>
                    <a:pt x="-96534" y="2004748"/>
                    <a:pt x="-258401" y="1049224"/>
                    <a:pt x="539972" y="10146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6" name="Oval 515">
              <a:extLst>
                <a:ext uri="{FF2B5EF4-FFF2-40B4-BE49-F238E27FC236}">
                  <a16:creationId xmlns:a16="http://schemas.microsoft.com/office/drawing/2014/main" id="{0992F616-2E9B-45B9-9FD4-C403FD3F9D9A}"/>
                </a:ext>
              </a:extLst>
            </p:cNvPr>
            <p:cNvSpPr/>
            <p:nvPr/>
          </p:nvSpPr>
          <p:spPr>
            <a:xfrm rot="2700000">
              <a:off x="11370666" y="282664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17" name="Oval 516">
              <a:extLst>
                <a:ext uri="{FF2B5EF4-FFF2-40B4-BE49-F238E27FC236}">
                  <a16:creationId xmlns:a16="http://schemas.microsoft.com/office/drawing/2014/main" id="{E9F957DF-E11A-466C-90A4-DF5E5628B000}"/>
                </a:ext>
              </a:extLst>
            </p:cNvPr>
            <p:cNvSpPr/>
            <p:nvPr/>
          </p:nvSpPr>
          <p:spPr>
            <a:xfrm rot="2700000">
              <a:off x="8761306" y="263451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18" name="Oval 517">
              <a:extLst>
                <a:ext uri="{FF2B5EF4-FFF2-40B4-BE49-F238E27FC236}">
                  <a16:creationId xmlns:a16="http://schemas.microsoft.com/office/drawing/2014/main" id="{D27D7707-E1DB-40B4-A1DA-CC062B93ED31}"/>
                </a:ext>
              </a:extLst>
            </p:cNvPr>
            <p:cNvSpPr/>
            <p:nvPr/>
          </p:nvSpPr>
          <p:spPr>
            <a:xfrm rot="2700000">
              <a:off x="10855129" y="2424518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grpSp>
        <p:nvGrpSpPr>
          <p:cNvPr id="457" name="Group 456">
            <a:extLst>
              <a:ext uri="{FF2B5EF4-FFF2-40B4-BE49-F238E27FC236}">
                <a16:creationId xmlns:a16="http://schemas.microsoft.com/office/drawing/2014/main" id="{FBA65654-45BD-4D97-B9B0-FA95278ABFD9}"/>
              </a:ext>
            </a:extLst>
          </p:cNvPr>
          <p:cNvGrpSpPr/>
          <p:nvPr/>
        </p:nvGrpSpPr>
        <p:grpSpPr>
          <a:xfrm>
            <a:off x="15756133" y="1805027"/>
            <a:ext cx="1709928" cy="1012342"/>
            <a:chOff x="8257800" y="1770047"/>
            <a:chExt cx="3740886" cy="2220627"/>
          </a:xfrm>
        </p:grpSpPr>
        <p:sp>
          <p:nvSpPr>
            <p:cNvPr id="458" name="Rectangle 3">
              <a:extLst>
                <a:ext uri="{FF2B5EF4-FFF2-40B4-BE49-F238E27FC236}">
                  <a16:creationId xmlns:a16="http://schemas.microsoft.com/office/drawing/2014/main" id="{296F3FE1-1334-41F6-A7EC-230981C2E218}"/>
                </a:ext>
              </a:extLst>
            </p:cNvPr>
            <p:cNvSpPr/>
            <p:nvPr/>
          </p:nvSpPr>
          <p:spPr>
            <a:xfrm flipH="1">
              <a:off x="8257800" y="1770047"/>
              <a:ext cx="3740886" cy="2220627"/>
            </a:xfrm>
            <a:custGeom>
              <a:avLst/>
              <a:gdLst>
                <a:gd name="connsiteX0" fmla="*/ 0 w 3095941"/>
                <a:gd name="connsiteY0" fmla="*/ 0 h 1295400"/>
                <a:gd name="connsiteX1" fmla="*/ 3095941 w 3095941"/>
                <a:gd name="connsiteY1" fmla="*/ 0 h 1295400"/>
                <a:gd name="connsiteX2" fmla="*/ 3095941 w 3095941"/>
                <a:gd name="connsiteY2" fmla="*/ 1295400 h 1295400"/>
                <a:gd name="connsiteX3" fmla="*/ 0 w 3095941"/>
                <a:gd name="connsiteY3" fmla="*/ 1295400 h 1295400"/>
                <a:gd name="connsiteX4" fmla="*/ 0 w 3095941"/>
                <a:gd name="connsiteY4" fmla="*/ 0 h 1295400"/>
                <a:gd name="connsiteX0" fmla="*/ 0 w 3095941"/>
                <a:gd name="connsiteY0" fmla="*/ 392029 h 1687429"/>
                <a:gd name="connsiteX1" fmla="*/ 1662697 w 3095941"/>
                <a:gd name="connsiteY1" fmla="*/ 0 h 1687429"/>
                <a:gd name="connsiteX2" fmla="*/ 3095941 w 3095941"/>
                <a:gd name="connsiteY2" fmla="*/ 392029 h 1687429"/>
                <a:gd name="connsiteX3" fmla="*/ 3095941 w 3095941"/>
                <a:gd name="connsiteY3" fmla="*/ 1687429 h 1687429"/>
                <a:gd name="connsiteX4" fmla="*/ 0 w 3095941"/>
                <a:gd name="connsiteY4" fmla="*/ 1687429 h 1687429"/>
                <a:gd name="connsiteX5" fmla="*/ 0 w 3095941"/>
                <a:gd name="connsiteY5" fmla="*/ 392029 h 1687429"/>
                <a:gd name="connsiteX0" fmla="*/ 0 w 3816350"/>
                <a:gd name="connsiteY0" fmla="*/ 392029 h 1687429"/>
                <a:gd name="connsiteX1" fmla="*/ 1662697 w 3816350"/>
                <a:gd name="connsiteY1" fmla="*/ 0 h 1687429"/>
                <a:gd name="connsiteX2" fmla="*/ 3095941 w 3816350"/>
                <a:gd name="connsiteY2" fmla="*/ 392029 h 1687429"/>
                <a:gd name="connsiteX3" fmla="*/ 3816350 w 3816350"/>
                <a:gd name="connsiteY3" fmla="*/ 974559 h 1687429"/>
                <a:gd name="connsiteX4" fmla="*/ 3095941 w 3816350"/>
                <a:gd name="connsiteY4" fmla="*/ 1687429 h 1687429"/>
                <a:gd name="connsiteX5" fmla="*/ 0 w 3816350"/>
                <a:gd name="connsiteY5" fmla="*/ 1687429 h 1687429"/>
                <a:gd name="connsiteX6" fmla="*/ 0 w 3816350"/>
                <a:gd name="connsiteY6" fmla="*/ 392029 h 1687429"/>
                <a:gd name="connsiteX0" fmla="*/ 334921 w 4151271"/>
                <a:gd name="connsiteY0" fmla="*/ 392029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334921 w 4151271"/>
                <a:gd name="connsiteY7" fmla="*/ 392029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2937567 w 4151271"/>
                <a:gd name="connsiteY2" fmla="*/ 6206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3752974"/>
                <a:gd name="connsiteY0" fmla="*/ 560471 h 1687449"/>
                <a:gd name="connsiteX1" fmla="*/ 1997618 w 3752974"/>
                <a:gd name="connsiteY1" fmla="*/ 0 h 1687449"/>
                <a:gd name="connsiteX2" fmla="*/ 2937567 w 3752974"/>
                <a:gd name="connsiteY2" fmla="*/ 620629 h 1687449"/>
                <a:gd name="connsiteX3" fmla="*/ 3752974 w 3752974"/>
                <a:gd name="connsiteY3" fmla="*/ 991388 h 1687449"/>
                <a:gd name="connsiteX4" fmla="*/ 3430862 w 3752974"/>
                <a:gd name="connsiteY4" fmla="*/ 1687429 h 1687449"/>
                <a:gd name="connsiteX5" fmla="*/ 334921 w 3752974"/>
                <a:gd name="connsiteY5" fmla="*/ 1687429 h 1687449"/>
                <a:gd name="connsiteX6" fmla="*/ 0 w 3752974"/>
                <a:gd name="connsiteY6" fmla="*/ 997162 h 1687449"/>
                <a:gd name="connsiteX7" fmla="*/ 1153068 w 3752974"/>
                <a:gd name="connsiteY7" fmla="*/ 560471 h 1687449"/>
                <a:gd name="connsiteX0" fmla="*/ 1153068 w 3796037"/>
                <a:gd name="connsiteY0" fmla="*/ 560471 h 1687446"/>
                <a:gd name="connsiteX1" fmla="*/ 1997618 w 3796037"/>
                <a:gd name="connsiteY1" fmla="*/ 0 h 1687446"/>
                <a:gd name="connsiteX2" fmla="*/ 2937567 w 3796037"/>
                <a:gd name="connsiteY2" fmla="*/ 620629 h 1687446"/>
                <a:gd name="connsiteX3" fmla="*/ 3752974 w 3796037"/>
                <a:gd name="connsiteY3" fmla="*/ 991388 h 1687446"/>
                <a:gd name="connsiteX4" fmla="*/ 3430862 w 3796037"/>
                <a:gd name="connsiteY4" fmla="*/ 1687429 h 1687446"/>
                <a:gd name="connsiteX5" fmla="*/ 334921 w 3796037"/>
                <a:gd name="connsiteY5" fmla="*/ 1687429 h 1687446"/>
                <a:gd name="connsiteX6" fmla="*/ 0 w 3796037"/>
                <a:gd name="connsiteY6" fmla="*/ 997162 h 1687446"/>
                <a:gd name="connsiteX7" fmla="*/ 1153068 w 3796037"/>
                <a:gd name="connsiteY7" fmla="*/ 560471 h 1687446"/>
                <a:gd name="connsiteX0" fmla="*/ 1153068 w 3571228"/>
                <a:gd name="connsiteY0" fmla="*/ 560471 h 1687429"/>
                <a:gd name="connsiteX1" fmla="*/ 1997618 w 3571228"/>
                <a:gd name="connsiteY1" fmla="*/ 0 h 1687429"/>
                <a:gd name="connsiteX2" fmla="*/ 2937567 w 3571228"/>
                <a:gd name="connsiteY2" fmla="*/ 620629 h 1687429"/>
                <a:gd name="connsiteX3" fmla="*/ 3430862 w 3571228"/>
                <a:gd name="connsiteY3" fmla="*/ 1687429 h 1687429"/>
                <a:gd name="connsiteX4" fmla="*/ 334921 w 3571228"/>
                <a:gd name="connsiteY4" fmla="*/ 1687429 h 1687429"/>
                <a:gd name="connsiteX5" fmla="*/ 0 w 3571228"/>
                <a:gd name="connsiteY5" fmla="*/ 997162 h 1687429"/>
                <a:gd name="connsiteX6" fmla="*/ 1153068 w 3571228"/>
                <a:gd name="connsiteY6" fmla="*/ 560471 h 1687429"/>
                <a:gd name="connsiteX0" fmla="*/ 1153068 w 3702443"/>
                <a:gd name="connsiteY0" fmla="*/ 560471 h 1687429"/>
                <a:gd name="connsiteX1" fmla="*/ 1997618 w 3702443"/>
                <a:gd name="connsiteY1" fmla="*/ 0 h 1687429"/>
                <a:gd name="connsiteX2" fmla="*/ 2937567 w 3702443"/>
                <a:gd name="connsiteY2" fmla="*/ 620629 h 1687429"/>
                <a:gd name="connsiteX3" fmla="*/ 3430862 w 3702443"/>
                <a:gd name="connsiteY3" fmla="*/ 1687429 h 1687429"/>
                <a:gd name="connsiteX4" fmla="*/ 334921 w 3702443"/>
                <a:gd name="connsiteY4" fmla="*/ 1687429 h 1687429"/>
                <a:gd name="connsiteX5" fmla="*/ 0 w 3702443"/>
                <a:gd name="connsiteY5" fmla="*/ 997162 h 1687429"/>
                <a:gd name="connsiteX6" fmla="*/ 1153068 w 3702443"/>
                <a:gd name="connsiteY6" fmla="*/ 560471 h 1687429"/>
                <a:gd name="connsiteX0" fmla="*/ 1153068 w 3702443"/>
                <a:gd name="connsiteY0" fmla="*/ 63898 h 1190856"/>
                <a:gd name="connsiteX1" fmla="*/ 2937567 w 3702443"/>
                <a:gd name="connsiteY1" fmla="*/ 124056 h 1190856"/>
                <a:gd name="connsiteX2" fmla="*/ 3430862 w 3702443"/>
                <a:gd name="connsiteY2" fmla="*/ 1190856 h 1190856"/>
                <a:gd name="connsiteX3" fmla="*/ 334921 w 3702443"/>
                <a:gd name="connsiteY3" fmla="*/ 1190856 h 1190856"/>
                <a:gd name="connsiteX4" fmla="*/ 0 w 3702443"/>
                <a:gd name="connsiteY4" fmla="*/ 500589 h 1190856"/>
                <a:gd name="connsiteX5" fmla="*/ 1153068 w 3702443"/>
                <a:gd name="connsiteY5" fmla="*/ 63898 h 1190856"/>
                <a:gd name="connsiteX0" fmla="*/ 1153068 w 3702443"/>
                <a:gd name="connsiteY0" fmla="*/ 317291 h 1444249"/>
                <a:gd name="connsiteX1" fmla="*/ 2937567 w 3702443"/>
                <a:gd name="connsiteY1" fmla="*/ 377449 h 1444249"/>
                <a:gd name="connsiteX2" fmla="*/ 3430862 w 3702443"/>
                <a:gd name="connsiteY2" fmla="*/ 1444249 h 1444249"/>
                <a:gd name="connsiteX3" fmla="*/ 334921 w 3702443"/>
                <a:gd name="connsiteY3" fmla="*/ 1444249 h 1444249"/>
                <a:gd name="connsiteX4" fmla="*/ 0 w 3702443"/>
                <a:gd name="connsiteY4" fmla="*/ 753982 h 1444249"/>
                <a:gd name="connsiteX5" fmla="*/ 1153068 w 3702443"/>
                <a:gd name="connsiteY5" fmla="*/ 317291 h 1444249"/>
                <a:gd name="connsiteX0" fmla="*/ 1153068 w 3702443"/>
                <a:gd name="connsiteY0" fmla="*/ 555117 h 1682075"/>
                <a:gd name="connsiteX1" fmla="*/ 2937567 w 3702443"/>
                <a:gd name="connsiteY1" fmla="*/ 615275 h 1682075"/>
                <a:gd name="connsiteX2" fmla="*/ 3430862 w 3702443"/>
                <a:gd name="connsiteY2" fmla="*/ 1682075 h 1682075"/>
                <a:gd name="connsiteX3" fmla="*/ 334921 w 3702443"/>
                <a:gd name="connsiteY3" fmla="*/ 1682075 h 1682075"/>
                <a:gd name="connsiteX4" fmla="*/ 0 w 3702443"/>
                <a:gd name="connsiteY4" fmla="*/ 991808 h 1682075"/>
                <a:gd name="connsiteX5" fmla="*/ 1153068 w 3702443"/>
                <a:gd name="connsiteY5" fmla="*/ 555117 h 1682075"/>
                <a:gd name="connsiteX0" fmla="*/ 920794 w 3470169"/>
                <a:gd name="connsiteY0" fmla="*/ 555117 h 1682075"/>
                <a:gd name="connsiteX1" fmla="*/ 2705293 w 3470169"/>
                <a:gd name="connsiteY1" fmla="*/ 615275 h 1682075"/>
                <a:gd name="connsiteX2" fmla="*/ 3198588 w 3470169"/>
                <a:gd name="connsiteY2" fmla="*/ 1682075 h 1682075"/>
                <a:gd name="connsiteX3" fmla="*/ 102647 w 3470169"/>
                <a:gd name="connsiteY3" fmla="*/ 1682075 h 1682075"/>
                <a:gd name="connsiteX4" fmla="*/ 920794 w 3470169"/>
                <a:gd name="connsiteY4" fmla="*/ 555117 h 1682075"/>
                <a:gd name="connsiteX0" fmla="*/ 1068444 w 3617819"/>
                <a:gd name="connsiteY0" fmla="*/ 555117 h 1682075"/>
                <a:gd name="connsiteX1" fmla="*/ 2852943 w 3617819"/>
                <a:gd name="connsiteY1" fmla="*/ 615275 h 1682075"/>
                <a:gd name="connsiteX2" fmla="*/ 3346238 w 3617819"/>
                <a:gd name="connsiteY2" fmla="*/ 1682075 h 1682075"/>
                <a:gd name="connsiteX3" fmla="*/ 250297 w 3617819"/>
                <a:gd name="connsiteY3" fmla="*/ 1682075 h 1682075"/>
                <a:gd name="connsiteX4" fmla="*/ 1068444 w 3617819"/>
                <a:gd name="connsiteY4" fmla="*/ 555117 h 1682075"/>
                <a:gd name="connsiteX0" fmla="*/ 1088079 w 3637454"/>
                <a:gd name="connsiteY0" fmla="*/ 555117 h 1682205"/>
                <a:gd name="connsiteX1" fmla="*/ 2872578 w 3637454"/>
                <a:gd name="connsiteY1" fmla="*/ 615275 h 1682205"/>
                <a:gd name="connsiteX2" fmla="*/ 3365873 w 3637454"/>
                <a:gd name="connsiteY2" fmla="*/ 1682075 h 1682205"/>
                <a:gd name="connsiteX3" fmla="*/ 269932 w 3637454"/>
                <a:gd name="connsiteY3" fmla="*/ 1682075 h 1682205"/>
                <a:gd name="connsiteX4" fmla="*/ 1088079 w 3637454"/>
                <a:gd name="connsiteY4" fmla="*/ 555117 h 1682205"/>
                <a:gd name="connsiteX0" fmla="*/ 760088 w 3309463"/>
                <a:gd name="connsiteY0" fmla="*/ 555117 h 1693424"/>
                <a:gd name="connsiteX1" fmla="*/ 2544587 w 3309463"/>
                <a:gd name="connsiteY1" fmla="*/ 615275 h 1693424"/>
                <a:gd name="connsiteX2" fmla="*/ 3037882 w 3309463"/>
                <a:gd name="connsiteY2" fmla="*/ 1682075 h 1693424"/>
                <a:gd name="connsiteX3" fmla="*/ 553411 w 3309463"/>
                <a:gd name="connsiteY3" fmla="*/ 1693295 h 1693424"/>
                <a:gd name="connsiteX4" fmla="*/ 760088 w 3309463"/>
                <a:gd name="connsiteY4" fmla="*/ 555117 h 1693424"/>
                <a:gd name="connsiteX0" fmla="*/ 628345 w 3177720"/>
                <a:gd name="connsiteY0" fmla="*/ 555117 h 1693428"/>
                <a:gd name="connsiteX1" fmla="*/ 2412844 w 3177720"/>
                <a:gd name="connsiteY1" fmla="*/ 615275 h 1693428"/>
                <a:gd name="connsiteX2" fmla="*/ 2906139 w 3177720"/>
                <a:gd name="connsiteY2" fmla="*/ 1682075 h 1693428"/>
                <a:gd name="connsiteX3" fmla="*/ 421668 w 3177720"/>
                <a:gd name="connsiteY3" fmla="*/ 1693295 h 1693428"/>
                <a:gd name="connsiteX4" fmla="*/ 628345 w 3177720"/>
                <a:gd name="connsiteY4" fmla="*/ 555117 h 1693428"/>
                <a:gd name="connsiteX0" fmla="*/ 694586 w 3243961"/>
                <a:gd name="connsiteY0" fmla="*/ 555117 h 1693300"/>
                <a:gd name="connsiteX1" fmla="*/ 2479085 w 3243961"/>
                <a:gd name="connsiteY1" fmla="*/ 615275 h 1693300"/>
                <a:gd name="connsiteX2" fmla="*/ 2972380 w 3243961"/>
                <a:gd name="connsiteY2" fmla="*/ 1682075 h 1693300"/>
                <a:gd name="connsiteX3" fmla="*/ 487909 w 3243961"/>
                <a:gd name="connsiteY3" fmla="*/ 1693295 h 1693300"/>
                <a:gd name="connsiteX4" fmla="*/ 694586 w 3243961"/>
                <a:gd name="connsiteY4" fmla="*/ 555117 h 1693300"/>
                <a:gd name="connsiteX0" fmla="*/ 694586 w 3300937"/>
                <a:gd name="connsiteY0" fmla="*/ 506559 h 1644742"/>
                <a:gd name="connsiteX1" fmla="*/ 2624940 w 3300937"/>
                <a:gd name="connsiteY1" fmla="*/ 662084 h 1644742"/>
                <a:gd name="connsiteX2" fmla="*/ 2972380 w 3300937"/>
                <a:gd name="connsiteY2" fmla="*/ 1633517 h 1644742"/>
                <a:gd name="connsiteX3" fmla="*/ 487909 w 3300937"/>
                <a:gd name="connsiteY3" fmla="*/ 1644737 h 1644742"/>
                <a:gd name="connsiteX4" fmla="*/ 694586 w 3300937"/>
                <a:gd name="connsiteY4" fmla="*/ 506559 h 1644742"/>
                <a:gd name="connsiteX0" fmla="*/ 694586 w 3253870"/>
                <a:gd name="connsiteY0" fmla="*/ 506559 h 1644742"/>
                <a:gd name="connsiteX1" fmla="*/ 2624940 w 3253870"/>
                <a:gd name="connsiteY1" fmla="*/ 662084 h 1644742"/>
                <a:gd name="connsiteX2" fmla="*/ 2972380 w 3253870"/>
                <a:gd name="connsiteY2" fmla="*/ 1633517 h 1644742"/>
                <a:gd name="connsiteX3" fmla="*/ 487909 w 3253870"/>
                <a:gd name="connsiteY3" fmla="*/ 1644737 h 1644742"/>
                <a:gd name="connsiteX4" fmla="*/ 694586 w 3253870"/>
                <a:gd name="connsiteY4" fmla="*/ 506559 h 1644742"/>
                <a:gd name="connsiteX0" fmla="*/ 694586 w 3188158"/>
                <a:gd name="connsiteY0" fmla="*/ 506559 h 1644742"/>
                <a:gd name="connsiteX1" fmla="*/ 2624940 w 3188158"/>
                <a:gd name="connsiteY1" fmla="*/ 662084 h 1644742"/>
                <a:gd name="connsiteX2" fmla="*/ 2860184 w 3188158"/>
                <a:gd name="connsiteY2" fmla="*/ 1644737 h 1644742"/>
                <a:gd name="connsiteX3" fmla="*/ 487909 w 3188158"/>
                <a:gd name="connsiteY3" fmla="*/ 1644737 h 1644742"/>
                <a:gd name="connsiteX4" fmla="*/ 694586 w 3188158"/>
                <a:gd name="connsiteY4" fmla="*/ 506559 h 1644742"/>
                <a:gd name="connsiteX0" fmla="*/ 694586 w 3228907"/>
                <a:gd name="connsiteY0" fmla="*/ 506559 h 1644742"/>
                <a:gd name="connsiteX1" fmla="*/ 2624940 w 3228907"/>
                <a:gd name="connsiteY1" fmla="*/ 662084 h 1644742"/>
                <a:gd name="connsiteX2" fmla="*/ 2860184 w 3228907"/>
                <a:gd name="connsiteY2" fmla="*/ 1644737 h 1644742"/>
                <a:gd name="connsiteX3" fmla="*/ 487909 w 3228907"/>
                <a:gd name="connsiteY3" fmla="*/ 1644737 h 1644742"/>
                <a:gd name="connsiteX4" fmla="*/ 694586 w 3228907"/>
                <a:gd name="connsiteY4" fmla="*/ 506559 h 1644742"/>
                <a:gd name="connsiteX0" fmla="*/ 694586 w 3197295"/>
                <a:gd name="connsiteY0" fmla="*/ 576366 h 1714549"/>
                <a:gd name="connsiteX1" fmla="*/ 2546403 w 3197295"/>
                <a:gd name="connsiteY1" fmla="*/ 597255 h 1714549"/>
                <a:gd name="connsiteX2" fmla="*/ 2860184 w 3197295"/>
                <a:gd name="connsiteY2" fmla="*/ 1714544 h 1714549"/>
                <a:gd name="connsiteX3" fmla="*/ 487909 w 3197295"/>
                <a:gd name="connsiteY3" fmla="*/ 1714544 h 1714549"/>
                <a:gd name="connsiteX4" fmla="*/ 694586 w 3197295"/>
                <a:gd name="connsiteY4" fmla="*/ 576366 h 1714549"/>
                <a:gd name="connsiteX0" fmla="*/ 694586 w 3036057"/>
                <a:gd name="connsiteY0" fmla="*/ 576366 h 1714549"/>
                <a:gd name="connsiteX1" fmla="*/ 2546403 w 3036057"/>
                <a:gd name="connsiteY1" fmla="*/ 597255 h 1714549"/>
                <a:gd name="connsiteX2" fmla="*/ 2557254 w 3036057"/>
                <a:gd name="connsiteY2" fmla="*/ 1714544 h 1714549"/>
                <a:gd name="connsiteX3" fmla="*/ 487909 w 3036057"/>
                <a:gd name="connsiteY3" fmla="*/ 1714544 h 1714549"/>
                <a:gd name="connsiteX4" fmla="*/ 694586 w 3036057"/>
                <a:gd name="connsiteY4" fmla="*/ 576366 h 1714549"/>
                <a:gd name="connsiteX0" fmla="*/ 694586 w 3171780"/>
                <a:gd name="connsiteY0" fmla="*/ 576366 h 1714549"/>
                <a:gd name="connsiteX1" fmla="*/ 2546403 w 3171780"/>
                <a:gd name="connsiteY1" fmla="*/ 597255 h 1714549"/>
                <a:gd name="connsiteX2" fmla="*/ 2557254 w 3171780"/>
                <a:gd name="connsiteY2" fmla="*/ 1714544 h 1714549"/>
                <a:gd name="connsiteX3" fmla="*/ 487909 w 3171780"/>
                <a:gd name="connsiteY3" fmla="*/ 1714544 h 1714549"/>
                <a:gd name="connsiteX4" fmla="*/ 694586 w 3171780"/>
                <a:gd name="connsiteY4" fmla="*/ 576366 h 1714549"/>
                <a:gd name="connsiteX0" fmla="*/ 694586 w 3171780"/>
                <a:gd name="connsiteY0" fmla="*/ 314755 h 1452938"/>
                <a:gd name="connsiteX1" fmla="*/ 923491 w 3171780"/>
                <a:gd name="connsiteY1" fmla="*/ 114 h 1452938"/>
                <a:gd name="connsiteX2" fmla="*/ 2546403 w 3171780"/>
                <a:gd name="connsiteY2" fmla="*/ 335644 h 1452938"/>
                <a:gd name="connsiteX3" fmla="*/ 2557254 w 3171780"/>
                <a:gd name="connsiteY3" fmla="*/ 1452933 h 1452938"/>
                <a:gd name="connsiteX4" fmla="*/ 487909 w 3171780"/>
                <a:gd name="connsiteY4" fmla="*/ 1452933 h 1452938"/>
                <a:gd name="connsiteX5" fmla="*/ 694586 w 3171780"/>
                <a:gd name="connsiteY5" fmla="*/ 314755 h 1452938"/>
                <a:gd name="connsiteX0" fmla="*/ 694586 w 3171780"/>
                <a:gd name="connsiteY0" fmla="*/ 125528 h 1263711"/>
                <a:gd name="connsiteX1" fmla="*/ 1198372 w 3171780"/>
                <a:gd name="connsiteY1" fmla="*/ 68939 h 1263711"/>
                <a:gd name="connsiteX2" fmla="*/ 2546403 w 3171780"/>
                <a:gd name="connsiteY2" fmla="*/ 146417 h 1263711"/>
                <a:gd name="connsiteX3" fmla="*/ 2557254 w 3171780"/>
                <a:gd name="connsiteY3" fmla="*/ 1263706 h 1263711"/>
                <a:gd name="connsiteX4" fmla="*/ 487909 w 3171780"/>
                <a:gd name="connsiteY4" fmla="*/ 1263706 h 1263711"/>
                <a:gd name="connsiteX5" fmla="*/ 694586 w 3171780"/>
                <a:gd name="connsiteY5" fmla="*/ 125528 h 1263711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596292 w 3286659"/>
                <a:gd name="connsiteY0" fmla="*/ 458962 h 1518609"/>
                <a:gd name="connsiteX1" fmla="*/ 1313251 w 3286659"/>
                <a:gd name="connsiteY1" fmla="*/ 323836 h 1518609"/>
                <a:gd name="connsiteX2" fmla="*/ 2661282 w 3286659"/>
                <a:gd name="connsiteY2" fmla="*/ 401314 h 1518609"/>
                <a:gd name="connsiteX3" fmla="*/ 2672133 w 3286659"/>
                <a:gd name="connsiteY3" fmla="*/ 1518603 h 1518609"/>
                <a:gd name="connsiteX4" fmla="*/ 602788 w 3286659"/>
                <a:gd name="connsiteY4" fmla="*/ 1518603 h 1518609"/>
                <a:gd name="connsiteX5" fmla="*/ 596292 w 3286659"/>
                <a:gd name="connsiteY5" fmla="*/ 458962 h 1518609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556834 h 1616481"/>
                <a:gd name="connsiteX1" fmla="*/ 1094469 w 3286659"/>
                <a:gd name="connsiteY1" fmla="*/ 455367 h 1616481"/>
                <a:gd name="connsiteX2" fmla="*/ 2661282 w 3286659"/>
                <a:gd name="connsiteY2" fmla="*/ 499186 h 1616481"/>
                <a:gd name="connsiteX3" fmla="*/ 2672133 w 3286659"/>
                <a:gd name="connsiteY3" fmla="*/ 1616475 h 1616481"/>
                <a:gd name="connsiteX4" fmla="*/ 602788 w 3286659"/>
                <a:gd name="connsiteY4" fmla="*/ 1616475 h 1616481"/>
                <a:gd name="connsiteX5" fmla="*/ 596292 w 3286659"/>
                <a:gd name="connsiteY5" fmla="*/ 556834 h 1616481"/>
                <a:gd name="connsiteX0" fmla="*/ 596292 w 3286659"/>
                <a:gd name="connsiteY0" fmla="*/ 699745 h 1759392"/>
                <a:gd name="connsiteX1" fmla="*/ 1094469 w 3286659"/>
                <a:gd name="connsiteY1" fmla="*/ 598278 h 1759392"/>
                <a:gd name="connsiteX2" fmla="*/ 2661282 w 3286659"/>
                <a:gd name="connsiteY2" fmla="*/ 642097 h 1759392"/>
                <a:gd name="connsiteX3" fmla="*/ 2672133 w 3286659"/>
                <a:gd name="connsiteY3" fmla="*/ 1759386 h 1759392"/>
                <a:gd name="connsiteX4" fmla="*/ 602788 w 3286659"/>
                <a:gd name="connsiteY4" fmla="*/ 1759386 h 1759392"/>
                <a:gd name="connsiteX5" fmla="*/ 596292 w 3286659"/>
                <a:gd name="connsiteY5" fmla="*/ 699745 h 1759392"/>
                <a:gd name="connsiteX0" fmla="*/ 596292 w 3286659"/>
                <a:gd name="connsiteY0" fmla="*/ 840626 h 1900273"/>
                <a:gd name="connsiteX1" fmla="*/ 1072029 w 3286659"/>
                <a:gd name="connsiteY1" fmla="*/ 509157 h 1900273"/>
                <a:gd name="connsiteX2" fmla="*/ 2661282 w 3286659"/>
                <a:gd name="connsiteY2" fmla="*/ 782978 h 1900273"/>
                <a:gd name="connsiteX3" fmla="*/ 2672133 w 3286659"/>
                <a:gd name="connsiteY3" fmla="*/ 1900267 h 1900273"/>
                <a:gd name="connsiteX4" fmla="*/ 602788 w 3286659"/>
                <a:gd name="connsiteY4" fmla="*/ 1900267 h 1900273"/>
                <a:gd name="connsiteX5" fmla="*/ 596292 w 3286659"/>
                <a:gd name="connsiteY5" fmla="*/ 840626 h 1900273"/>
                <a:gd name="connsiteX0" fmla="*/ 596292 w 3286659"/>
                <a:gd name="connsiteY0" fmla="*/ 755820 h 1815467"/>
                <a:gd name="connsiteX1" fmla="*/ 1072029 w 3286659"/>
                <a:gd name="connsiteY1" fmla="*/ 424351 h 1815467"/>
                <a:gd name="connsiteX2" fmla="*/ 2661282 w 3286659"/>
                <a:gd name="connsiteY2" fmla="*/ 698172 h 1815467"/>
                <a:gd name="connsiteX3" fmla="*/ 2672133 w 3286659"/>
                <a:gd name="connsiteY3" fmla="*/ 1815461 h 1815467"/>
                <a:gd name="connsiteX4" fmla="*/ 602788 w 3286659"/>
                <a:gd name="connsiteY4" fmla="*/ 1815461 h 1815467"/>
                <a:gd name="connsiteX5" fmla="*/ 596292 w 3286659"/>
                <a:gd name="connsiteY5" fmla="*/ 755820 h 1815467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1595 w 3207327"/>
                <a:gd name="connsiteY0" fmla="*/ 593135 h 1815466"/>
                <a:gd name="connsiteX1" fmla="*/ 992697 w 3207327"/>
                <a:gd name="connsiteY1" fmla="*/ 424351 h 1815466"/>
                <a:gd name="connsiteX2" fmla="*/ 2581950 w 3207327"/>
                <a:gd name="connsiteY2" fmla="*/ 698172 h 1815466"/>
                <a:gd name="connsiteX3" fmla="*/ 2592801 w 3207327"/>
                <a:gd name="connsiteY3" fmla="*/ 1815461 h 1815466"/>
                <a:gd name="connsiteX4" fmla="*/ 523456 w 3207327"/>
                <a:gd name="connsiteY4" fmla="*/ 1815461 h 1815466"/>
                <a:gd name="connsiteX5" fmla="*/ 651595 w 3207327"/>
                <a:gd name="connsiteY5" fmla="*/ 593135 h 1815466"/>
                <a:gd name="connsiteX0" fmla="*/ 718641 w 3274373"/>
                <a:gd name="connsiteY0" fmla="*/ 593135 h 1815461"/>
                <a:gd name="connsiteX1" fmla="*/ 1059743 w 3274373"/>
                <a:gd name="connsiteY1" fmla="*/ 424351 h 1815461"/>
                <a:gd name="connsiteX2" fmla="*/ 2648996 w 3274373"/>
                <a:gd name="connsiteY2" fmla="*/ 698172 h 1815461"/>
                <a:gd name="connsiteX3" fmla="*/ 2659847 w 3274373"/>
                <a:gd name="connsiteY3" fmla="*/ 1815461 h 1815461"/>
                <a:gd name="connsiteX4" fmla="*/ 590502 w 3274373"/>
                <a:gd name="connsiteY4" fmla="*/ 1815461 h 1815461"/>
                <a:gd name="connsiteX5" fmla="*/ 718641 w 3274373"/>
                <a:gd name="connsiteY5" fmla="*/ 593135 h 1815461"/>
                <a:gd name="connsiteX0" fmla="*/ 622918 w 3380668"/>
                <a:gd name="connsiteY0" fmla="*/ 1092865 h 1815461"/>
                <a:gd name="connsiteX1" fmla="*/ 1166038 w 3380668"/>
                <a:gd name="connsiteY1" fmla="*/ 424351 h 1815461"/>
                <a:gd name="connsiteX2" fmla="*/ 2755291 w 3380668"/>
                <a:gd name="connsiteY2" fmla="*/ 698172 h 1815461"/>
                <a:gd name="connsiteX3" fmla="*/ 2766142 w 3380668"/>
                <a:gd name="connsiteY3" fmla="*/ 1815461 h 1815461"/>
                <a:gd name="connsiteX4" fmla="*/ 696797 w 3380668"/>
                <a:gd name="connsiteY4" fmla="*/ 1815461 h 1815461"/>
                <a:gd name="connsiteX5" fmla="*/ 622918 w 3380668"/>
                <a:gd name="connsiteY5" fmla="*/ 1092865 h 1815461"/>
                <a:gd name="connsiteX0" fmla="*/ 385957 w 3143707"/>
                <a:gd name="connsiteY0" fmla="*/ 1092865 h 1815461"/>
                <a:gd name="connsiteX1" fmla="*/ 929077 w 3143707"/>
                <a:gd name="connsiteY1" fmla="*/ 424351 h 1815461"/>
                <a:gd name="connsiteX2" fmla="*/ 2518330 w 3143707"/>
                <a:gd name="connsiteY2" fmla="*/ 698172 h 1815461"/>
                <a:gd name="connsiteX3" fmla="*/ 2529181 w 3143707"/>
                <a:gd name="connsiteY3" fmla="*/ 1815461 h 1815461"/>
                <a:gd name="connsiteX4" fmla="*/ 459836 w 3143707"/>
                <a:gd name="connsiteY4" fmla="*/ 1815461 h 1815461"/>
                <a:gd name="connsiteX5" fmla="*/ 385957 w 3143707"/>
                <a:gd name="connsiteY5" fmla="*/ 1092865 h 1815461"/>
                <a:gd name="connsiteX0" fmla="*/ 320533 w 3078283"/>
                <a:gd name="connsiteY0" fmla="*/ 1092865 h 1815991"/>
                <a:gd name="connsiteX1" fmla="*/ 863653 w 3078283"/>
                <a:gd name="connsiteY1" fmla="*/ 424351 h 1815991"/>
                <a:gd name="connsiteX2" fmla="*/ 2452906 w 3078283"/>
                <a:gd name="connsiteY2" fmla="*/ 698172 h 1815991"/>
                <a:gd name="connsiteX3" fmla="*/ 2463757 w 3078283"/>
                <a:gd name="connsiteY3" fmla="*/ 1815461 h 1815991"/>
                <a:gd name="connsiteX4" fmla="*/ 394412 w 3078283"/>
                <a:gd name="connsiteY4" fmla="*/ 1815461 h 1815991"/>
                <a:gd name="connsiteX5" fmla="*/ 320533 w 3078283"/>
                <a:gd name="connsiteY5" fmla="*/ 1092865 h 1815991"/>
                <a:gd name="connsiteX0" fmla="*/ 394839 w 3152589"/>
                <a:gd name="connsiteY0" fmla="*/ 1092865 h 1815464"/>
                <a:gd name="connsiteX1" fmla="*/ 937959 w 3152589"/>
                <a:gd name="connsiteY1" fmla="*/ 424351 h 1815464"/>
                <a:gd name="connsiteX2" fmla="*/ 2527212 w 3152589"/>
                <a:gd name="connsiteY2" fmla="*/ 698172 h 1815464"/>
                <a:gd name="connsiteX3" fmla="*/ 2538063 w 3152589"/>
                <a:gd name="connsiteY3" fmla="*/ 1815461 h 1815464"/>
                <a:gd name="connsiteX4" fmla="*/ 468718 w 3152589"/>
                <a:gd name="connsiteY4" fmla="*/ 1815461 h 1815464"/>
                <a:gd name="connsiteX5" fmla="*/ 394839 w 3152589"/>
                <a:gd name="connsiteY5" fmla="*/ 1092865 h 1815464"/>
                <a:gd name="connsiteX0" fmla="*/ 482152 w 3239902"/>
                <a:gd name="connsiteY0" fmla="*/ 1092865 h 1815464"/>
                <a:gd name="connsiteX1" fmla="*/ 1025272 w 3239902"/>
                <a:gd name="connsiteY1" fmla="*/ 424351 h 1815464"/>
                <a:gd name="connsiteX2" fmla="*/ 2614525 w 3239902"/>
                <a:gd name="connsiteY2" fmla="*/ 698172 h 1815464"/>
                <a:gd name="connsiteX3" fmla="*/ 2625376 w 3239902"/>
                <a:gd name="connsiteY3" fmla="*/ 1815461 h 1815464"/>
                <a:gd name="connsiteX4" fmla="*/ 556031 w 3239902"/>
                <a:gd name="connsiteY4" fmla="*/ 1815461 h 1815464"/>
                <a:gd name="connsiteX5" fmla="*/ 482152 w 3239902"/>
                <a:gd name="connsiteY5" fmla="*/ 1092865 h 1815464"/>
                <a:gd name="connsiteX0" fmla="*/ 448034 w 3205784"/>
                <a:gd name="connsiteY0" fmla="*/ 1092865 h 1815464"/>
                <a:gd name="connsiteX1" fmla="*/ 991154 w 3205784"/>
                <a:gd name="connsiteY1" fmla="*/ 424351 h 1815464"/>
                <a:gd name="connsiteX2" fmla="*/ 2580407 w 3205784"/>
                <a:gd name="connsiteY2" fmla="*/ 698172 h 1815464"/>
                <a:gd name="connsiteX3" fmla="*/ 2591258 w 3205784"/>
                <a:gd name="connsiteY3" fmla="*/ 1815461 h 1815464"/>
                <a:gd name="connsiteX4" fmla="*/ 521913 w 3205784"/>
                <a:gd name="connsiteY4" fmla="*/ 1815461 h 1815464"/>
                <a:gd name="connsiteX5" fmla="*/ 448034 w 3205784"/>
                <a:gd name="connsiteY5" fmla="*/ 1092865 h 1815464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92870 w 3129355"/>
                <a:gd name="connsiteY0" fmla="*/ 1010615 h 1775888"/>
                <a:gd name="connsiteX1" fmla="*/ 1052948 w 3129355"/>
                <a:gd name="connsiteY1" fmla="*/ 448427 h 1775888"/>
                <a:gd name="connsiteX2" fmla="*/ 2503978 w 3129355"/>
                <a:gd name="connsiteY2" fmla="*/ 658453 h 1775888"/>
                <a:gd name="connsiteX3" fmla="*/ 2514829 w 3129355"/>
                <a:gd name="connsiteY3" fmla="*/ 1775742 h 1775888"/>
                <a:gd name="connsiteX4" fmla="*/ 445484 w 3129355"/>
                <a:gd name="connsiteY4" fmla="*/ 1775742 h 1775888"/>
                <a:gd name="connsiteX5" fmla="*/ 392870 w 3129355"/>
                <a:gd name="connsiteY5" fmla="*/ 1010615 h 1775888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1007248 h 1772521"/>
                <a:gd name="connsiteX1" fmla="*/ 846084 w 3170217"/>
                <a:gd name="connsiteY1" fmla="*/ 519488 h 1772521"/>
                <a:gd name="connsiteX2" fmla="*/ 2589038 w 3170217"/>
                <a:gd name="connsiteY2" fmla="*/ 708249 h 1772521"/>
                <a:gd name="connsiteX3" fmla="*/ 2514829 w 3170217"/>
                <a:gd name="connsiteY3" fmla="*/ 1772375 h 1772521"/>
                <a:gd name="connsiteX4" fmla="*/ 445484 w 3170217"/>
                <a:gd name="connsiteY4" fmla="*/ 1772375 h 1772521"/>
                <a:gd name="connsiteX5" fmla="*/ 392870 w 3170217"/>
                <a:gd name="connsiteY5" fmla="*/ 1007248 h 1772521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544191 w 3190887"/>
                <a:gd name="connsiteY0" fmla="*/ 954085 h 1772505"/>
                <a:gd name="connsiteX1" fmla="*/ 866754 w 3190887"/>
                <a:gd name="connsiteY1" fmla="*/ 519488 h 1772505"/>
                <a:gd name="connsiteX2" fmla="*/ 2609708 w 3190887"/>
                <a:gd name="connsiteY2" fmla="*/ 708249 h 1772505"/>
                <a:gd name="connsiteX3" fmla="*/ 2535499 w 3190887"/>
                <a:gd name="connsiteY3" fmla="*/ 1772375 h 1772505"/>
                <a:gd name="connsiteX4" fmla="*/ 466154 w 3190887"/>
                <a:gd name="connsiteY4" fmla="*/ 1772375 h 1772505"/>
                <a:gd name="connsiteX5" fmla="*/ 544191 w 3190887"/>
                <a:gd name="connsiteY5" fmla="*/ 954085 h 1772505"/>
                <a:gd name="connsiteX0" fmla="*/ 544191 w 3190887"/>
                <a:gd name="connsiteY0" fmla="*/ 1031271 h 1849691"/>
                <a:gd name="connsiteX1" fmla="*/ 866754 w 3190887"/>
                <a:gd name="connsiteY1" fmla="*/ 596674 h 1849691"/>
                <a:gd name="connsiteX2" fmla="*/ 2609708 w 3190887"/>
                <a:gd name="connsiteY2" fmla="*/ 785435 h 1849691"/>
                <a:gd name="connsiteX3" fmla="*/ 2535499 w 3190887"/>
                <a:gd name="connsiteY3" fmla="*/ 1849561 h 1849691"/>
                <a:gd name="connsiteX4" fmla="*/ 466154 w 3190887"/>
                <a:gd name="connsiteY4" fmla="*/ 1849561 h 1849691"/>
                <a:gd name="connsiteX5" fmla="*/ 544191 w 3190887"/>
                <a:gd name="connsiteY5" fmla="*/ 1031271 h 1849691"/>
                <a:gd name="connsiteX0" fmla="*/ 544191 w 3190887"/>
                <a:gd name="connsiteY0" fmla="*/ 1056809 h 1875229"/>
                <a:gd name="connsiteX1" fmla="*/ 866754 w 3190887"/>
                <a:gd name="connsiteY1" fmla="*/ 622212 h 1875229"/>
                <a:gd name="connsiteX2" fmla="*/ 2609708 w 3190887"/>
                <a:gd name="connsiteY2" fmla="*/ 810973 h 1875229"/>
                <a:gd name="connsiteX3" fmla="*/ 2535499 w 3190887"/>
                <a:gd name="connsiteY3" fmla="*/ 1875099 h 1875229"/>
                <a:gd name="connsiteX4" fmla="*/ 466154 w 3190887"/>
                <a:gd name="connsiteY4" fmla="*/ 1875099 h 1875229"/>
                <a:gd name="connsiteX5" fmla="*/ 544191 w 3190887"/>
                <a:gd name="connsiteY5" fmla="*/ 1056809 h 1875229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94906 h 1913326"/>
                <a:gd name="connsiteX1" fmla="*/ 866754 w 3190887"/>
                <a:gd name="connsiteY1" fmla="*/ 660309 h 1913326"/>
                <a:gd name="connsiteX2" fmla="*/ 2609708 w 3190887"/>
                <a:gd name="connsiteY2" fmla="*/ 849070 h 1913326"/>
                <a:gd name="connsiteX3" fmla="*/ 2535499 w 3190887"/>
                <a:gd name="connsiteY3" fmla="*/ 1913196 h 1913326"/>
                <a:gd name="connsiteX4" fmla="*/ 466154 w 3190887"/>
                <a:gd name="connsiteY4" fmla="*/ 1913196 h 1913326"/>
                <a:gd name="connsiteX5" fmla="*/ 544191 w 3190887"/>
                <a:gd name="connsiteY5" fmla="*/ 1094906 h 1913326"/>
                <a:gd name="connsiteX0" fmla="*/ 544191 w 3190887"/>
                <a:gd name="connsiteY0" fmla="*/ 1058865 h 1877285"/>
                <a:gd name="connsiteX1" fmla="*/ 866754 w 3190887"/>
                <a:gd name="connsiteY1" fmla="*/ 624268 h 1877285"/>
                <a:gd name="connsiteX2" fmla="*/ 2609708 w 3190887"/>
                <a:gd name="connsiteY2" fmla="*/ 813029 h 1877285"/>
                <a:gd name="connsiteX3" fmla="*/ 2535499 w 3190887"/>
                <a:gd name="connsiteY3" fmla="*/ 1877155 h 1877285"/>
                <a:gd name="connsiteX4" fmla="*/ 466154 w 3190887"/>
                <a:gd name="connsiteY4" fmla="*/ 1877155 h 1877285"/>
                <a:gd name="connsiteX5" fmla="*/ 544191 w 3190887"/>
                <a:gd name="connsiteY5" fmla="*/ 1058865 h 1877285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73296 h 1891716"/>
                <a:gd name="connsiteX1" fmla="*/ 866754 w 3190887"/>
                <a:gd name="connsiteY1" fmla="*/ 638699 h 1891716"/>
                <a:gd name="connsiteX2" fmla="*/ 2609708 w 3190887"/>
                <a:gd name="connsiteY2" fmla="*/ 827460 h 1891716"/>
                <a:gd name="connsiteX3" fmla="*/ 2535499 w 3190887"/>
                <a:gd name="connsiteY3" fmla="*/ 1891586 h 1891716"/>
                <a:gd name="connsiteX4" fmla="*/ 466154 w 3190887"/>
                <a:gd name="connsiteY4" fmla="*/ 1891586 h 1891716"/>
                <a:gd name="connsiteX5" fmla="*/ 544191 w 3190887"/>
                <a:gd name="connsiteY5" fmla="*/ 1073296 h 189171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39972 w 3262882"/>
                <a:gd name="connsiteY0" fmla="*/ 913808 h 1891704"/>
                <a:gd name="connsiteX1" fmla="*/ 938749 w 3262882"/>
                <a:gd name="connsiteY1" fmla="*/ 638699 h 1891704"/>
                <a:gd name="connsiteX2" fmla="*/ 2681703 w 3262882"/>
                <a:gd name="connsiteY2" fmla="*/ 827460 h 1891704"/>
                <a:gd name="connsiteX3" fmla="*/ 2607494 w 3262882"/>
                <a:gd name="connsiteY3" fmla="*/ 1891586 h 1891704"/>
                <a:gd name="connsiteX4" fmla="*/ 538149 w 3262882"/>
                <a:gd name="connsiteY4" fmla="*/ 1891586 h 1891704"/>
                <a:gd name="connsiteX5" fmla="*/ 539972 w 3262882"/>
                <a:gd name="connsiteY5" fmla="*/ 913808 h 1891704"/>
                <a:gd name="connsiteX0" fmla="*/ 539972 w 3262882"/>
                <a:gd name="connsiteY0" fmla="*/ 939984 h 1917880"/>
                <a:gd name="connsiteX1" fmla="*/ 993187 w 3262882"/>
                <a:gd name="connsiteY1" fmla="*/ 622345 h 1917880"/>
                <a:gd name="connsiteX2" fmla="*/ 2681703 w 3262882"/>
                <a:gd name="connsiteY2" fmla="*/ 853636 h 1917880"/>
                <a:gd name="connsiteX3" fmla="*/ 2607494 w 3262882"/>
                <a:gd name="connsiteY3" fmla="*/ 1917762 h 1917880"/>
                <a:gd name="connsiteX4" fmla="*/ 538149 w 3262882"/>
                <a:gd name="connsiteY4" fmla="*/ 1917762 h 1917880"/>
                <a:gd name="connsiteX5" fmla="*/ 539972 w 3262882"/>
                <a:gd name="connsiteY5" fmla="*/ 939984 h 1917880"/>
                <a:gd name="connsiteX0" fmla="*/ 539972 w 3422381"/>
                <a:gd name="connsiteY0" fmla="*/ 916601 h 1894497"/>
                <a:gd name="connsiteX1" fmla="*/ 993187 w 3422381"/>
                <a:gd name="connsiteY1" fmla="*/ 598962 h 1894497"/>
                <a:gd name="connsiteX2" fmla="*/ 2964782 w 3422381"/>
                <a:gd name="connsiteY2" fmla="*/ 894048 h 1894497"/>
                <a:gd name="connsiteX3" fmla="*/ 2607494 w 3422381"/>
                <a:gd name="connsiteY3" fmla="*/ 1894379 h 1894497"/>
                <a:gd name="connsiteX4" fmla="*/ 538149 w 3422381"/>
                <a:gd name="connsiteY4" fmla="*/ 1894379 h 1894497"/>
                <a:gd name="connsiteX5" fmla="*/ 539972 w 3422381"/>
                <a:gd name="connsiteY5" fmla="*/ 916601 h 1894497"/>
                <a:gd name="connsiteX0" fmla="*/ 539972 w 3556963"/>
                <a:gd name="connsiteY0" fmla="*/ 916601 h 1894497"/>
                <a:gd name="connsiteX1" fmla="*/ 993187 w 3556963"/>
                <a:gd name="connsiteY1" fmla="*/ 598962 h 1894497"/>
                <a:gd name="connsiteX2" fmla="*/ 2964782 w 3556963"/>
                <a:gd name="connsiteY2" fmla="*/ 894048 h 1894497"/>
                <a:gd name="connsiteX3" fmla="*/ 2912347 w 3556963"/>
                <a:gd name="connsiteY3" fmla="*/ 1894379 h 1894497"/>
                <a:gd name="connsiteX4" fmla="*/ 538149 w 3556963"/>
                <a:gd name="connsiteY4" fmla="*/ 1894379 h 1894497"/>
                <a:gd name="connsiteX5" fmla="*/ 539972 w 3556963"/>
                <a:gd name="connsiteY5" fmla="*/ 916601 h 1894497"/>
                <a:gd name="connsiteX0" fmla="*/ 539972 w 3454539"/>
                <a:gd name="connsiteY0" fmla="*/ 916601 h 1894497"/>
                <a:gd name="connsiteX1" fmla="*/ 993187 w 3454539"/>
                <a:gd name="connsiteY1" fmla="*/ 598962 h 1894497"/>
                <a:gd name="connsiteX2" fmla="*/ 2964782 w 3454539"/>
                <a:gd name="connsiteY2" fmla="*/ 894048 h 1894497"/>
                <a:gd name="connsiteX3" fmla="*/ 2912347 w 3454539"/>
                <a:gd name="connsiteY3" fmla="*/ 1894379 h 1894497"/>
                <a:gd name="connsiteX4" fmla="*/ 538149 w 3454539"/>
                <a:gd name="connsiteY4" fmla="*/ 1894379 h 1894497"/>
                <a:gd name="connsiteX5" fmla="*/ 539972 w 3454539"/>
                <a:gd name="connsiteY5" fmla="*/ 916601 h 1894497"/>
                <a:gd name="connsiteX0" fmla="*/ 539972 w 3359351"/>
                <a:gd name="connsiteY0" fmla="*/ 973325 h 1951221"/>
                <a:gd name="connsiteX1" fmla="*/ 993187 w 3359351"/>
                <a:gd name="connsiteY1" fmla="*/ 655686 h 1951221"/>
                <a:gd name="connsiteX2" fmla="*/ 2779692 w 3359351"/>
                <a:gd name="connsiteY2" fmla="*/ 801916 h 1951221"/>
                <a:gd name="connsiteX3" fmla="*/ 2912347 w 3359351"/>
                <a:gd name="connsiteY3" fmla="*/ 1951103 h 1951221"/>
                <a:gd name="connsiteX4" fmla="*/ 538149 w 3359351"/>
                <a:gd name="connsiteY4" fmla="*/ 1951103 h 1951221"/>
                <a:gd name="connsiteX5" fmla="*/ 539972 w 3359351"/>
                <a:gd name="connsiteY5" fmla="*/ 973325 h 1951221"/>
                <a:gd name="connsiteX0" fmla="*/ 539972 w 3419450"/>
                <a:gd name="connsiteY0" fmla="*/ 973325 h 1951221"/>
                <a:gd name="connsiteX1" fmla="*/ 993187 w 3419450"/>
                <a:gd name="connsiteY1" fmla="*/ 655686 h 1951221"/>
                <a:gd name="connsiteX2" fmla="*/ 2779692 w 3419450"/>
                <a:gd name="connsiteY2" fmla="*/ 801916 h 1951221"/>
                <a:gd name="connsiteX3" fmla="*/ 2912347 w 3419450"/>
                <a:gd name="connsiteY3" fmla="*/ 1951103 h 1951221"/>
                <a:gd name="connsiteX4" fmla="*/ 538149 w 3419450"/>
                <a:gd name="connsiteY4" fmla="*/ 1951103 h 1951221"/>
                <a:gd name="connsiteX5" fmla="*/ 539972 w 3419450"/>
                <a:gd name="connsiteY5" fmla="*/ 973325 h 1951221"/>
                <a:gd name="connsiteX0" fmla="*/ 539972 w 3443958"/>
                <a:gd name="connsiteY0" fmla="*/ 973325 h 1951221"/>
                <a:gd name="connsiteX1" fmla="*/ 993187 w 3443958"/>
                <a:gd name="connsiteY1" fmla="*/ 655686 h 1951221"/>
                <a:gd name="connsiteX2" fmla="*/ 2779692 w 3443958"/>
                <a:gd name="connsiteY2" fmla="*/ 801916 h 1951221"/>
                <a:gd name="connsiteX3" fmla="*/ 2912347 w 3443958"/>
                <a:gd name="connsiteY3" fmla="*/ 1951103 h 1951221"/>
                <a:gd name="connsiteX4" fmla="*/ 538149 w 3443958"/>
                <a:gd name="connsiteY4" fmla="*/ 1951103 h 1951221"/>
                <a:gd name="connsiteX5" fmla="*/ 539972 w 3443958"/>
                <a:gd name="connsiteY5" fmla="*/ 973325 h 1951221"/>
                <a:gd name="connsiteX0" fmla="*/ 539972 w 3500292"/>
                <a:gd name="connsiteY0" fmla="*/ 969019 h 1946915"/>
                <a:gd name="connsiteX1" fmla="*/ 993187 w 3500292"/>
                <a:gd name="connsiteY1" fmla="*/ 651380 h 1946915"/>
                <a:gd name="connsiteX2" fmla="*/ 2888569 w 3500292"/>
                <a:gd name="connsiteY2" fmla="*/ 808242 h 1946915"/>
                <a:gd name="connsiteX3" fmla="*/ 2912347 w 3500292"/>
                <a:gd name="connsiteY3" fmla="*/ 1946797 h 1946915"/>
                <a:gd name="connsiteX4" fmla="*/ 538149 w 3500292"/>
                <a:gd name="connsiteY4" fmla="*/ 1946797 h 1946915"/>
                <a:gd name="connsiteX5" fmla="*/ 539972 w 3500292"/>
                <a:gd name="connsiteY5" fmla="*/ 969019 h 1946915"/>
                <a:gd name="connsiteX0" fmla="*/ 539972 w 3437111"/>
                <a:gd name="connsiteY0" fmla="*/ 969019 h 1946915"/>
                <a:gd name="connsiteX1" fmla="*/ 993187 w 3437111"/>
                <a:gd name="connsiteY1" fmla="*/ 651380 h 1946915"/>
                <a:gd name="connsiteX2" fmla="*/ 2888569 w 3437111"/>
                <a:gd name="connsiteY2" fmla="*/ 808242 h 1946915"/>
                <a:gd name="connsiteX3" fmla="*/ 2912347 w 3437111"/>
                <a:gd name="connsiteY3" fmla="*/ 1946797 h 1946915"/>
                <a:gd name="connsiteX4" fmla="*/ 538149 w 3437111"/>
                <a:gd name="connsiteY4" fmla="*/ 1946797 h 1946915"/>
                <a:gd name="connsiteX5" fmla="*/ 539972 w 3437111"/>
                <a:gd name="connsiteY5" fmla="*/ 969019 h 1946915"/>
                <a:gd name="connsiteX0" fmla="*/ 539972 w 3437111"/>
                <a:gd name="connsiteY0" fmla="*/ 1014604 h 1992500"/>
                <a:gd name="connsiteX1" fmla="*/ 993187 w 3437111"/>
                <a:gd name="connsiteY1" fmla="*/ 696965 h 1992500"/>
                <a:gd name="connsiteX2" fmla="*/ 2888569 w 3437111"/>
                <a:gd name="connsiteY2" fmla="*/ 853827 h 1992500"/>
                <a:gd name="connsiteX3" fmla="*/ 2912347 w 3437111"/>
                <a:gd name="connsiteY3" fmla="*/ 1992382 h 1992500"/>
                <a:gd name="connsiteX4" fmla="*/ 538149 w 3437111"/>
                <a:gd name="connsiteY4" fmla="*/ 1992382 h 1992500"/>
                <a:gd name="connsiteX5" fmla="*/ 539972 w 3437111"/>
                <a:gd name="connsiteY5" fmla="*/ 1014604 h 19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7111" h="1992500">
                  <a:moveTo>
                    <a:pt x="539972" y="1014604"/>
                  </a:moveTo>
                  <a:cubicBezTo>
                    <a:pt x="438541" y="782775"/>
                    <a:pt x="730864" y="525775"/>
                    <a:pt x="993187" y="696965"/>
                  </a:cubicBezTo>
                  <a:cubicBezTo>
                    <a:pt x="1266539" y="-358439"/>
                    <a:pt x="2949876" y="-141590"/>
                    <a:pt x="2888569" y="853827"/>
                  </a:cubicBezTo>
                  <a:cubicBezTo>
                    <a:pt x="3637936" y="929002"/>
                    <a:pt x="3593985" y="1993510"/>
                    <a:pt x="2912347" y="1992382"/>
                  </a:cubicBezTo>
                  <a:lnTo>
                    <a:pt x="538149" y="1992382"/>
                  </a:lnTo>
                  <a:cubicBezTo>
                    <a:pt x="-96534" y="2004748"/>
                    <a:pt x="-258401" y="1049224"/>
                    <a:pt x="539972" y="1014604"/>
                  </a:cubicBezTo>
                  <a:close/>
                </a:path>
              </a:pathLst>
            </a:custGeom>
            <a:solidFill>
              <a:srgbClr val="EBFA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9" name="Oval 458">
              <a:extLst>
                <a:ext uri="{FF2B5EF4-FFF2-40B4-BE49-F238E27FC236}">
                  <a16:creationId xmlns:a16="http://schemas.microsoft.com/office/drawing/2014/main" id="{C157985D-DB43-4D00-A0EE-C0575847CCAD}"/>
                </a:ext>
              </a:extLst>
            </p:cNvPr>
            <p:cNvSpPr/>
            <p:nvPr/>
          </p:nvSpPr>
          <p:spPr>
            <a:xfrm rot="2700000">
              <a:off x="11370666" y="282664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460" name="Oval 459">
              <a:extLst>
                <a:ext uri="{FF2B5EF4-FFF2-40B4-BE49-F238E27FC236}">
                  <a16:creationId xmlns:a16="http://schemas.microsoft.com/office/drawing/2014/main" id="{5C2BF3E4-DADA-4877-9F29-A5984F4A10E6}"/>
                </a:ext>
              </a:extLst>
            </p:cNvPr>
            <p:cNvSpPr/>
            <p:nvPr/>
          </p:nvSpPr>
          <p:spPr>
            <a:xfrm rot="2700000">
              <a:off x="8761306" y="263451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461" name="Oval 460">
              <a:extLst>
                <a:ext uri="{FF2B5EF4-FFF2-40B4-BE49-F238E27FC236}">
                  <a16:creationId xmlns:a16="http://schemas.microsoft.com/office/drawing/2014/main" id="{5485253F-41E0-427D-B6F5-B73201B881A5}"/>
                </a:ext>
              </a:extLst>
            </p:cNvPr>
            <p:cNvSpPr/>
            <p:nvPr/>
          </p:nvSpPr>
          <p:spPr>
            <a:xfrm rot="2700000">
              <a:off x="10855129" y="2424518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sp>
        <p:nvSpPr>
          <p:cNvPr id="390" name="Rectangle 389">
            <a:extLst>
              <a:ext uri="{FF2B5EF4-FFF2-40B4-BE49-F238E27FC236}">
                <a16:creationId xmlns:a16="http://schemas.microsoft.com/office/drawing/2014/main" id="{191D2F7B-3484-4A27-B01A-6A2F2DF25C26}"/>
              </a:ext>
            </a:extLst>
          </p:cNvPr>
          <p:cNvSpPr/>
          <p:nvPr/>
        </p:nvSpPr>
        <p:spPr>
          <a:xfrm rot="1912475">
            <a:off x="3667412" y="3964273"/>
            <a:ext cx="4950083" cy="18288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9" name="Rectangle 378">
            <a:extLst>
              <a:ext uri="{FF2B5EF4-FFF2-40B4-BE49-F238E27FC236}">
                <a16:creationId xmlns:a16="http://schemas.microsoft.com/office/drawing/2014/main" id="{262129B7-2AC1-4AF2-8470-2C73E85F6CA6}"/>
              </a:ext>
            </a:extLst>
          </p:cNvPr>
          <p:cNvSpPr/>
          <p:nvPr/>
        </p:nvSpPr>
        <p:spPr>
          <a:xfrm rot="12715818">
            <a:off x="3652600" y="3956374"/>
            <a:ext cx="4980558" cy="182880"/>
          </a:xfrm>
          <a:prstGeom prst="rect">
            <a:avLst/>
          </a:prstGeom>
          <a:solidFill>
            <a:srgbClr val="00B4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33" name="Group 432">
            <a:extLst>
              <a:ext uri="{FF2B5EF4-FFF2-40B4-BE49-F238E27FC236}">
                <a16:creationId xmlns:a16="http://schemas.microsoft.com/office/drawing/2014/main" id="{2FDB0654-425D-4FC3-B4FA-E6D0B5A02AB6}"/>
              </a:ext>
            </a:extLst>
          </p:cNvPr>
          <p:cNvGrpSpPr/>
          <p:nvPr/>
        </p:nvGrpSpPr>
        <p:grpSpPr>
          <a:xfrm>
            <a:off x="2874093" y="1802705"/>
            <a:ext cx="1709928" cy="1012342"/>
            <a:chOff x="8257800" y="1770047"/>
            <a:chExt cx="3740886" cy="2220627"/>
          </a:xfrm>
        </p:grpSpPr>
        <p:sp>
          <p:nvSpPr>
            <p:cNvPr id="445" name="Rectangle 3">
              <a:extLst>
                <a:ext uri="{FF2B5EF4-FFF2-40B4-BE49-F238E27FC236}">
                  <a16:creationId xmlns:a16="http://schemas.microsoft.com/office/drawing/2014/main" id="{9571E2CD-A34A-4099-8905-EBD2D7624474}"/>
                </a:ext>
              </a:extLst>
            </p:cNvPr>
            <p:cNvSpPr/>
            <p:nvPr/>
          </p:nvSpPr>
          <p:spPr>
            <a:xfrm flipH="1">
              <a:off x="8257800" y="1770047"/>
              <a:ext cx="3740886" cy="2220627"/>
            </a:xfrm>
            <a:custGeom>
              <a:avLst/>
              <a:gdLst>
                <a:gd name="connsiteX0" fmla="*/ 0 w 3095941"/>
                <a:gd name="connsiteY0" fmla="*/ 0 h 1295400"/>
                <a:gd name="connsiteX1" fmla="*/ 3095941 w 3095941"/>
                <a:gd name="connsiteY1" fmla="*/ 0 h 1295400"/>
                <a:gd name="connsiteX2" fmla="*/ 3095941 w 3095941"/>
                <a:gd name="connsiteY2" fmla="*/ 1295400 h 1295400"/>
                <a:gd name="connsiteX3" fmla="*/ 0 w 3095941"/>
                <a:gd name="connsiteY3" fmla="*/ 1295400 h 1295400"/>
                <a:gd name="connsiteX4" fmla="*/ 0 w 3095941"/>
                <a:gd name="connsiteY4" fmla="*/ 0 h 1295400"/>
                <a:gd name="connsiteX0" fmla="*/ 0 w 3095941"/>
                <a:gd name="connsiteY0" fmla="*/ 392029 h 1687429"/>
                <a:gd name="connsiteX1" fmla="*/ 1662697 w 3095941"/>
                <a:gd name="connsiteY1" fmla="*/ 0 h 1687429"/>
                <a:gd name="connsiteX2" fmla="*/ 3095941 w 3095941"/>
                <a:gd name="connsiteY2" fmla="*/ 392029 h 1687429"/>
                <a:gd name="connsiteX3" fmla="*/ 3095941 w 3095941"/>
                <a:gd name="connsiteY3" fmla="*/ 1687429 h 1687429"/>
                <a:gd name="connsiteX4" fmla="*/ 0 w 3095941"/>
                <a:gd name="connsiteY4" fmla="*/ 1687429 h 1687429"/>
                <a:gd name="connsiteX5" fmla="*/ 0 w 3095941"/>
                <a:gd name="connsiteY5" fmla="*/ 392029 h 1687429"/>
                <a:gd name="connsiteX0" fmla="*/ 0 w 3816350"/>
                <a:gd name="connsiteY0" fmla="*/ 392029 h 1687429"/>
                <a:gd name="connsiteX1" fmla="*/ 1662697 w 3816350"/>
                <a:gd name="connsiteY1" fmla="*/ 0 h 1687429"/>
                <a:gd name="connsiteX2" fmla="*/ 3095941 w 3816350"/>
                <a:gd name="connsiteY2" fmla="*/ 392029 h 1687429"/>
                <a:gd name="connsiteX3" fmla="*/ 3816350 w 3816350"/>
                <a:gd name="connsiteY3" fmla="*/ 974559 h 1687429"/>
                <a:gd name="connsiteX4" fmla="*/ 3095941 w 3816350"/>
                <a:gd name="connsiteY4" fmla="*/ 1687429 h 1687429"/>
                <a:gd name="connsiteX5" fmla="*/ 0 w 3816350"/>
                <a:gd name="connsiteY5" fmla="*/ 1687429 h 1687429"/>
                <a:gd name="connsiteX6" fmla="*/ 0 w 3816350"/>
                <a:gd name="connsiteY6" fmla="*/ 392029 h 1687429"/>
                <a:gd name="connsiteX0" fmla="*/ 334921 w 4151271"/>
                <a:gd name="connsiteY0" fmla="*/ 392029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334921 w 4151271"/>
                <a:gd name="connsiteY7" fmla="*/ 392029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2937567 w 4151271"/>
                <a:gd name="connsiteY2" fmla="*/ 6206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3752974"/>
                <a:gd name="connsiteY0" fmla="*/ 560471 h 1687449"/>
                <a:gd name="connsiteX1" fmla="*/ 1997618 w 3752974"/>
                <a:gd name="connsiteY1" fmla="*/ 0 h 1687449"/>
                <a:gd name="connsiteX2" fmla="*/ 2937567 w 3752974"/>
                <a:gd name="connsiteY2" fmla="*/ 620629 h 1687449"/>
                <a:gd name="connsiteX3" fmla="*/ 3752974 w 3752974"/>
                <a:gd name="connsiteY3" fmla="*/ 991388 h 1687449"/>
                <a:gd name="connsiteX4" fmla="*/ 3430862 w 3752974"/>
                <a:gd name="connsiteY4" fmla="*/ 1687429 h 1687449"/>
                <a:gd name="connsiteX5" fmla="*/ 334921 w 3752974"/>
                <a:gd name="connsiteY5" fmla="*/ 1687429 h 1687449"/>
                <a:gd name="connsiteX6" fmla="*/ 0 w 3752974"/>
                <a:gd name="connsiteY6" fmla="*/ 997162 h 1687449"/>
                <a:gd name="connsiteX7" fmla="*/ 1153068 w 3752974"/>
                <a:gd name="connsiteY7" fmla="*/ 560471 h 1687449"/>
                <a:gd name="connsiteX0" fmla="*/ 1153068 w 3796037"/>
                <a:gd name="connsiteY0" fmla="*/ 560471 h 1687446"/>
                <a:gd name="connsiteX1" fmla="*/ 1997618 w 3796037"/>
                <a:gd name="connsiteY1" fmla="*/ 0 h 1687446"/>
                <a:gd name="connsiteX2" fmla="*/ 2937567 w 3796037"/>
                <a:gd name="connsiteY2" fmla="*/ 620629 h 1687446"/>
                <a:gd name="connsiteX3" fmla="*/ 3752974 w 3796037"/>
                <a:gd name="connsiteY3" fmla="*/ 991388 h 1687446"/>
                <a:gd name="connsiteX4" fmla="*/ 3430862 w 3796037"/>
                <a:gd name="connsiteY4" fmla="*/ 1687429 h 1687446"/>
                <a:gd name="connsiteX5" fmla="*/ 334921 w 3796037"/>
                <a:gd name="connsiteY5" fmla="*/ 1687429 h 1687446"/>
                <a:gd name="connsiteX6" fmla="*/ 0 w 3796037"/>
                <a:gd name="connsiteY6" fmla="*/ 997162 h 1687446"/>
                <a:gd name="connsiteX7" fmla="*/ 1153068 w 3796037"/>
                <a:gd name="connsiteY7" fmla="*/ 560471 h 1687446"/>
                <a:gd name="connsiteX0" fmla="*/ 1153068 w 3571228"/>
                <a:gd name="connsiteY0" fmla="*/ 560471 h 1687429"/>
                <a:gd name="connsiteX1" fmla="*/ 1997618 w 3571228"/>
                <a:gd name="connsiteY1" fmla="*/ 0 h 1687429"/>
                <a:gd name="connsiteX2" fmla="*/ 2937567 w 3571228"/>
                <a:gd name="connsiteY2" fmla="*/ 620629 h 1687429"/>
                <a:gd name="connsiteX3" fmla="*/ 3430862 w 3571228"/>
                <a:gd name="connsiteY3" fmla="*/ 1687429 h 1687429"/>
                <a:gd name="connsiteX4" fmla="*/ 334921 w 3571228"/>
                <a:gd name="connsiteY4" fmla="*/ 1687429 h 1687429"/>
                <a:gd name="connsiteX5" fmla="*/ 0 w 3571228"/>
                <a:gd name="connsiteY5" fmla="*/ 997162 h 1687429"/>
                <a:gd name="connsiteX6" fmla="*/ 1153068 w 3571228"/>
                <a:gd name="connsiteY6" fmla="*/ 560471 h 1687429"/>
                <a:gd name="connsiteX0" fmla="*/ 1153068 w 3702443"/>
                <a:gd name="connsiteY0" fmla="*/ 560471 h 1687429"/>
                <a:gd name="connsiteX1" fmla="*/ 1997618 w 3702443"/>
                <a:gd name="connsiteY1" fmla="*/ 0 h 1687429"/>
                <a:gd name="connsiteX2" fmla="*/ 2937567 w 3702443"/>
                <a:gd name="connsiteY2" fmla="*/ 620629 h 1687429"/>
                <a:gd name="connsiteX3" fmla="*/ 3430862 w 3702443"/>
                <a:gd name="connsiteY3" fmla="*/ 1687429 h 1687429"/>
                <a:gd name="connsiteX4" fmla="*/ 334921 w 3702443"/>
                <a:gd name="connsiteY4" fmla="*/ 1687429 h 1687429"/>
                <a:gd name="connsiteX5" fmla="*/ 0 w 3702443"/>
                <a:gd name="connsiteY5" fmla="*/ 997162 h 1687429"/>
                <a:gd name="connsiteX6" fmla="*/ 1153068 w 3702443"/>
                <a:gd name="connsiteY6" fmla="*/ 560471 h 1687429"/>
                <a:gd name="connsiteX0" fmla="*/ 1153068 w 3702443"/>
                <a:gd name="connsiteY0" fmla="*/ 63898 h 1190856"/>
                <a:gd name="connsiteX1" fmla="*/ 2937567 w 3702443"/>
                <a:gd name="connsiteY1" fmla="*/ 124056 h 1190856"/>
                <a:gd name="connsiteX2" fmla="*/ 3430862 w 3702443"/>
                <a:gd name="connsiteY2" fmla="*/ 1190856 h 1190856"/>
                <a:gd name="connsiteX3" fmla="*/ 334921 w 3702443"/>
                <a:gd name="connsiteY3" fmla="*/ 1190856 h 1190856"/>
                <a:gd name="connsiteX4" fmla="*/ 0 w 3702443"/>
                <a:gd name="connsiteY4" fmla="*/ 500589 h 1190856"/>
                <a:gd name="connsiteX5" fmla="*/ 1153068 w 3702443"/>
                <a:gd name="connsiteY5" fmla="*/ 63898 h 1190856"/>
                <a:gd name="connsiteX0" fmla="*/ 1153068 w 3702443"/>
                <a:gd name="connsiteY0" fmla="*/ 317291 h 1444249"/>
                <a:gd name="connsiteX1" fmla="*/ 2937567 w 3702443"/>
                <a:gd name="connsiteY1" fmla="*/ 377449 h 1444249"/>
                <a:gd name="connsiteX2" fmla="*/ 3430862 w 3702443"/>
                <a:gd name="connsiteY2" fmla="*/ 1444249 h 1444249"/>
                <a:gd name="connsiteX3" fmla="*/ 334921 w 3702443"/>
                <a:gd name="connsiteY3" fmla="*/ 1444249 h 1444249"/>
                <a:gd name="connsiteX4" fmla="*/ 0 w 3702443"/>
                <a:gd name="connsiteY4" fmla="*/ 753982 h 1444249"/>
                <a:gd name="connsiteX5" fmla="*/ 1153068 w 3702443"/>
                <a:gd name="connsiteY5" fmla="*/ 317291 h 1444249"/>
                <a:gd name="connsiteX0" fmla="*/ 1153068 w 3702443"/>
                <a:gd name="connsiteY0" fmla="*/ 555117 h 1682075"/>
                <a:gd name="connsiteX1" fmla="*/ 2937567 w 3702443"/>
                <a:gd name="connsiteY1" fmla="*/ 615275 h 1682075"/>
                <a:gd name="connsiteX2" fmla="*/ 3430862 w 3702443"/>
                <a:gd name="connsiteY2" fmla="*/ 1682075 h 1682075"/>
                <a:gd name="connsiteX3" fmla="*/ 334921 w 3702443"/>
                <a:gd name="connsiteY3" fmla="*/ 1682075 h 1682075"/>
                <a:gd name="connsiteX4" fmla="*/ 0 w 3702443"/>
                <a:gd name="connsiteY4" fmla="*/ 991808 h 1682075"/>
                <a:gd name="connsiteX5" fmla="*/ 1153068 w 3702443"/>
                <a:gd name="connsiteY5" fmla="*/ 555117 h 1682075"/>
                <a:gd name="connsiteX0" fmla="*/ 920794 w 3470169"/>
                <a:gd name="connsiteY0" fmla="*/ 555117 h 1682075"/>
                <a:gd name="connsiteX1" fmla="*/ 2705293 w 3470169"/>
                <a:gd name="connsiteY1" fmla="*/ 615275 h 1682075"/>
                <a:gd name="connsiteX2" fmla="*/ 3198588 w 3470169"/>
                <a:gd name="connsiteY2" fmla="*/ 1682075 h 1682075"/>
                <a:gd name="connsiteX3" fmla="*/ 102647 w 3470169"/>
                <a:gd name="connsiteY3" fmla="*/ 1682075 h 1682075"/>
                <a:gd name="connsiteX4" fmla="*/ 920794 w 3470169"/>
                <a:gd name="connsiteY4" fmla="*/ 555117 h 1682075"/>
                <a:gd name="connsiteX0" fmla="*/ 1068444 w 3617819"/>
                <a:gd name="connsiteY0" fmla="*/ 555117 h 1682075"/>
                <a:gd name="connsiteX1" fmla="*/ 2852943 w 3617819"/>
                <a:gd name="connsiteY1" fmla="*/ 615275 h 1682075"/>
                <a:gd name="connsiteX2" fmla="*/ 3346238 w 3617819"/>
                <a:gd name="connsiteY2" fmla="*/ 1682075 h 1682075"/>
                <a:gd name="connsiteX3" fmla="*/ 250297 w 3617819"/>
                <a:gd name="connsiteY3" fmla="*/ 1682075 h 1682075"/>
                <a:gd name="connsiteX4" fmla="*/ 1068444 w 3617819"/>
                <a:gd name="connsiteY4" fmla="*/ 555117 h 1682075"/>
                <a:gd name="connsiteX0" fmla="*/ 1088079 w 3637454"/>
                <a:gd name="connsiteY0" fmla="*/ 555117 h 1682205"/>
                <a:gd name="connsiteX1" fmla="*/ 2872578 w 3637454"/>
                <a:gd name="connsiteY1" fmla="*/ 615275 h 1682205"/>
                <a:gd name="connsiteX2" fmla="*/ 3365873 w 3637454"/>
                <a:gd name="connsiteY2" fmla="*/ 1682075 h 1682205"/>
                <a:gd name="connsiteX3" fmla="*/ 269932 w 3637454"/>
                <a:gd name="connsiteY3" fmla="*/ 1682075 h 1682205"/>
                <a:gd name="connsiteX4" fmla="*/ 1088079 w 3637454"/>
                <a:gd name="connsiteY4" fmla="*/ 555117 h 1682205"/>
                <a:gd name="connsiteX0" fmla="*/ 760088 w 3309463"/>
                <a:gd name="connsiteY0" fmla="*/ 555117 h 1693424"/>
                <a:gd name="connsiteX1" fmla="*/ 2544587 w 3309463"/>
                <a:gd name="connsiteY1" fmla="*/ 615275 h 1693424"/>
                <a:gd name="connsiteX2" fmla="*/ 3037882 w 3309463"/>
                <a:gd name="connsiteY2" fmla="*/ 1682075 h 1693424"/>
                <a:gd name="connsiteX3" fmla="*/ 553411 w 3309463"/>
                <a:gd name="connsiteY3" fmla="*/ 1693295 h 1693424"/>
                <a:gd name="connsiteX4" fmla="*/ 760088 w 3309463"/>
                <a:gd name="connsiteY4" fmla="*/ 555117 h 1693424"/>
                <a:gd name="connsiteX0" fmla="*/ 628345 w 3177720"/>
                <a:gd name="connsiteY0" fmla="*/ 555117 h 1693428"/>
                <a:gd name="connsiteX1" fmla="*/ 2412844 w 3177720"/>
                <a:gd name="connsiteY1" fmla="*/ 615275 h 1693428"/>
                <a:gd name="connsiteX2" fmla="*/ 2906139 w 3177720"/>
                <a:gd name="connsiteY2" fmla="*/ 1682075 h 1693428"/>
                <a:gd name="connsiteX3" fmla="*/ 421668 w 3177720"/>
                <a:gd name="connsiteY3" fmla="*/ 1693295 h 1693428"/>
                <a:gd name="connsiteX4" fmla="*/ 628345 w 3177720"/>
                <a:gd name="connsiteY4" fmla="*/ 555117 h 1693428"/>
                <a:gd name="connsiteX0" fmla="*/ 694586 w 3243961"/>
                <a:gd name="connsiteY0" fmla="*/ 555117 h 1693300"/>
                <a:gd name="connsiteX1" fmla="*/ 2479085 w 3243961"/>
                <a:gd name="connsiteY1" fmla="*/ 615275 h 1693300"/>
                <a:gd name="connsiteX2" fmla="*/ 2972380 w 3243961"/>
                <a:gd name="connsiteY2" fmla="*/ 1682075 h 1693300"/>
                <a:gd name="connsiteX3" fmla="*/ 487909 w 3243961"/>
                <a:gd name="connsiteY3" fmla="*/ 1693295 h 1693300"/>
                <a:gd name="connsiteX4" fmla="*/ 694586 w 3243961"/>
                <a:gd name="connsiteY4" fmla="*/ 555117 h 1693300"/>
                <a:gd name="connsiteX0" fmla="*/ 694586 w 3300937"/>
                <a:gd name="connsiteY0" fmla="*/ 506559 h 1644742"/>
                <a:gd name="connsiteX1" fmla="*/ 2624940 w 3300937"/>
                <a:gd name="connsiteY1" fmla="*/ 662084 h 1644742"/>
                <a:gd name="connsiteX2" fmla="*/ 2972380 w 3300937"/>
                <a:gd name="connsiteY2" fmla="*/ 1633517 h 1644742"/>
                <a:gd name="connsiteX3" fmla="*/ 487909 w 3300937"/>
                <a:gd name="connsiteY3" fmla="*/ 1644737 h 1644742"/>
                <a:gd name="connsiteX4" fmla="*/ 694586 w 3300937"/>
                <a:gd name="connsiteY4" fmla="*/ 506559 h 1644742"/>
                <a:gd name="connsiteX0" fmla="*/ 694586 w 3253870"/>
                <a:gd name="connsiteY0" fmla="*/ 506559 h 1644742"/>
                <a:gd name="connsiteX1" fmla="*/ 2624940 w 3253870"/>
                <a:gd name="connsiteY1" fmla="*/ 662084 h 1644742"/>
                <a:gd name="connsiteX2" fmla="*/ 2972380 w 3253870"/>
                <a:gd name="connsiteY2" fmla="*/ 1633517 h 1644742"/>
                <a:gd name="connsiteX3" fmla="*/ 487909 w 3253870"/>
                <a:gd name="connsiteY3" fmla="*/ 1644737 h 1644742"/>
                <a:gd name="connsiteX4" fmla="*/ 694586 w 3253870"/>
                <a:gd name="connsiteY4" fmla="*/ 506559 h 1644742"/>
                <a:gd name="connsiteX0" fmla="*/ 694586 w 3188158"/>
                <a:gd name="connsiteY0" fmla="*/ 506559 h 1644742"/>
                <a:gd name="connsiteX1" fmla="*/ 2624940 w 3188158"/>
                <a:gd name="connsiteY1" fmla="*/ 662084 h 1644742"/>
                <a:gd name="connsiteX2" fmla="*/ 2860184 w 3188158"/>
                <a:gd name="connsiteY2" fmla="*/ 1644737 h 1644742"/>
                <a:gd name="connsiteX3" fmla="*/ 487909 w 3188158"/>
                <a:gd name="connsiteY3" fmla="*/ 1644737 h 1644742"/>
                <a:gd name="connsiteX4" fmla="*/ 694586 w 3188158"/>
                <a:gd name="connsiteY4" fmla="*/ 506559 h 1644742"/>
                <a:gd name="connsiteX0" fmla="*/ 694586 w 3228907"/>
                <a:gd name="connsiteY0" fmla="*/ 506559 h 1644742"/>
                <a:gd name="connsiteX1" fmla="*/ 2624940 w 3228907"/>
                <a:gd name="connsiteY1" fmla="*/ 662084 h 1644742"/>
                <a:gd name="connsiteX2" fmla="*/ 2860184 w 3228907"/>
                <a:gd name="connsiteY2" fmla="*/ 1644737 h 1644742"/>
                <a:gd name="connsiteX3" fmla="*/ 487909 w 3228907"/>
                <a:gd name="connsiteY3" fmla="*/ 1644737 h 1644742"/>
                <a:gd name="connsiteX4" fmla="*/ 694586 w 3228907"/>
                <a:gd name="connsiteY4" fmla="*/ 506559 h 1644742"/>
                <a:gd name="connsiteX0" fmla="*/ 694586 w 3197295"/>
                <a:gd name="connsiteY0" fmla="*/ 576366 h 1714549"/>
                <a:gd name="connsiteX1" fmla="*/ 2546403 w 3197295"/>
                <a:gd name="connsiteY1" fmla="*/ 597255 h 1714549"/>
                <a:gd name="connsiteX2" fmla="*/ 2860184 w 3197295"/>
                <a:gd name="connsiteY2" fmla="*/ 1714544 h 1714549"/>
                <a:gd name="connsiteX3" fmla="*/ 487909 w 3197295"/>
                <a:gd name="connsiteY3" fmla="*/ 1714544 h 1714549"/>
                <a:gd name="connsiteX4" fmla="*/ 694586 w 3197295"/>
                <a:gd name="connsiteY4" fmla="*/ 576366 h 1714549"/>
                <a:gd name="connsiteX0" fmla="*/ 694586 w 3036057"/>
                <a:gd name="connsiteY0" fmla="*/ 576366 h 1714549"/>
                <a:gd name="connsiteX1" fmla="*/ 2546403 w 3036057"/>
                <a:gd name="connsiteY1" fmla="*/ 597255 h 1714549"/>
                <a:gd name="connsiteX2" fmla="*/ 2557254 w 3036057"/>
                <a:gd name="connsiteY2" fmla="*/ 1714544 h 1714549"/>
                <a:gd name="connsiteX3" fmla="*/ 487909 w 3036057"/>
                <a:gd name="connsiteY3" fmla="*/ 1714544 h 1714549"/>
                <a:gd name="connsiteX4" fmla="*/ 694586 w 3036057"/>
                <a:gd name="connsiteY4" fmla="*/ 576366 h 1714549"/>
                <a:gd name="connsiteX0" fmla="*/ 694586 w 3171780"/>
                <a:gd name="connsiteY0" fmla="*/ 576366 h 1714549"/>
                <a:gd name="connsiteX1" fmla="*/ 2546403 w 3171780"/>
                <a:gd name="connsiteY1" fmla="*/ 597255 h 1714549"/>
                <a:gd name="connsiteX2" fmla="*/ 2557254 w 3171780"/>
                <a:gd name="connsiteY2" fmla="*/ 1714544 h 1714549"/>
                <a:gd name="connsiteX3" fmla="*/ 487909 w 3171780"/>
                <a:gd name="connsiteY3" fmla="*/ 1714544 h 1714549"/>
                <a:gd name="connsiteX4" fmla="*/ 694586 w 3171780"/>
                <a:gd name="connsiteY4" fmla="*/ 576366 h 1714549"/>
                <a:gd name="connsiteX0" fmla="*/ 694586 w 3171780"/>
                <a:gd name="connsiteY0" fmla="*/ 314755 h 1452938"/>
                <a:gd name="connsiteX1" fmla="*/ 923491 w 3171780"/>
                <a:gd name="connsiteY1" fmla="*/ 114 h 1452938"/>
                <a:gd name="connsiteX2" fmla="*/ 2546403 w 3171780"/>
                <a:gd name="connsiteY2" fmla="*/ 335644 h 1452938"/>
                <a:gd name="connsiteX3" fmla="*/ 2557254 w 3171780"/>
                <a:gd name="connsiteY3" fmla="*/ 1452933 h 1452938"/>
                <a:gd name="connsiteX4" fmla="*/ 487909 w 3171780"/>
                <a:gd name="connsiteY4" fmla="*/ 1452933 h 1452938"/>
                <a:gd name="connsiteX5" fmla="*/ 694586 w 3171780"/>
                <a:gd name="connsiteY5" fmla="*/ 314755 h 1452938"/>
                <a:gd name="connsiteX0" fmla="*/ 694586 w 3171780"/>
                <a:gd name="connsiteY0" fmla="*/ 125528 h 1263711"/>
                <a:gd name="connsiteX1" fmla="*/ 1198372 w 3171780"/>
                <a:gd name="connsiteY1" fmla="*/ 68939 h 1263711"/>
                <a:gd name="connsiteX2" fmla="*/ 2546403 w 3171780"/>
                <a:gd name="connsiteY2" fmla="*/ 146417 h 1263711"/>
                <a:gd name="connsiteX3" fmla="*/ 2557254 w 3171780"/>
                <a:gd name="connsiteY3" fmla="*/ 1263706 h 1263711"/>
                <a:gd name="connsiteX4" fmla="*/ 487909 w 3171780"/>
                <a:gd name="connsiteY4" fmla="*/ 1263706 h 1263711"/>
                <a:gd name="connsiteX5" fmla="*/ 694586 w 3171780"/>
                <a:gd name="connsiteY5" fmla="*/ 125528 h 1263711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596292 w 3286659"/>
                <a:gd name="connsiteY0" fmla="*/ 458962 h 1518609"/>
                <a:gd name="connsiteX1" fmla="*/ 1313251 w 3286659"/>
                <a:gd name="connsiteY1" fmla="*/ 323836 h 1518609"/>
                <a:gd name="connsiteX2" fmla="*/ 2661282 w 3286659"/>
                <a:gd name="connsiteY2" fmla="*/ 401314 h 1518609"/>
                <a:gd name="connsiteX3" fmla="*/ 2672133 w 3286659"/>
                <a:gd name="connsiteY3" fmla="*/ 1518603 h 1518609"/>
                <a:gd name="connsiteX4" fmla="*/ 602788 w 3286659"/>
                <a:gd name="connsiteY4" fmla="*/ 1518603 h 1518609"/>
                <a:gd name="connsiteX5" fmla="*/ 596292 w 3286659"/>
                <a:gd name="connsiteY5" fmla="*/ 458962 h 1518609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556834 h 1616481"/>
                <a:gd name="connsiteX1" fmla="*/ 1094469 w 3286659"/>
                <a:gd name="connsiteY1" fmla="*/ 455367 h 1616481"/>
                <a:gd name="connsiteX2" fmla="*/ 2661282 w 3286659"/>
                <a:gd name="connsiteY2" fmla="*/ 499186 h 1616481"/>
                <a:gd name="connsiteX3" fmla="*/ 2672133 w 3286659"/>
                <a:gd name="connsiteY3" fmla="*/ 1616475 h 1616481"/>
                <a:gd name="connsiteX4" fmla="*/ 602788 w 3286659"/>
                <a:gd name="connsiteY4" fmla="*/ 1616475 h 1616481"/>
                <a:gd name="connsiteX5" fmla="*/ 596292 w 3286659"/>
                <a:gd name="connsiteY5" fmla="*/ 556834 h 1616481"/>
                <a:gd name="connsiteX0" fmla="*/ 596292 w 3286659"/>
                <a:gd name="connsiteY0" fmla="*/ 699745 h 1759392"/>
                <a:gd name="connsiteX1" fmla="*/ 1094469 w 3286659"/>
                <a:gd name="connsiteY1" fmla="*/ 598278 h 1759392"/>
                <a:gd name="connsiteX2" fmla="*/ 2661282 w 3286659"/>
                <a:gd name="connsiteY2" fmla="*/ 642097 h 1759392"/>
                <a:gd name="connsiteX3" fmla="*/ 2672133 w 3286659"/>
                <a:gd name="connsiteY3" fmla="*/ 1759386 h 1759392"/>
                <a:gd name="connsiteX4" fmla="*/ 602788 w 3286659"/>
                <a:gd name="connsiteY4" fmla="*/ 1759386 h 1759392"/>
                <a:gd name="connsiteX5" fmla="*/ 596292 w 3286659"/>
                <a:gd name="connsiteY5" fmla="*/ 699745 h 1759392"/>
                <a:gd name="connsiteX0" fmla="*/ 596292 w 3286659"/>
                <a:gd name="connsiteY0" fmla="*/ 840626 h 1900273"/>
                <a:gd name="connsiteX1" fmla="*/ 1072029 w 3286659"/>
                <a:gd name="connsiteY1" fmla="*/ 509157 h 1900273"/>
                <a:gd name="connsiteX2" fmla="*/ 2661282 w 3286659"/>
                <a:gd name="connsiteY2" fmla="*/ 782978 h 1900273"/>
                <a:gd name="connsiteX3" fmla="*/ 2672133 w 3286659"/>
                <a:gd name="connsiteY3" fmla="*/ 1900267 h 1900273"/>
                <a:gd name="connsiteX4" fmla="*/ 602788 w 3286659"/>
                <a:gd name="connsiteY4" fmla="*/ 1900267 h 1900273"/>
                <a:gd name="connsiteX5" fmla="*/ 596292 w 3286659"/>
                <a:gd name="connsiteY5" fmla="*/ 840626 h 1900273"/>
                <a:gd name="connsiteX0" fmla="*/ 596292 w 3286659"/>
                <a:gd name="connsiteY0" fmla="*/ 755820 h 1815467"/>
                <a:gd name="connsiteX1" fmla="*/ 1072029 w 3286659"/>
                <a:gd name="connsiteY1" fmla="*/ 424351 h 1815467"/>
                <a:gd name="connsiteX2" fmla="*/ 2661282 w 3286659"/>
                <a:gd name="connsiteY2" fmla="*/ 698172 h 1815467"/>
                <a:gd name="connsiteX3" fmla="*/ 2672133 w 3286659"/>
                <a:gd name="connsiteY3" fmla="*/ 1815461 h 1815467"/>
                <a:gd name="connsiteX4" fmla="*/ 602788 w 3286659"/>
                <a:gd name="connsiteY4" fmla="*/ 1815461 h 1815467"/>
                <a:gd name="connsiteX5" fmla="*/ 596292 w 3286659"/>
                <a:gd name="connsiteY5" fmla="*/ 755820 h 1815467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1595 w 3207327"/>
                <a:gd name="connsiteY0" fmla="*/ 593135 h 1815466"/>
                <a:gd name="connsiteX1" fmla="*/ 992697 w 3207327"/>
                <a:gd name="connsiteY1" fmla="*/ 424351 h 1815466"/>
                <a:gd name="connsiteX2" fmla="*/ 2581950 w 3207327"/>
                <a:gd name="connsiteY2" fmla="*/ 698172 h 1815466"/>
                <a:gd name="connsiteX3" fmla="*/ 2592801 w 3207327"/>
                <a:gd name="connsiteY3" fmla="*/ 1815461 h 1815466"/>
                <a:gd name="connsiteX4" fmla="*/ 523456 w 3207327"/>
                <a:gd name="connsiteY4" fmla="*/ 1815461 h 1815466"/>
                <a:gd name="connsiteX5" fmla="*/ 651595 w 3207327"/>
                <a:gd name="connsiteY5" fmla="*/ 593135 h 1815466"/>
                <a:gd name="connsiteX0" fmla="*/ 718641 w 3274373"/>
                <a:gd name="connsiteY0" fmla="*/ 593135 h 1815461"/>
                <a:gd name="connsiteX1" fmla="*/ 1059743 w 3274373"/>
                <a:gd name="connsiteY1" fmla="*/ 424351 h 1815461"/>
                <a:gd name="connsiteX2" fmla="*/ 2648996 w 3274373"/>
                <a:gd name="connsiteY2" fmla="*/ 698172 h 1815461"/>
                <a:gd name="connsiteX3" fmla="*/ 2659847 w 3274373"/>
                <a:gd name="connsiteY3" fmla="*/ 1815461 h 1815461"/>
                <a:gd name="connsiteX4" fmla="*/ 590502 w 3274373"/>
                <a:gd name="connsiteY4" fmla="*/ 1815461 h 1815461"/>
                <a:gd name="connsiteX5" fmla="*/ 718641 w 3274373"/>
                <a:gd name="connsiteY5" fmla="*/ 593135 h 1815461"/>
                <a:gd name="connsiteX0" fmla="*/ 622918 w 3380668"/>
                <a:gd name="connsiteY0" fmla="*/ 1092865 h 1815461"/>
                <a:gd name="connsiteX1" fmla="*/ 1166038 w 3380668"/>
                <a:gd name="connsiteY1" fmla="*/ 424351 h 1815461"/>
                <a:gd name="connsiteX2" fmla="*/ 2755291 w 3380668"/>
                <a:gd name="connsiteY2" fmla="*/ 698172 h 1815461"/>
                <a:gd name="connsiteX3" fmla="*/ 2766142 w 3380668"/>
                <a:gd name="connsiteY3" fmla="*/ 1815461 h 1815461"/>
                <a:gd name="connsiteX4" fmla="*/ 696797 w 3380668"/>
                <a:gd name="connsiteY4" fmla="*/ 1815461 h 1815461"/>
                <a:gd name="connsiteX5" fmla="*/ 622918 w 3380668"/>
                <a:gd name="connsiteY5" fmla="*/ 1092865 h 1815461"/>
                <a:gd name="connsiteX0" fmla="*/ 385957 w 3143707"/>
                <a:gd name="connsiteY0" fmla="*/ 1092865 h 1815461"/>
                <a:gd name="connsiteX1" fmla="*/ 929077 w 3143707"/>
                <a:gd name="connsiteY1" fmla="*/ 424351 h 1815461"/>
                <a:gd name="connsiteX2" fmla="*/ 2518330 w 3143707"/>
                <a:gd name="connsiteY2" fmla="*/ 698172 h 1815461"/>
                <a:gd name="connsiteX3" fmla="*/ 2529181 w 3143707"/>
                <a:gd name="connsiteY3" fmla="*/ 1815461 h 1815461"/>
                <a:gd name="connsiteX4" fmla="*/ 459836 w 3143707"/>
                <a:gd name="connsiteY4" fmla="*/ 1815461 h 1815461"/>
                <a:gd name="connsiteX5" fmla="*/ 385957 w 3143707"/>
                <a:gd name="connsiteY5" fmla="*/ 1092865 h 1815461"/>
                <a:gd name="connsiteX0" fmla="*/ 320533 w 3078283"/>
                <a:gd name="connsiteY0" fmla="*/ 1092865 h 1815991"/>
                <a:gd name="connsiteX1" fmla="*/ 863653 w 3078283"/>
                <a:gd name="connsiteY1" fmla="*/ 424351 h 1815991"/>
                <a:gd name="connsiteX2" fmla="*/ 2452906 w 3078283"/>
                <a:gd name="connsiteY2" fmla="*/ 698172 h 1815991"/>
                <a:gd name="connsiteX3" fmla="*/ 2463757 w 3078283"/>
                <a:gd name="connsiteY3" fmla="*/ 1815461 h 1815991"/>
                <a:gd name="connsiteX4" fmla="*/ 394412 w 3078283"/>
                <a:gd name="connsiteY4" fmla="*/ 1815461 h 1815991"/>
                <a:gd name="connsiteX5" fmla="*/ 320533 w 3078283"/>
                <a:gd name="connsiteY5" fmla="*/ 1092865 h 1815991"/>
                <a:gd name="connsiteX0" fmla="*/ 394839 w 3152589"/>
                <a:gd name="connsiteY0" fmla="*/ 1092865 h 1815464"/>
                <a:gd name="connsiteX1" fmla="*/ 937959 w 3152589"/>
                <a:gd name="connsiteY1" fmla="*/ 424351 h 1815464"/>
                <a:gd name="connsiteX2" fmla="*/ 2527212 w 3152589"/>
                <a:gd name="connsiteY2" fmla="*/ 698172 h 1815464"/>
                <a:gd name="connsiteX3" fmla="*/ 2538063 w 3152589"/>
                <a:gd name="connsiteY3" fmla="*/ 1815461 h 1815464"/>
                <a:gd name="connsiteX4" fmla="*/ 468718 w 3152589"/>
                <a:gd name="connsiteY4" fmla="*/ 1815461 h 1815464"/>
                <a:gd name="connsiteX5" fmla="*/ 394839 w 3152589"/>
                <a:gd name="connsiteY5" fmla="*/ 1092865 h 1815464"/>
                <a:gd name="connsiteX0" fmla="*/ 482152 w 3239902"/>
                <a:gd name="connsiteY0" fmla="*/ 1092865 h 1815464"/>
                <a:gd name="connsiteX1" fmla="*/ 1025272 w 3239902"/>
                <a:gd name="connsiteY1" fmla="*/ 424351 h 1815464"/>
                <a:gd name="connsiteX2" fmla="*/ 2614525 w 3239902"/>
                <a:gd name="connsiteY2" fmla="*/ 698172 h 1815464"/>
                <a:gd name="connsiteX3" fmla="*/ 2625376 w 3239902"/>
                <a:gd name="connsiteY3" fmla="*/ 1815461 h 1815464"/>
                <a:gd name="connsiteX4" fmla="*/ 556031 w 3239902"/>
                <a:gd name="connsiteY4" fmla="*/ 1815461 h 1815464"/>
                <a:gd name="connsiteX5" fmla="*/ 482152 w 3239902"/>
                <a:gd name="connsiteY5" fmla="*/ 1092865 h 1815464"/>
                <a:gd name="connsiteX0" fmla="*/ 448034 w 3205784"/>
                <a:gd name="connsiteY0" fmla="*/ 1092865 h 1815464"/>
                <a:gd name="connsiteX1" fmla="*/ 991154 w 3205784"/>
                <a:gd name="connsiteY1" fmla="*/ 424351 h 1815464"/>
                <a:gd name="connsiteX2" fmla="*/ 2580407 w 3205784"/>
                <a:gd name="connsiteY2" fmla="*/ 698172 h 1815464"/>
                <a:gd name="connsiteX3" fmla="*/ 2591258 w 3205784"/>
                <a:gd name="connsiteY3" fmla="*/ 1815461 h 1815464"/>
                <a:gd name="connsiteX4" fmla="*/ 521913 w 3205784"/>
                <a:gd name="connsiteY4" fmla="*/ 1815461 h 1815464"/>
                <a:gd name="connsiteX5" fmla="*/ 448034 w 3205784"/>
                <a:gd name="connsiteY5" fmla="*/ 1092865 h 1815464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92870 w 3129355"/>
                <a:gd name="connsiteY0" fmla="*/ 1010615 h 1775888"/>
                <a:gd name="connsiteX1" fmla="*/ 1052948 w 3129355"/>
                <a:gd name="connsiteY1" fmla="*/ 448427 h 1775888"/>
                <a:gd name="connsiteX2" fmla="*/ 2503978 w 3129355"/>
                <a:gd name="connsiteY2" fmla="*/ 658453 h 1775888"/>
                <a:gd name="connsiteX3" fmla="*/ 2514829 w 3129355"/>
                <a:gd name="connsiteY3" fmla="*/ 1775742 h 1775888"/>
                <a:gd name="connsiteX4" fmla="*/ 445484 w 3129355"/>
                <a:gd name="connsiteY4" fmla="*/ 1775742 h 1775888"/>
                <a:gd name="connsiteX5" fmla="*/ 392870 w 3129355"/>
                <a:gd name="connsiteY5" fmla="*/ 1010615 h 1775888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1007248 h 1772521"/>
                <a:gd name="connsiteX1" fmla="*/ 846084 w 3170217"/>
                <a:gd name="connsiteY1" fmla="*/ 519488 h 1772521"/>
                <a:gd name="connsiteX2" fmla="*/ 2589038 w 3170217"/>
                <a:gd name="connsiteY2" fmla="*/ 708249 h 1772521"/>
                <a:gd name="connsiteX3" fmla="*/ 2514829 w 3170217"/>
                <a:gd name="connsiteY3" fmla="*/ 1772375 h 1772521"/>
                <a:gd name="connsiteX4" fmla="*/ 445484 w 3170217"/>
                <a:gd name="connsiteY4" fmla="*/ 1772375 h 1772521"/>
                <a:gd name="connsiteX5" fmla="*/ 392870 w 3170217"/>
                <a:gd name="connsiteY5" fmla="*/ 1007248 h 1772521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544191 w 3190887"/>
                <a:gd name="connsiteY0" fmla="*/ 954085 h 1772505"/>
                <a:gd name="connsiteX1" fmla="*/ 866754 w 3190887"/>
                <a:gd name="connsiteY1" fmla="*/ 519488 h 1772505"/>
                <a:gd name="connsiteX2" fmla="*/ 2609708 w 3190887"/>
                <a:gd name="connsiteY2" fmla="*/ 708249 h 1772505"/>
                <a:gd name="connsiteX3" fmla="*/ 2535499 w 3190887"/>
                <a:gd name="connsiteY3" fmla="*/ 1772375 h 1772505"/>
                <a:gd name="connsiteX4" fmla="*/ 466154 w 3190887"/>
                <a:gd name="connsiteY4" fmla="*/ 1772375 h 1772505"/>
                <a:gd name="connsiteX5" fmla="*/ 544191 w 3190887"/>
                <a:gd name="connsiteY5" fmla="*/ 954085 h 1772505"/>
                <a:gd name="connsiteX0" fmla="*/ 544191 w 3190887"/>
                <a:gd name="connsiteY0" fmla="*/ 1031271 h 1849691"/>
                <a:gd name="connsiteX1" fmla="*/ 866754 w 3190887"/>
                <a:gd name="connsiteY1" fmla="*/ 596674 h 1849691"/>
                <a:gd name="connsiteX2" fmla="*/ 2609708 w 3190887"/>
                <a:gd name="connsiteY2" fmla="*/ 785435 h 1849691"/>
                <a:gd name="connsiteX3" fmla="*/ 2535499 w 3190887"/>
                <a:gd name="connsiteY3" fmla="*/ 1849561 h 1849691"/>
                <a:gd name="connsiteX4" fmla="*/ 466154 w 3190887"/>
                <a:gd name="connsiteY4" fmla="*/ 1849561 h 1849691"/>
                <a:gd name="connsiteX5" fmla="*/ 544191 w 3190887"/>
                <a:gd name="connsiteY5" fmla="*/ 1031271 h 1849691"/>
                <a:gd name="connsiteX0" fmla="*/ 544191 w 3190887"/>
                <a:gd name="connsiteY0" fmla="*/ 1056809 h 1875229"/>
                <a:gd name="connsiteX1" fmla="*/ 866754 w 3190887"/>
                <a:gd name="connsiteY1" fmla="*/ 622212 h 1875229"/>
                <a:gd name="connsiteX2" fmla="*/ 2609708 w 3190887"/>
                <a:gd name="connsiteY2" fmla="*/ 810973 h 1875229"/>
                <a:gd name="connsiteX3" fmla="*/ 2535499 w 3190887"/>
                <a:gd name="connsiteY3" fmla="*/ 1875099 h 1875229"/>
                <a:gd name="connsiteX4" fmla="*/ 466154 w 3190887"/>
                <a:gd name="connsiteY4" fmla="*/ 1875099 h 1875229"/>
                <a:gd name="connsiteX5" fmla="*/ 544191 w 3190887"/>
                <a:gd name="connsiteY5" fmla="*/ 1056809 h 1875229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94906 h 1913326"/>
                <a:gd name="connsiteX1" fmla="*/ 866754 w 3190887"/>
                <a:gd name="connsiteY1" fmla="*/ 660309 h 1913326"/>
                <a:gd name="connsiteX2" fmla="*/ 2609708 w 3190887"/>
                <a:gd name="connsiteY2" fmla="*/ 849070 h 1913326"/>
                <a:gd name="connsiteX3" fmla="*/ 2535499 w 3190887"/>
                <a:gd name="connsiteY3" fmla="*/ 1913196 h 1913326"/>
                <a:gd name="connsiteX4" fmla="*/ 466154 w 3190887"/>
                <a:gd name="connsiteY4" fmla="*/ 1913196 h 1913326"/>
                <a:gd name="connsiteX5" fmla="*/ 544191 w 3190887"/>
                <a:gd name="connsiteY5" fmla="*/ 1094906 h 1913326"/>
                <a:gd name="connsiteX0" fmla="*/ 544191 w 3190887"/>
                <a:gd name="connsiteY0" fmla="*/ 1058865 h 1877285"/>
                <a:gd name="connsiteX1" fmla="*/ 866754 w 3190887"/>
                <a:gd name="connsiteY1" fmla="*/ 624268 h 1877285"/>
                <a:gd name="connsiteX2" fmla="*/ 2609708 w 3190887"/>
                <a:gd name="connsiteY2" fmla="*/ 813029 h 1877285"/>
                <a:gd name="connsiteX3" fmla="*/ 2535499 w 3190887"/>
                <a:gd name="connsiteY3" fmla="*/ 1877155 h 1877285"/>
                <a:gd name="connsiteX4" fmla="*/ 466154 w 3190887"/>
                <a:gd name="connsiteY4" fmla="*/ 1877155 h 1877285"/>
                <a:gd name="connsiteX5" fmla="*/ 544191 w 3190887"/>
                <a:gd name="connsiteY5" fmla="*/ 1058865 h 1877285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73296 h 1891716"/>
                <a:gd name="connsiteX1" fmla="*/ 866754 w 3190887"/>
                <a:gd name="connsiteY1" fmla="*/ 638699 h 1891716"/>
                <a:gd name="connsiteX2" fmla="*/ 2609708 w 3190887"/>
                <a:gd name="connsiteY2" fmla="*/ 827460 h 1891716"/>
                <a:gd name="connsiteX3" fmla="*/ 2535499 w 3190887"/>
                <a:gd name="connsiteY3" fmla="*/ 1891586 h 1891716"/>
                <a:gd name="connsiteX4" fmla="*/ 466154 w 3190887"/>
                <a:gd name="connsiteY4" fmla="*/ 1891586 h 1891716"/>
                <a:gd name="connsiteX5" fmla="*/ 544191 w 3190887"/>
                <a:gd name="connsiteY5" fmla="*/ 1073296 h 189171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39972 w 3262882"/>
                <a:gd name="connsiteY0" fmla="*/ 913808 h 1891704"/>
                <a:gd name="connsiteX1" fmla="*/ 938749 w 3262882"/>
                <a:gd name="connsiteY1" fmla="*/ 638699 h 1891704"/>
                <a:gd name="connsiteX2" fmla="*/ 2681703 w 3262882"/>
                <a:gd name="connsiteY2" fmla="*/ 827460 h 1891704"/>
                <a:gd name="connsiteX3" fmla="*/ 2607494 w 3262882"/>
                <a:gd name="connsiteY3" fmla="*/ 1891586 h 1891704"/>
                <a:gd name="connsiteX4" fmla="*/ 538149 w 3262882"/>
                <a:gd name="connsiteY4" fmla="*/ 1891586 h 1891704"/>
                <a:gd name="connsiteX5" fmla="*/ 539972 w 3262882"/>
                <a:gd name="connsiteY5" fmla="*/ 913808 h 1891704"/>
                <a:gd name="connsiteX0" fmla="*/ 539972 w 3262882"/>
                <a:gd name="connsiteY0" fmla="*/ 939984 h 1917880"/>
                <a:gd name="connsiteX1" fmla="*/ 993187 w 3262882"/>
                <a:gd name="connsiteY1" fmla="*/ 622345 h 1917880"/>
                <a:gd name="connsiteX2" fmla="*/ 2681703 w 3262882"/>
                <a:gd name="connsiteY2" fmla="*/ 853636 h 1917880"/>
                <a:gd name="connsiteX3" fmla="*/ 2607494 w 3262882"/>
                <a:gd name="connsiteY3" fmla="*/ 1917762 h 1917880"/>
                <a:gd name="connsiteX4" fmla="*/ 538149 w 3262882"/>
                <a:gd name="connsiteY4" fmla="*/ 1917762 h 1917880"/>
                <a:gd name="connsiteX5" fmla="*/ 539972 w 3262882"/>
                <a:gd name="connsiteY5" fmla="*/ 939984 h 1917880"/>
                <a:gd name="connsiteX0" fmla="*/ 539972 w 3422381"/>
                <a:gd name="connsiteY0" fmla="*/ 916601 h 1894497"/>
                <a:gd name="connsiteX1" fmla="*/ 993187 w 3422381"/>
                <a:gd name="connsiteY1" fmla="*/ 598962 h 1894497"/>
                <a:gd name="connsiteX2" fmla="*/ 2964782 w 3422381"/>
                <a:gd name="connsiteY2" fmla="*/ 894048 h 1894497"/>
                <a:gd name="connsiteX3" fmla="*/ 2607494 w 3422381"/>
                <a:gd name="connsiteY3" fmla="*/ 1894379 h 1894497"/>
                <a:gd name="connsiteX4" fmla="*/ 538149 w 3422381"/>
                <a:gd name="connsiteY4" fmla="*/ 1894379 h 1894497"/>
                <a:gd name="connsiteX5" fmla="*/ 539972 w 3422381"/>
                <a:gd name="connsiteY5" fmla="*/ 916601 h 1894497"/>
                <a:gd name="connsiteX0" fmla="*/ 539972 w 3556963"/>
                <a:gd name="connsiteY0" fmla="*/ 916601 h 1894497"/>
                <a:gd name="connsiteX1" fmla="*/ 993187 w 3556963"/>
                <a:gd name="connsiteY1" fmla="*/ 598962 h 1894497"/>
                <a:gd name="connsiteX2" fmla="*/ 2964782 w 3556963"/>
                <a:gd name="connsiteY2" fmla="*/ 894048 h 1894497"/>
                <a:gd name="connsiteX3" fmla="*/ 2912347 w 3556963"/>
                <a:gd name="connsiteY3" fmla="*/ 1894379 h 1894497"/>
                <a:gd name="connsiteX4" fmla="*/ 538149 w 3556963"/>
                <a:gd name="connsiteY4" fmla="*/ 1894379 h 1894497"/>
                <a:gd name="connsiteX5" fmla="*/ 539972 w 3556963"/>
                <a:gd name="connsiteY5" fmla="*/ 916601 h 1894497"/>
                <a:gd name="connsiteX0" fmla="*/ 539972 w 3454539"/>
                <a:gd name="connsiteY0" fmla="*/ 916601 h 1894497"/>
                <a:gd name="connsiteX1" fmla="*/ 993187 w 3454539"/>
                <a:gd name="connsiteY1" fmla="*/ 598962 h 1894497"/>
                <a:gd name="connsiteX2" fmla="*/ 2964782 w 3454539"/>
                <a:gd name="connsiteY2" fmla="*/ 894048 h 1894497"/>
                <a:gd name="connsiteX3" fmla="*/ 2912347 w 3454539"/>
                <a:gd name="connsiteY3" fmla="*/ 1894379 h 1894497"/>
                <a:gd name="connsiteX4" fmla="*/ 538149 w 3454539"/>
                <a:gd name="connsiteY4" fmla="*/ 1894379 h 1894497"/>
                <a:gd name="connsiteX5" fmla="*/ 539972 w 3454539"/>
                <a:gd name="connsiteY5" fmla="*/ 916601 h 1894497"/>
                <a:gd name="connsiteX0" fmla="*/ 539972 w 3359351"/>
                <a:gd name="connsiteY0" fmla="*/ 973325 h 1951221"/>
                <a:gd name="connsiteX1" fmla="*/ 993187 w 3359351"/>
                <a:gd name="connsiteY1" fmla="*/ 655686 h 1951221"/>
                <a:gd name="connsiteX2" fmla="*/ 2779692 w 3359351"/>
                <a:gd name="connsiteY2" fmla="*/ 801916 h 1951221"/>
                <a:gd name="connsiteX3" fmla="*/ 2912347 w 3359351"/>
                <a:gd name="connsiteY3" fmla="*/ 1951103 h 1951221"/>
                <a:gd name="connsiteX4" fmla="*/ 538149 w 3359351"/>
                <a:gd name="connsiteY4" fmla="*/ 1951103 h 1951221"/>
                <a:gd name="connsiteX5" fmla="*/ 539972 w 3359351"/>
                <a:gd name="connsiteY5" fmla="*/ 973325 h 1951221"/>
                <a:gd name="connsiteX0" fmla="*/ 539972 w 3419450"/>
                <a:gd name="connsiteY0" fmla="*/ 973325 h 1951221"/>
                <a:gd name="connsiteX1" fmla="*/ 993187 w 3419450"/>
                <a:gd name="connsiteY1" fmla="*/ 655686 h 1951221"/>
                <a:gd name="connsiteX2" fmla="*/ 2779692 w 3419450"/>
                <a:gd name="connsiteY2" fmla="*/ 801916 h 1951221"/>
                <a:gd name="connsiteX3" fmla="*/ 2912347 w 3419450"/>
                <a:gd name="connsiteY3" fmla="*/ 1951103 h 1951221"/>
                <a:gd name="connsiteX4" fmla="*/ 538149 w 3419450"/>
                <a:gd name="connsiteY4" fmla="*/ 1951103 h 1951221"/>
                <a:gd name="connsiteX5" fmla="*/ 539972 w 3419450"/>
                <a:gd name="connsiteY5" fmla="*/ 973325 h 1951221"/>
                <a:gd name="connsiteX0" fmla="*/ 539972 w 3443958"/>
                <a:gd name="connsiteY0" fmla="*/ 973325 h 1951221"/>
                <a:gd name="connsiteX1" fmla="*/ 993187 w 3443958"/>
                <a:gd name="connsiteY1" fmla="*/ 655686 h 1951221"/>
                <a:gd name="connsiteX2" fmla="*/ 2779692 w 3443958"/>
                <a:gd name="connsiteY2" fmla="*/ 801916 h 1951221"/>
                <a:gd name="connsiteX3" fmla="*/ 2912347 w 3443958"/>
                <a:gd name="connsiteY3" fmla="*/ 1951103 h 1951221"/>
                <a:gd name="connsiteX4" fmla="*/ 538149 w 3443958"/>
                <a:gd name="connsiteY4" fmla="*/ 1951103 h 1951221"/>
                <a:gd name="connsiteX5" fmla="*/ 539972 w 3443958"/>
                <a:gd name="connsiteY5" fmla="*/ 973325 h 1951221"/>
                <a:gd name="connsiteX0" fmla="*/ 539972 w 3500292"/>
                <a:gd name="connsiteY0" fmla="*/ 969019 h 1946915"/>
                <a:gd name="connsiteX1" fmla="*/ 993187 w 3500292"/>
                <a:gd name="connsiteY1" fmla="*/ 651380 h 1946915"/>
                <a:gd name="connsiteX2" fmla="*/ 2888569 w 3500292"/>
                <a:gd name="connsiteY2" fmla="*/ 808242 h 1946915"/>
                <a:gd name="connsiteX3" fmla="*/ 2912347 w 3500292"/>
                <a:gd name="connsiteY3" fmla="*/ 1946797 h 1946915"/>
                <a:gd name="connsiteX4" fmla="*/ 538149 w 3500292"/>
                <a:gd name="connsiteY4" fmla="*/ 1946797 h 1946915"/>
                <a:gd name="connsiteX5" fmla="*/ 539972 w 3500292"/>
                <a:gd name="connsiteY5" fmla="*/ 969019 h 1946915"/>
                <a:gd name="connsiteX0" fmla="*/ 539972 w 3437111"/>
                <a:gd name="connsiteY0" fmla="*/ 969019 h 1946915"/>
                <a:gd name="connsiteX1" fmla="*/ 993187 w 3437111"/>
                <a:gd name="connsiteY1" fmla="*/ 651380 h 1946915"/>
                <a:gd name="connsiteX2" fmla="*/ 2888569 w 3437111"/>
                <a:gd name="connsiteY2" fmla="*/ 808242 h 1946915"/>
                <a:gd name="connsiteX3" fmla="*/ 2912347 w 3437111"/>
                <a:gd name="connsiteY3" fmla="*/ 1946797 h 1946915"/>
                <a:gd name="connsiteX4" fmla="*/ 538149 w 3437111"/>
                <a:gd name="connsiteY4" fmla="*/ 1946797 h 1946915"/>
                <a:gd name="connsiteX5" fmla="*/ 539972 w 3437111"/>
                <a:gd name="connsiteY5" fmla="*/ 969019 h 1946915"/>
                <a:gd name="connsiteX0" fmla="*/ 539972 w 3437111"/>
                <a:gd name="connsiteY0" fmla="*/ 1014604 h 1992500"/>
                <a:gd name="connsiteX1" fmla="*/ 993187 w 3437111"/>
                <a:gd name="connsiteY1" fmla="*/ 696965 h 1992500"/>
                <a:gd name="connsiteX2" fmla="*/ 2888569 w 3437111"/>
                <a:gd name="connsiteY2" fmla="*/ 853827 h 1992500"/>
                <a:gd name="connsiteX3" fmla="*/ 2912347 w 3437111"/>
                <a:gd name="connsiteY3" fmla="*/ 1992382 h 1992500"/>
                <a:gd name="connsiteX4" fmla="*/ 538149 w 3437111"/>
                <a:gd name="connsiteY4" fmla="*/ 1992382 h 1992500"/>
                <a:gd name="connsiteX5" fmla="*/ 539972 w 3437111"/>
                <a:gd name="connsiteY5" fmla="*/ 1014604 h 19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7111" h="1992500">
                  <a:moveTo>
                    <a:pt x="539972" y="1014604"/>
                  </a:moveTo>
                  <a:cubicBezTo>
                    <a:pt x="438541" y="782775"/>
                    <a:pt x="730864" y="525775"/>
                    <a:pt x="993187" y="696965"/>
                  </a:cubicBezTo>
                  <a:cubicBezTo>
                    <a:pt x="1266539" y="-358439"/>
                    <a:pt x="2949876" y="-141590"/>
                    <a:pt x="2888569" y="853827"/>
                  </a:cubicBezTo>
                  <a:cubicBezTo>
                    <a:pt x="3637936" y="929002"/>
                    <a:pt x="3593985" y="1993510"/>
                    <a:pt x="2912347" y="1992382"/>
                  </a:cubicBezTo>
                  <a:lnTo>
                    <a:pt x="538149" y="1992382"/>
                  </a:lnTo>
                  <a:cubicBezTo>
                    <a:pt x="-96534" y="2004748"/>
                    <a:pt x="-258401" y="1049224"/>
                    <a:pt x="539972" y="10146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6" name="Oval 445">
              <a:extLst>
                <a:ext uri="{FF2B5EF4-FFF2-40B4-BE49-F238E27FC236}">
                  <a16:creationId xmlns:a16="http://schemas.microsoft.com/office/drawing/2014/main" id="{43AE4BE7-B0C5-47E2-84B8-324A1B744F5A}"/>
                </a:ext>
              </a:extLst>
            </p:cNvPr>
            <p:cNvSpPr/>
            <p:nvPr/>
          </p:nvSpPr>
          <p:spPr>
            <a:xfrm rot="2700000">
              <a:off x="11370666" y="282664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447" name="Oval 446">
              <a:extLst>
                <a:ext uri="{FF2B5EF4-FFF2-40B4-BE49-F238E27FC236}">
                  <a16:creationId xmlns:a16="http://schemas.microsoft.com/office/drawing/2014/main" id="{FEFF3013-683B-4A41-953E-EA94194088A0}"/>
                </a:ext>
              </a:extLst>
            </p:cNvPr>
            <p:cNvSpPr/>
            <p:nvPr/>
          </p:nvSpPr>
          <p:spPr>
            <a:xfrm rot="2700000">
              <a:off x="8761306" y="263451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448" name="Oval 447">
              <a:extLst>
                <a:ext uri="{FF2B5EF4-FFF2-40B4-BE49-F238E27FC236}">
                  <a16:creationId xmlns:a16="http://schemas.microsoft.com/office/drawing/2014/main" id="{3D1640DC-0A26-425C-8845-B91536CEF4F1}"/>
                </a:ext>
              </a:extLst>
            </p:cNvPr>
            <p:cNvSpPr/>
            <p:nvPr/>
          </p:nvSpPr>
          <p:spPr>
            <a:xfrm rot="2700000">
              <a:off x="10855129" y="2424518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grpSp>
        <p:nvGrpSpPr>
          <p:cNvPr id="380" name="Group 379">
            <a:extLst>
              <a:ext uri="{FF2B5EF4-FFF2-40B4-BE49-F238E27FC236}">
                <a16:creationId xmlns:a16="http://schemas.microsoft.com/office/drawing/2014/main" id="{B0572247-A97B-4550-96F0-DA2D30A1696A}"/>
              </a:ext>
            </a:extLst>
          </p:cNvPr>
          <p:cNvGrpSpPr/>
          <p:nvPr/>
        </p:nvGrpSpPr>
        <p:grpSpPr>
          <a:xfrm>
            <a:off x="2870740" y="1801908"/>
            <a:ext cx="1709928" cy="1012342"/>
            <a:chOff x="8257800" y="1770047"/>
            <a:chExt cx="3740886" cy="2220627"/>
          </a:xfrm>
        </p:grpSpPr>
        <p:sp>
          <p:nvSpPr>
            <p:cNvPr id="381" name="Rectangle 3">
              <a:extLst>
                <a:ext uri="{FF2B5EF4-FFF2-40B4-BE49-F238E27FC236}">
                  <a16:creationId xmlns:a16="http://schemas.microsoft.com/office/drawing/2014/main" id="{7000C6EB-113D-49B5-90F9-843DDC8608ED}"/>
                </a:ext>
              </a:extLst>
            </p:cNvPr>
            <p:cNvSpPr/>
            <p:nvPr/>
          </p:nvSpPr>
          <p:spPr>
            <a:xfrm flipH="1">
              <a:off x="8257800" y="1770047"/>
              <a:ext cx="3740886" cy="2220627"/>
            </a:xfrm>
            <a:custGeom>
              <a:avLst/>
              <a:gdLst>
                <a:gd name="connsiteX0" fmla="*/ 0 w 3095941"/>
                <a:gd name="connsiteY0" fmla="*/ 0 h 1295400"/>
                <a:gd name="connsiteX1" fmla="*/ 3095941 w 3095941"/>
                <a:gd name="connsiteY1" fmla="*/ 0 h 1295400"/>
                <a:gd name="connsiteX2" fmla="*/ 3095941 w 3095941"/>
                <a:gd name="connsiteY2" fmla="*/ 1295400 h 1295400"/>
                <a:gd name="connsiteX3" fmla="*/ 0 w 3095941"/>
                <a:gd name="connsiteY3" fmla="*/ 1295400 h 1295400"/>
                <a:gd name="connsiteX4" fmla="*/ 0 w 3095941"/>
                <a:gd name="connsiteY4" fmla="*/ 0 h 1295400"/>
                <a:gd name="connsiteX0" fmla="*/ 0 w 3095941"/>
                <a:gd name="connsiteY0" fmla="*/ 392029 h 1687429"/>
                <a:gd name="connsiteX1" fmla="*/ 1662697 w 3095941"/>
                <a:gd name="connsiteY1" fmla="*/ 0 h 1687429"/>
                <a:gd name="connsiteX2" fmla="*/ 3095941 w 3095941"/>
                <a:gd name="connsiteY2" fmla="*/ 392029 h 1687429"/>
                <a:gd name="connsiteX3" fmla="*/ 3095941 w 3095941"/>
                <a:gd name="connsiteY3" fmla="*/ 1687429 h 1687429"/>
                <a:gd name="connsiteX4" fmla="*/ 0 w 3095941"/>
                <a:gd name="connsiteY4" fmla="*/ 1687429 h 1687429"/>
                <a:gd name="connsiteX5" fmla="*/ 0 w 3095941"/>
                <a:gd name="connsiteY5" fmla="*/ 392029 h 1687429"/>
                <a:gd name="connsiteX0" fmla="*/ 0 w 3816350"/>
                <a:gd name="connsiteY0" fmla="*/ 392029 h 1687429"/>
                <a:gd name="connsiteX1" fmla="*/ 1662697 w 3816350"/>
                <a:gd name="connsiteY1" fmla="*/ 0 h 1687429"/>
                <a:gd name="connsiteX2" fmla="*/ 3095941 w 3816350"/>
                <a:gd name="connsiteY2" fmla="*/ 392029 h 1687429"/>
                <a:gd name="connsiteX3" fmla="*/ 3816350 w 3816350"/>
                <a:gd name="connsiteY3" fmla="*/ 974559 h 1687429"/>
                <a:gd name="connsiteX4" fmla="*/ 3095941 w 3816350"/>
                <a:gd name="connsiteY4" fmla="*/ 1687429 h 1687429"/>
                <a:gd name="connsiteX5" fmla="*/ 0 w 3816350"/>
                <a:gd name="connsiteY5" fmla="*/ 1687429 h 1687429"/>
                <a:gd name="connsiteX6" fmla="*/ 0 w 3816350"/>
                <a:gd name="connsiteY6" fmla="*/ 392029 h 1687429"/>
                <a:gd name="connsiteX0" fmla="*/ 334921 w 4151271"/>
                <a:gd name="connsiteY0" fmla="*/ 392029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334921 w 4151271"/>
                <a:gd name="connsiteY7" fmla="*/ 392029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2937567 w 4151271"/>
                <a:gd name="connsiteY2" fmla="*/ 6206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3752974"/>
                <a:gd name="connsiteY0" fmla="*/ 560471 h 1687449"/>
                <a:gd name="connsiteX1" fmla="*/ 1997618 w 3752974"/>
                <a:gd name="connsiteY1" fmla="*/ 0 h 1687449"/>
                <a:gd name="connsiteX2" fmla="*/ 2937567 w 3752974"/>
                <a:gd name="connsiteY2" fmla="*/ 620629 h 1687449"/>
                <a:gd name="connsiteX3" fmla="*/ 3752974 w 3752974"/>
                <a:gd name="connsiteY3" fmla="*/ 991388 h 1687449"/>
                <a:gd name="connsiteX4" fmla="*/ 3430862 w 3752974"/>
                <a:gd name="connsiteY4" fmla="*/ 1687429 h 1687449"/>
                <a:gd name="connsiteX5" fmla="*/ 334921 w 3752974"/>
                <a:gd name="connsiteY5" fmla="*/ 1687429 h 1687449"/>
                <a:gd name="connsiteX6" fmla="*/ 0 w 3752974"/>
                <a:gd name="connsiteY6" fmla="*/ 997162 h 1687449"/>
                <a:gd name="connsiteX7" fmla="*/ 1153068 w 3752974"/>
                <a:gd name="connsiteY7" fmla="*/ 560471 h 1687449"/>
                <a:gd name="connsiteX0" fmla="*/ 1153068 w 3796037"/>
                <a:gd name="connsiteY0" fmla="*/ 560471 h 1687446"/>
                <a:gd name="connsiteX1" fmla="*/ 1997618 w 3796037"/>
                <a:gd name="connsiteY1" fmla="*/ 0 h 1687446"/>
                <a:gd name="connsiteX2" fmla="*/ 2937567 w 3796037"/>
                <a:gd name="connsiteY2" fmla="*/ 620629 h 1687446"/>
                <a:gd name="connsiteX3" fmla="*/ 3752974 w 3796037"/>
                <a:gd name="connsiteY3" fmla="*/ 991388 h 1687446"/>
                <a:gd name="connsiteX4" fmla="*/ 3430862 w 3796037"/>
                <a:gd name="connsiteY4" fmla="*/ 1687429 h 1687446"/>
                <a:gd name="connsiteX5" fmla="*/ 334921 w 3796037"/>
                <a:gd name="connsiteY5" fmla="*/ 1687429 h 1687446"/>
                <a:gd name="connsiteX6" fmla="*/ 0 w 3796037"/>
                <a:gd name="connsiteY6" fmla="*/ 997162 h 1687446"/>
                <a:gd name="connsiteX7" fmla="*/ 1153068 w 3796037"/>
                <a:gd name="connsiteY7" fmla="*/ 560471 h 1687446"/>
                <a:gd name="connsiteX0" fmla="*/ 1153068 w 3571228"/>
                <a:gd name="connsiteY0" fmla="*/ 560471 h 1687429"/>
                <a:gd name="connsiteX1" fmla="*/ 1997618 w 3571228"/>
                <a:gd name="connsiteY1" fmla="*/ 0 h 1687429"/>
                <a:gd name="connsiteX2" fmla="*/ 2937567 w 3571228"/>
                <a:gd name="connsiteY2" fmla="*/ 620629 h 1687429"/>
                <a:gd name="connsiteX3" fmla="*/ 3430862 w 3571228"/>
                <a:gd name="connsiteY3" fmla="*/ 1687429 h 1687429"/>
                <a:gd name="connsiteX4" fmla="*/ 334921 w 3571228"/>
                <a:gd name="connsiteY4" fmla="*/ 1687429 h 1687429"/>
                <a:gd name="connsiteX5" fmla="*/ 0 w 3571228"/>
                <a:gd name="connsiteY5" fmla="*/ 997162 h 1687429"/>
                <a:gd name="connsiteX6" fmla="*/ 1153068 w 3571228"/>
                <a:gd name="connsiteY6" fmla="*/ 560471 h 1687429"/>
                <a:gd name="connsiteX0" fmla="*/ 1153068 w 3702443"/>
                <a:gd name="connsiteY0" fmla="*/ 560471 h 1687429"/>
                <a:gd name="connsiteX1" fmla="*/ 1997618 w 3702443"/>
                <a:gd name="connsiteY1" fmla="*/ 0 h 1687429"/>
                <a:gd name="connsiteX2" fmla="*/ 2937567 w 3702443"/>
                <a:gd name="connsiteY2" fmla="*/ 620629 h 1687429"/>
                <a:gd name="connsiteX3" fmla="*/ 3430862 w 3702443"/>
                <a:gd name="connsiteY3" fmla="*/ 1687429 h 1687429"/>
                <a:gd name="connsiteX4" fmla="*/ 334921 w 3702443"/>
                <a:gd name="connsiteY4" fmla="*/ 1687429 h 1687429"/>
                <a:gd name="connsiteX5" fmla="*/ 0 w 3702443"/>
                <a:gd name="connsiteY5" fmla="*/ 997162 h 1687429"/>
                <a:gd name="connsiteX6" fmla="*/ 1153068 w 3702443"/>
                <a:gd name="connsiteY6" fmla="*/ 560471 h 1687429"/>
                <a:gd name="connsiteX0" fmla="*/ 1153068 w 3702443"/>
                <a:gd name="connsiteY0" fmla="*/ 63898 h 1190856"/>
                <a:gd name="connsiteX1" fmla="*/ 2937567 w 3702443"/>
                <a:gd name="connsiteY1" fmla="*/ 124056 h 1190856"/>
                <a:gd name="connsiteX2" fmla="*/ 3430862 w 3702443"/>
                <a:gd name="connsiteY2" fmla="*/ 1190856 h 1190856"/>
                <a:gd name="connsiteX3" fmla="*/ 334921 w 3702443"/>
                <a:gd name="connsiteY3" fmla="*/ 1190856 h 1190856"/>
                <a:gd name="connsiteX4" fmla="*/ 0 w 3702443"/>
                <a:gd name="connsiteY4" fmla="*/ 500589 h 1190856"/>
                <a:gd name="connsiteX5" fmla="*/ 1153068 w 3702443"/>
                <a:gd name="connsiteY5" fmla="*/ 63898 h 1190856"/>
                <a:gd name="connsiteX0" fmla="*/ 1153068 w 3702443"/>
                <a:gd name="connsiteY0" fmla="*/ 317291 h 1444249"/>
                <a:gd name="connsiteX1" fmla="*/ 2937567 w 3702443"/>
                <a:gd name="connsiteY1" fmla="*/ 377449 h 1444249"/>
                <a:gd name="connsiteX2" fmla="*/ 3430862 w 3702443"/>
                <a:gd name="connsiteY2" fmla="*/ 1444249 h 1444249"/>
                <a:gd name="connsiteX3" fmla="*/ 334921 w 3702443"/>
                <a:gd name="connsiteY3" fmla="*/ 1444249 h 1444249"/>
                <a:gd name="connsiteX4" fmla="*/ 0 w 3702443"/>
                <a:gd name="connsiteY4" fmla="*/ 753982 h 1444249"/>
                <a:gd name="connsiteX5" fmla="*/ 1153068 w 3702443"/>
                <a:gd name="connsiteY5" fmla="*/ 317291 h 1444249"/>
                <a:gd name="connsiteX0" fmla="*/ 1153068 w 3702443"/>
                <a:gd name="connsiteY0" fmla="*/ 555117 h 1682075"/>
                <a:gd name="connsiteX1" fmla="*/ 2937567 w 3702443"/>
                <a:gd name="connsiteY1" fmla="*/ 615275 h 1682075"/>
                <a:gd name="connsiteX2" fmla="*/ 3430862 w 3702443"/>
                <a:gd name="connsiteY2" fmla="*/ 1682075 h 1682075"/>
                <a:gd name="connsiteX3" fmla="*/ 334921 w 3702443"/>
                <a:gd name="connsiteY3" fmla="*/ 1682075 h 1682075"/>
                <a:gd name="connsiteX4" fmla="*/ 0 w 3702443"/>
                <a:gd name="connsiteY4" fmla="*/ 991808 h 1682075"/>
                <a:gd name="connsiteX5" fmla="*/ 1153068 w 3702443"/>
                <a:gd name="connsiteY5" fmla="*/ 555117 h 1682075"/>
                <a:gd name="connsiteX0" fmla="*/ 920794 w 3470169"/>
                <a:gd name="connsiteY0" fmla="*/ 555117 h 1682075"/>
                <a:gd name="connsiteX1" fmla="*/ 2705293 w 3470169"/>
                <a:gd name="connsiteY1" fmla="*/ 615275 h 1682075"/>
                <a:gd name="connsiteX2" fmla="*/ 3198588 w 3470169"/>
                <a:gd name="connsiteY2" fmla="*/ 1682075 h 1682075"/>
                <a:gd name="connsiteX3" fmla="*/ 102647 w 3470169"/>
                <a:gd name="connsiteY3" fmla="*/ 1682075 h 1682075"/>
                <a:gd name="connsiteX4" fmla="*/ 920794 w 3470169"/>
                <a:gd name="connsiteY4" fmla="*/ 555117 h 1682075"/>
                <a:gd name="connsiteX0" fmla="*/ 1068444 w 3617819"/>
                <a:gd name="connsiteY0" fmla="*/ 555117 h 1682075"/>
                <a:gd name="connsiteX1" fmla="*/ 2852943 w 3617819"/>
                <a:gd name="connsiteY1" fmla="*/ 615275 h 1682075"/>
                <a:gd name="connsiteX2" fmla="*/ 3346238 w 3617819"/>
                <a:gd name="connsiteY2" fmla="*/ 1682075 h 1682075"/>
                <a:gd name="connsiteX3" fmla="*/ 250297 w 3617819"/>
                <a:gd name="connsiteY3" fmla="*/ 1682075 h 1682075"/>
                <a:gd name="connsiteX4" fmla="*/ 1068444 w 3617819"/>
                <a:gd name="connsiteY4" fmla="*/ 555117 h 1682075"/>
                <a:gd name="connsiteX0" fmla="*/ 1088079 w 3637454"/>
                <a:gd name="connsiteY0" fmla="*/ 555117 h 1682205"/>
                <a:gd name="connsiteX1" fmla="*/ 2872578 w 3637454"/>
                <a:gd name="connsiteY1" fmla="*/ 615275 h 1682205"/>
                <a:gd name="connsiteX2" fmla="*/ 3365873 w 3637454"/>
                <a:gd name="connsiteY2" fmla="*/ 1682075 h 1682205"/>
                <a:gd name="connsiteX3" fmla="*/ 269932 w 3637454"/>
                <a:gd name="connsiteY3" fmla="*/ 1682075 h 1682205"/>
                <a:gd name="connsiteX4" fmla="*/ 1088079 w 3637454"/>
                <a:gd name="connsiteY4" fmla="*/ 555117 h 1682205"/>
                <a:gd name="connsiteX0" fmla="*/ 760088 w 3309463"/>
                <a:gd name="connsiteY0" fmla="*/ 555117 h 1693424"/>
                <a:gd name="connsiteX1" fmla="*/ 2544587 w 3309463"/>
                <a:gd name="connsiteY1" fmla="*/ 615275 h 1693424"/>
                <a:gd name="connsiteX2" fmla="*/ 3037882 w 3309463"/>
                <a:gd name="connsiteY2" fmla="*/ 1682075 h 1693424"/>
                <a:gd name="connsiteX3" fmla="*/ 553411 w 3309463"/>
                <a:gd name="connsiteY3" fmla="*/ 1693295 h 1693424"/>
                <a:gd name="connsiteX4" fmla="*/ 760088 w 3309463"/>
                <a:gd name="connsiteY4" fmla="*/ 555117 h 1693424"/>
                <a:gd name="connsiteX0" fmla="*/ 628345 w 3177720"/>
                <a:gd name="connsiteY0" fmla="*/ 555117 h 1693428"/>
                <a:gd name="connsiteX1" fmla="*/ 2412844 w 3177720"/>
                <a:gd name="connsiteY1" fmla="*/ 615275 h 1693428"/>
                <a:gd name="connsiteX2" fmla="*/ 2906139 w 3177720"/>
                <a:gd name="connsiteY2" fmla="*/ 1682075 h 1693428"/>
                <a:gd name="connsiteX3" fmla="*/ 421668 w 3177720"/>
                <a:gd name="connsiteY3" fmla="*/ 1693295 h 1693428"/>
                <a:gd name="connsiteX4" fmla="*/ 628345 w 3177720"/>
                <a:gd name="connsiteY4" fmla="*/ 555117 h 1693428"/>
                <a:gd name="connsiteX0" fmla="*/ 694586 w 3243961"/>
                <a:gd name="connsiteY0" fmla="*/ 555117 h 1693300"/>
                <a:gd name="connsiteX1" fmla="*/ 2479085 w 3243961"/>
                <a:gd name="connsiteY1" fmla="*/ 615275 h 1693300"/>
                <a:gd name="connsiteX2" fmla="*/ 2972380 w 3243961"/>
                <a:gd name="connsiteY2" fmla="*/ 1682075 h 1693300"/>
                <a:gd name="connsiteX3" fmla="*/ 487909 w 3243961"/>
                <a:gd name="connsiteY3" fmla="*/ 1693295 h 1693300"/>
                <a:gd name="connsiteX4" fmla="*/ 694586 w 3243961"/>
                <a:gd name="connsiteY4" fmla="*/ 555117 h 1693300"/>
                <a:gd name="connsiteX0" fmla="*/ 694586 w 3300937"/>
                <a:gd name="connsiteY0" fmla="*/ 506559 h 1644742"/>
                <a:gd name="connsiteX1" fmla="*/ 2624940 w 3300937"/>
                <a:gd name="connsiteY1" fmla="*/ 662084 h 1644742"/>
                <a:gd name="connsiteX2" fmla="*/ 2972380 w 3300937"/>
                <a:gd name="connsiteY2" fmla="*/ 1633517 h 1644742"/>
                <a:gd name="connsiteX3" fmla="*/ 487909 w 3300937"/>
                <a:gd name="connsiteY3" fmla="*/ 1644737 h 1644742"/>
                <a:gd name="connsiteX4" fmla="*/ 694586 w 3300937"/>
                <a:gd name="connsiteY4" fmla="*/ 506559 h 1644742"/>
                <a:gd name="connsiteX0" fmla="*/ 694586 w 3253870"/>
                <a:gd name="connsiteY0" fmla="*/ 506559 h 1644742"/>
                <a:gd name="connsiteX1" fmla="*/ 2624940 w 3253870"/>
                <a:gd name="connsiteY1" fmla="*/ 662084 h 1644742"/>
                <a:gd name="connsiteX2" fmla="*/ 2972380 w 3253870"/>
                <a:gd name="connsiteY2" fmla="*/ 1633517 h 1644742"/>
                <a:gd name="connsiteX3" fmla="*/ 487909 w 3253870"/>
                <a:gd name="connsiteY3" fmla="*/ 1644737 h 1644742"/>
                <a:gd name="connsiteX4" fmla="*/ 694586 w 3253870"/>
                <a:gd name="connsiteY4" fmla="*/ 506559 h 1644742"/>
                <a:gd name="connsiteX0" fmla="*/ 694586 w 3188158"/>
                <a:gd name="connsiteY0" fmla="*/ 506559 h 1644742"/>
                <a:gd name="connsiteX1" fmla="*/ 2624940 w 3188158"/>
                <a:gd name="connsiteY1" fmla="*/ 662084 h 1644742"/>
                <a:gd name="connsiteX2" fmla="*/ 2860184 w 3188158"/>
                <a:gd name="connsiteY2" fmla="*/ 1644737 h 1644742"/>
                <a:gd name="connsiteX3" fmla="*/ 487909 w 3188158"/>
                <a:gd name="connsiteY3" fmla="*/ 1644737 h 1644742"/>
                <a:gd name="connsiteX4" fmla="*/ 694586 w 3188158"/>
                <a:gd name="connsiteY4" fmla="*/ 506559 h 1644742"/>
                <a:gd name="connsiteX0" fmla="*/ 694586 w 3228907"/>
                <a:gd name="connsiteY0" fmla="*/ 506559 h 1644742"/>
                <a:gd name="connsiteX1" fmla="*/ 2624940 w 3228907"/>
                <a:gd name="connsiteY1" fmla="*/ 662084 h 1644742"/>
                <a:gd name="connsiteX2" fmla="*/ 2860184 w 3228907"/>
                <a:gd name="connsiteY2" fmla="*/ 1644737 h 1644742"/>
                <a:gd name="connsiteX3" fmla="*/ 487909 w 3228907"/>
                <a:gd name="connsiteY3" fmla="*/ 1644737 h 1644742"/>
                <a:gd name="connsiteX4" fmla="*/ 694586 w 3228907"/>
                <a:gd name="connsiteY4" fmla="*/ 506559 h 1644742"/>
                <a:gd name="connsiteX0" fmla="*/ 694586 w 3197295"/>
                <a:gd name="connsiteY0" fmla="*/ 576366 h 1714549"/>
                <a:gd name="connsiteX1" fmla="*/ 2546403 w 3197295"/>
                <a:gd name="connsiteY1" fmla="*/ 597255 h 1714549"/>
                <a:gd name="connsiteX2" fmla="*/ 2860184 w 3197295"/>
                <a:gd name="connsiteY2" fmla="*/ 1714544 h 1714549"/>
                <a:gd name="connsiteX3" fmla="*/ 487909 w 3197295"/>
                <a:gd name="connsiteY3" fmla="*/ 1714544 h 1714549"/>
                <a:gd name="connsiteX4" fmla="*/ 694586 w 3197295"/>
                <a:gd name="connsiteY4" fmla="*/ 576366 h 1714549"/>
                <a:gd name="connsiteX0" fmla="*/ 694586 w 3036057"/>
                <a:gd name="connsiteY0" fmla="*/ 576366 h 1714549"/>
                <a:gd name="connsiteX1" fmla="*/ 2546403 w 3036057"/>
                <a:gd name="connsiteY1" fmla="*/ 597255 h 1714549"/>
                <a:gd name="connsiteX2" fmla="*/ 2557254 w 3036057"/>
                <a:gd name="connsiteY2" fmla="*/ 1714544 h 1714549"/>
                <a:gd name="connsiteX3" fmla="*/ 487909 w 3036057"/>
                <a:gd name="connsiteY3" fmla="*/ 1714544 h 1714549"/>
                <a:gd name="connsiteX4" fmla="*/ 694586 w 3036057"/>
                <a:gd name="connsiteY4" fmla="*/ 576366 h 1714549"/>
                <a:gd name="connsiteX0" fmla="*/ 694586 w 3171780"/>
                <a:gd name="connsiteY0" fmla="*/ 576366 h 1714549"/>
                <a:gd name="connsiteX1" fmla="*/ 2546403 w 3171780"/>
                <a:gd name="connsiteY1" fmla="*/ 597255 h 1714549"/>
                <a:gd name="connsiteX2" fmla="*/ 2557254 w 3171780"/>
                <a:gd name="connsiteY2" fmla="*/ 1714544 h 1714549"/>
                <a:gd name="connsiteX3" fmla="*/ 487909 w 3171780"/>
                <a:gd name="connsiteY3" fmla="*/ 1714544 h 1714549"/>
                <a:gd name="connsiteX4" fmla="*/ 694586 w 3171780"/>
                <a:gd name="connsiteY4" fmla="*/ 576366 h 1714549"/>
                <a:gd name="connsiteX0" fmla="*/ 694586 w 3171780"/>
                <a:gd name="connsiteY0" fmla="*/ 314755 h 1452938"/>
                <a:gd name="connsiteX1" fmla="*/ 923491 w 3171780"/>
                <a:gd name="connsiteY1" fmla="*/ 114 h 1452938"/>
                <a:gd name="connsiteX2" fmla="*/ 2546403 w 3171780"/>
                <a:gd name="connsiteY2" fmla="*/ 335644 h 1452938"/>
                <a:gd name="connsiteX3" fmla="*/ 2557254 w 3171780"/>
                <a:gd name="connsiteY3" fmla="*/ 1452933 h 1452938"/>
                <a:gd name="connsiteX4" fmla="*/ 487909 w 3171780"/>
                <a:gd name="connsiteY4" fmla="*/ 1452933 h 1452938"/>
                <a:gd name="connsiteX5" fmla="*/ 694586 w 3171780"/>
                <a:gd name="connsiteY5" fmla="*/ 314755 h 1452938"/>
                <a:gd name="connsiteX0" fmla="*/ 694586 w 3171780"/>
                <a:gd name="connsiteY0" fmla="*/ 125528 h 1263711"/>
                <a:gd name="connsiteX1" fmla="*/ 1198372 w 3171780"/>
                <a:gd name="connsiteY1" fmla="*/ 68939 h 1263711"/>
                <a:gd name="connsiteX2" fmla="*/ 2546403 w 3171780"/>
                <a:gd name="connsiteY2" fmla="*/ 146417 h 1263711"/>
                <a:gd name="connsiteX3" fmla="*/ 2557254 w 3171780"/>
                <a:gd name="connsiteY3" fmla="*/ 1263706 h 1263711"/>
                <a:gd name="connsiteX4" fmla="*/ 487909 w 3171780"/>
                <a:gd name="connsiteY4" fmla="*/ 1263706 h 1263711"/>
                <a:gd name="connsiteX5" fmla="*/ 694586 w 3171780"/>
                <a:gd name="connsiteY5" fmla="*/ 125528 h 1263711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596292 w 3286659"/>
                <a:gd name="connsiteY0" fmla="*/ 458962 h 1518609"/>
                <a:gd name="connsiteX1" fmla="*/ 1313251 w 3286659"/>
                <a:gd name="connsiteY1" fmla="*/ 323836 h 1518609"/>
                <a:gd name="connsiteX2" fmla="*/ 2661282 w 3286659"/>
                <a:gd name="connsiteY2" fmla="*/ 401314 h 1518609"/>
                <a:gd name="connsiteX3" fmla="*/ 2672133 w 3286659"/>
                <a:gd name="connsiteY3" fmla="*/ 1518603 h 1518609"/>
                <a:gd name="connsiteX4" fmla="*/ 602788 w 3286659"/>
                <a:gd name="connsiteY4" fmla="*/ 1518603 h 1518609"/>
                <a:gd name="connsiteX5" fmla="*/ 596292 w 3286659"/>
                <a:gd name="connsiteY5" fmla="*/ 458962 h 1518609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556834 h 1616481"/>
                <a:gd name="connsiteX1" fmla="*/ 1094469 w 3286659"/>
                <a:gd name="connsiteY1" fmla="*/ 455367 h 1616481"/>
                <a:gd name="connsiteX2" fmla="*/ 2661282 w 3286659"/>
                <a:gd name="connsiteY2" fmla="*/ 499186 h 1616481"/>
                <a:gd name="connsiteX3" fmla="*/ 2672133 w 3286659"/>
                <a:gd name="connsiteY3" fmla="*/ 1616475 h 1616481"/>
                <a:gd name="connsiteX4" fmla="*/ 602788 w 3286659"/>
                <a:gd name="connsiteY4" fmla="*/ 1616475 h 1616481"/>
                <a:gd name="connsiteX5" fmla="*/ 596292 w 3286659"/>
                <a:gd name="connsiteY5" fmla="*/ 556834 h 1616481"/>
                <a:gd name="connsiteX0" fmla="*/ 596292 w 3286659"/>
                <a:gd name="connsiteY0" fmla="*/ 699745 h 1759392"/>
                <a:gd name="connsiteX1" fmla="*/ 1094469 w 3286659"/>
                <a:gd name="connsiteY1" fmla="*/ 598278 h 1759392"/>
                <a:gd name="connsiteX2" fmla="*/ 2661282 w 3286659"/>
                <a:gd name="connsiteY2" fmla="*/ 642097 h 1759392"/>
                <a:gd name="connsiteX3" fmla="*/ 2672133 w 3286659"/>
                <a:gd name="connsiteY3" fmla="*/ 1759386 h 1759392"/>
                <a:gd name="connsiteX4" fmla="*/ 602788 w 3286659"/>
                <a:gd name="connsiteY4" fmla="*/ 1759386 h 1759392"/>
                <a:gd name="connsiteX5" fmla="*/ 596292 w 3286659"/>
                <a:gd name="connsiteY5" fmla="*/ 699745 h 1759392"/>
                <a:gd name="connsiteX0" fmla="*/ 596292 w 3286659"/>
                <a:gd name="connsiteY0" fmla="*/ 840626 h 1900273"/>
                <a:gd name="connsiteX1" fmla="*/ 1072029 w 3286659"/>
                <a:gd name="connsiteY1" fmla="*/ 509157 h 1900273"/>
                <a:gd name="connsiteX2" fmla="*/ 2661282 w 3286659"/>
                <a:gd name="connsiteY2" fmla="*/ 782978 h 1900273"/>
                <a:gd name="connsiteX3" fmla="*/ 2672133 w 3286659"/>
                <a:gd name="connsiteY3" fmla="*/ 1900267 h 1900273"/>
                <a:gd name="connsiteX4" fmla="*/ 602788 w 3286659"/>
                <a:gd name="connsiteY4" fmla="*/ 1900267 h 1900273"/>
                <a:gd name="connsiteX5" fmla="*/ 596292 w 3286659"/>
                <a:gd name="connsiteY5" fmla="*/ 840626 h 1900273"/>
                <a:gd name="connsiteX0" fmla="*/ 596292 w 3286659"/>
                <a:gd name="connsiteY0" fmla="*/ 755820 h 1815467"/>
                <a:gd name="connsiteX1" fmla="*/ 1072029 w 3286659"/>
                <a:gd name="connsiteY1" fmla="*/ 424351 h 1815467"/>
                <a:gd name="connsiteX2" fmla="*/ 2661282 w 3286659"/>
                <a:gd name="connsiteY2" fmla="*/ 698172 h 1815467"/>
                <a:gd name="connsiteX3" fmla="*/ 2672133 w 3286659"/>
                <a:gd name="connsiteY3" fmla="*/ 1815461 h 1815467"/>
                <a:gd name="connsiteX4" fmla="*/ 602788 w 3286659"/>
                <a:gd name="connsiteY4" fmla="*/ 1815461 h 1815467"/>
                <a:gd name="connsiteX5" fmla="*/ 596292 w 3286659"/>
                <a:gd name="connsiteY5" fmla="*/ 755820 h 1815467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1595 w 3207327"/>
                <a:gd name="connsiteY0" fmla="*/ 593135 h 1815466"/>
                <a:gd name="connsiteX1" fmla="*/ 992697 w 3207327"/>
                <a:gd name="connsiteY1" fmla="*/ 424351 h 1815466"/>
                <a:gd name="connsiteX2" fmla="*/ 2581950 w 3207327"/>
                <a:gd name="connsiteY2" fmla="*/ 698172 h 1815466"/>
                <a:gd name="connsiteX3" fmla="*/ 2592801 w 3207327"/>
                <a:gd name="connsiteY3" fmla="*/ 1815461 h 1815466"/>
                <a:gd name="connsiteX4" fmla="*/ 523456 w 3207327"/>
                <a:gd name="connsiteY4" fmla="*/ 1815461 h 1815466"/>
                <a:gd name="connsiteX5" fmla="*/ 651595 w 3207327"/>
                <a:gd name="connsiteY5" fmla="*/ 593135 h 1815466"/>
                <a:gd name="connsiteX0" fmla="*/ 718641 w 3274373"/>
                <a:gd name="connsiteY0" fmla="*/ 593135 h 1815461"/>
                <a:gd name="connsiteX1" fmla="*/ 1059743 w 3274373"/>
                <a:gd name="connsiteY1" fmla="*/ 424351 h 1815461"/>
                <a:gd name="connsiteX2" fmla="*/ 2648996 w 3274373"/>
                <a:gd name="connsiteY2" fmla="*/ 698172 h 1815461"/>
                <a:gd name="connsiteX3" fmla="*/ 2659847 w 3274373"/>
                <a:gd name="connsiteY3" fmla="*/ 1815461 h 1815461"/>
                <a:gd name="connsiteX4" fmla="*/ 590502 w 3274373"/>
                <a:gd name="connsiteY4" fmla="*/ 1815461 h 1815461"/>
                <a:gd name="connsiteX5" fmla="*/ 718641 w 3274373"/>
                <a:gd name="connsiteY5" fmla="*/ 593135 h 1815461"/>
                <a:gd name="connsiteX0" fmla="*/ 622918 w 3380668"/>
                <a:gd name="connsiteY0" fmla="*/ 1092865 h 1815461"/>
                <a:gd name="connsiteX1" fmla="*/ 1166038 w 3380668"/>
                <a:gd name="connsiteY1" fmla="*/ 424351 h 1815461"/>
                <a:gd name="connsiteX2" fmla="*/ 2755291 w 3380668"/>
                <a:gd name="connsiteY2" fmla="*/ 698172 h 1815461"/>
                <a:gd name="connsiteX3" fmla="*/ 2766142 w 3380668"/>
                <a:gd name="connsiteY3" fmla="*/ 1815461 h 1815461"/>
                <a:gd name="connsiteX4" fmla="*/ 696797 w 3380668"/>
                <a:gd name="connsiteY4" fmla="*/ 1815461 h 1815461"/>
                <a:gd name="connsiteX5" fmla="*/ 622918 w 3380668"/>
                <a:gd name="connsiteY5" fmla="*/ 1092865 h 1815461"/>
                <a:gd name="connsiteX0" fmla="*/ 385957 w 3143707"/>
                <a:gd name="connsiteY0" fmla="*/ 1092865 h 1815461"/>
                <a:gd name="connsiteX1" fmla="*/ 929077 w 3143707"/>
                <a:gd name="connsiteY1" fmla="*/ 424351 h 1815461"/>
                <a:gd name="connsiteX2" fmla="*/ 2518330 w 3143707"/>
                <a:gd name="connsiteY2" fmla="*/ 698172 h 1815461"/>
                <a:gd name="connsiteX3" fmla="*/ 2529181 w 3143707"/>
                <a:gd name="connsiteY3" fmla="*/ 1815461 h 1815461"/>
                <a:gd name="connsiteX4" fmla="*/ 459836 w 3143707"/>
                <a:gd name="connsiteY4" fmla="*/ 1815461 h 1815461"/>
                <a:gd name="connsiteX5" fmla="*/ 385957 w 3143707"/>
                <a:gd name="connsiteY5" fmla="*/ 1092865 h 1815461"/>
                <a:gd name="connsiteX0" fmla="*/ 320533 w 3078283"/>
                <a:gd name="connsiteY0" fmla="*/ 1092865 h 1815991"/>
                <a:gd name="connsiteX1" fmla="*/ 863653 w 3078283"/>
                <a:gd name="connsiteY1" fmla="*/ 424351 h 1815991"/>
                <a:gd name="connsiteX2" fmla="*/ 2452906 w 3078283"/>
                <a:gd name="connsiteY2" fmla="*/ 698172 h 1815991"/>
                <a:gd name="connsiteX3" fmla="*/ 2463757 w 3078283"/>
                <a:gd name="connsiteY3" fmla="*/ 1815461 h 1815991"/>
                <a:gd name="connsiteX4" fmla="*/ 394412 w 3078283"/>
                <a:gd name="connsiteY4" fmla="*/ 1815461 h 1815991"/>
                <a:gd name="connsiteX5" fmla="*/ 320533 w 3078283"/>
                <a:gd name="connsiteY5" fmla="*/ 1092865 h 1815991"/>
                <a:gd name="connsiteX0" fmla="*/ 394839 w 3152589"/>
                <a:gd name="connsiteY0" fmla="*/ 1092865 h 1815464"/>
                <a:gd name="connsiteX1" fmla="*/ 937959 w 3152589"/>
                <a:gd name="connsiteY1" fmla="*/ 424351 h 1815464"/>
                <a:gd name="connsiteX2" fmla="*/ 2527212 w 3152589"/>
                <a:gd name="connsiteY2" fmla="*/ 698172 h 1815464"/>
                <a:gd name="connsiteX3" fmla="*/ 2538063 w 3152589"/>
                <a:gd name="connsiteY3" fmla="*/ 1815461 h 1815464"/>
                <a:gd name="connsiteX4" fmla="*/ 468718 w 3152589"/>
                <a:gd name="connsiteY4" fmla="*/ 1815461 h 1815464"/>
                <a:gd name="connsiteX5" fmla="*/ 394839 w 3152589"/>
                <a:gd name="connsiteY5" fmla="*/ 1092865 h 1815464"/>
                <a:gd name="connsiteX0" fmla="*/ 482152 w 3239902"/>
                <a:gd name="connsiteY0" fmla="*/ 1092865 h 1815464"/>
                <a:gd name="connsiteX1" fmla="*/ 1025272 w 3239902"/>
                <a:gd name="connsiteY1" fmla="*/ 424351 h 1815464"/>
                <a:gd name="connsiteX2" fmla="*/ 2614525 w 3239902"/>
                <a:gd name="connsiteY2" fmla="*/ 698172 h 1815464"/>
                <a:gd name="connsiteX3" fmla="*/ 2625376 w 3239902"/>
                <a:gd name="connsiteY3" fmla="*/ 1815461 h 1815464"/>
                <a:gd name="connsiteX4" fmla="*/ 556031 w 3239902"/>
                <a:gd name="connsiteY4" fmla="*/ 1815461 h 1815464"/>
                <a:gd name="connsiteX5" fmla="*/ 482152 w 3239902"/>
                <a:gd name="connsiteY5" fmla="*/ 1092865 h 1815464"/>
                <a:gd name="connsiteX0" fmla="*/ 448034 w 3205784"/>
                <a:gd name="connsiteY0" fmla="*/ 1092865 h 1815464"/>
                <a:gd name="connsiteX1" fmla="*/ 991154 w 3205784"/>
                <a:gd name="connsiteY1" fmla="*/ 424351 h 1815464"/>
                <a:gd name="connsiteX2" fmla="*/ 2580407 w 3205784"/>
                <a:gd name="connsiteY2" fmla="*/ 698172 h 1815464"/>
                <a:gd name="connsiteX3" fmla="*/ 2591258 w 3205784"/>
                <a:gd name="connsiteY3" fmla="*/ 1815461 h 1815464"/>
                <a:gd name="connsiteX4" fmla="*/ 521913 w 3205784"/>
                <a:gd name="connsiteY4" fmla="*/ 1815461 h 1815464"/>
                <a:gd name="connsiteX5" fmla="*/ 448034 w 3205784"/>
                <a:gd name="connsiteY5" fmla="*/ 1092865 h 1815464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92870 w 3129355"/>
                <a:gd name="connsiteY0" fmla="*/ 1010615 h 1775888"/>
                <a:gd name="connsiteX1" fmla="*/ 1052948 w 3129355"/>
                <a:gd name="connsiteY1" fmla="*/ 448427 h 1775888"/>
                <a:gd name="connsiteX2" fmla="*/ 2503978 w 3129355"/>
                <a:gd name="connsiteY2" fmla="*/ 658453 h 1775888"/>
                <a:gd name="connsiteX3" fmla="*/ 2514829 w 3129355"/>
                <a:gd name="connsiteY3" fmla="*/ 1775742 h 1775888"/>
                <a:gd name="connsiteX4" fmla="*/ 445484 w 3129355"/>
                <a:gd name="connsiteY4" fmla="*/ 1775742 h 1775888"/>
                <a:gd name="connsiteX5" fmla="*/ 392870 w 3129355"/>
                <a:gd name="connsiteY5" fmla="*/ 1010615 h 1775888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1007248 h 1772521"/>
                <a:gd name="connsiteX1" fmla="*/ 846084 w 3170217"/>
                <a:gd name="connsiteY1" fmla="*/ 519488 h 1772521"/>
                <a:gd name="connsiteX2" fmla="*/ 2589038 w 3170217"/>
                <a:gd name="connsiteY2" fmla="*/ 708249 h 1772521"/>
                <a:gd name="connsiteX3" fmla="*/ 2514829 w 3170217"/>
                <a:gd name="connsiteY3" fmla="*/ 1772375 h 1772521"/>
                <a:gd name="connsiteX4" fmla="*/ 445484 w 3170217"/>
                <a:gd name="connsiteY4" fmla="*/ 1772375 h 1772521"/>
                <a:gd name="connsiteX5" fmla="*/ 392870 w 3170217"/>
                <a:gd name="connsiteY5" fmla="*/ 1007248 h 1772521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544191 w 3190887"/>
                <a:gd name="connsiteY0" fmla="*/ 954085 h 1772505"/>
                <a:gd name="connsiteX1" fmla="*/ 866754 w 3190887"/>
                <a:gd name="connsiteY1" fmla="*/ 519488 h 1772505"/>
                <a:gd name="connsiteX2" fmla="*/ 2609708 w 3190887"/>
                <a:gd name="connsiteY2" fmla="*/ 708249 h 1772505"/>
                <a:gd name="connsiteX3" fmla="*/ 2535499 w 3190887"/>
                <a:gd name="connsiteY3" fmla="*/ 1772375 h 1772505"/>
                <a:gd name="connsiteX4" fmla="*/ 466154 w 3190887"/>
                <a:gd name="connsiteY4" fmla="*/ 1772375 h 1772505"/>
                <a:gd name="connsiteX5" fmla="*/ 544191 w 3190887"/>
                <a:gd name="connsiteY5" fmla="*/ 954085 h 1772505"/>
                <a:gd name="connsiteX0" fmla="*/ 544191 w 3190887"/>
                <a:gd name="connsiteY0" fmla="*/ 1031271 h 1849691"/>
                <a:gd name="connsiteX1" fmla="*/ 866754 w 3190887"/>
                <a:gd name="connsiteY1" fmla="*/ 596674 h 1849691"/>
                <a:gd name="connsiteX2" fmla="*/ 2609708 w 3190887"/>
                <a:gd name="connsiteY2" fmla="*/ 785435 h 1849691"/>
                <a:gd name="connsiteX3" fmla="*/ 2535499 w 3190887"/>
                <a:gd name="connsiteY3" fmla="*/ 1849561 h 1849691"/>
                <a:gd name="connsiteX4" fmla="*/ 466154 w 3190887"/>
                <a:gd name="connsiteY4" fmla="*/ 1849561 h 1849691"/>
                <a:gd name="connsiteX5" fmla="*/ 544191 w 3190887"/>
                <a:gd name="connsiteY5" fmla="*/ 1031271 h 1849691"/>
                <a:gd name="connsiteX0" fmla="*/ 544191 w 3190887"/>
                <a:gd name="connsiteY0" fmla="*/ 1056809 h 1875229"/>
                <a:gd name="connsiteX1" fmla="*/ 866754 w 3190887"/>
                <a:gd name="connsiteY1" fmla="*/ 622212 h 1875229"/>
                <a:gd name="connsiteX2" fmla="*/ 2609708 w 3190887"/>
                <a:gd name="connsiteY2" fmla="*/ 810973 h 1875229"/>
                <a:gd name="connsiteX3" fmla="*/ 2535499 w 3190887"/>
                <a:gd name="connsiteY3" fmla="*/ 1875099 h 1875229"/>
                <a:gd name="connsiteX4" fmla="*/ 466154 w 3190887"/>
                <a:gd name="connsiteY4" fmla="*/ 1875099 h 1875229"/>
                <a:gd name="connsiteX5" fmla="*/ 544191 w 3190887"/>
                <a:gd name="connsiteY5" fmla="*/ 1056809 h 1875229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94906 h 1913326"/>
                <a:gd name="connsiteX1" fmla="*/ 866754 w 3190887"/>
                <a:gd name="connsiteY1" fmla="*/ 660309 h 1913326"/>
                <a:gd name="connsiteX2" fmla="*/ 2609708 w 3190887"/>
                <a:gd name="connsiteY2" fmla="*/ 849070 h 1913326"/>
                <a:gd name="connsiteX3" fmla="*/ 2535499 w 3190887"/>
                <a:gd name="connsiteY3" fmla="*/ 1913196 h 1913326"/>
                <a:gd name="connsiteX4" fmla="*/ 466154 w 3190887"/>
                <a:gd name="connsiteY4" fmla="*/ 1913196 h 1913326"/>
                <a:gd name="connsiteX5" fmla="*/ 544191 w 3190887"/>
                <a:gd name="connsiteY5" fmla="*/ 1094906 h 1913326"/>
                <a:gd name="connsiteX0" fmla="*/ 544191 w 3190887"/>
                <a:gd name="connsiteY0" fmla="*/ 1058865 h 1877285"/>
                <a:gd name="connsiteX1" fmla="*/ 866754 w 3190887"/>
                <a:gd name="connsiteY1" fmla="*/ 624268 h 1877285"/>
                <a:gd name="connsiteX2" fmla="*/ 2609708 w 3190887"/>
                <a:gd name="connsiteY2" fmla="*/ 813029 h 1877285"/>
                <a:gd name="connsiteX3" fmla="*/ 2535499 w 3190887"/>
                <a:gd name="connsiteY3" fmla="*/ 1877155 h 1877285"/>
                <a:gd name="connsiteX4" fmla="*/ 466154 w 3190887"/>
                <a:gd name="connsiteY4" fmla="*/ 1877155 h 1877285"/>
                <a:gd name="connsiteX5" fmla="*/ 544191 w 3190887"/>
                <a:gd name="connsiteY5" fmla="*/ 1058865 h 1877285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73296 h 1891716"/>
                <a:gd name="connsiteX1" fmla="*/ 866754 w 3190887"/>
                <a:gd name="connsiteY1" fmla="*/ 638699 h 1891716"/>
                <a:gd name="connsiteX2" fmla="*/ 2609708 w 3190887"/>
                <a:gd name="connsiteY2" fmla="*/ 827460 h 1891716"/>
                <a:gd name="connsiteX3" fmla="*/ 2535499 w 3190887"/>
                <a:gd name="connsiteY3" fmla="*/ 1891586 h 1891716"/>
                <a:gd name="connsiteX4" fmla="*/ 466154 w 3190887"/>
                <a:gd name="connsiteY4" fmla="*/ 1891586 h 1891716"/>
                <a:gd name="connsiteX5" fmla="*/ 544191 w 3190887"/>
                <a:gd name="connsiteY5" fmla="*/ 1073296 h 189171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39972 w 3262882"/>
                <a:gd name="connsiteY0" fmla="*/ 913808 h 1891704"/>
                <a:gd name="connsiteX1" fmla="*/ 938749 w 3262882"/>
                <a:gd name="connsiteY1" fmla="*/ 638699 h 1891704"/>
                <a:gd name="connsiteX2" fmla="*/ 2681703 w 3262882"/>
                <a:gd name="connsiteY2" fmla="*/ 827460 h 1891704"/>
                <a:gd name="connsiteX3" fmla="*/ 2607494 w 3262882"/>
                <a:gd name="connsiteY3" fmla="*/ 1891586 h 1891704"/>
                <a:gd name="connsiteX4" fmla="*/ 538149 w 3262882"/>
                <a:gd name="connsiteY4" fmla="*/ 1891586 h 1891704"/>
                <a:gd name="connsiteX5" fmla="*/ 539972 w 3262882"/>
                <a:gd name="connsiteY5" fmla="*/ 913808 h 1891704"/>
                <a:gd name="connsiteX0" fmla="*/ 539972 w 3262882"/>
                <a:gd name="connsiteY0" fmla="*/ 939984 h 1917880"/>
                <a:gd name="connsiteX1" fmla="*/ 993187 w 3262882"/>
                <a:gd name="connsiteY1" fmla="*/ 622345 h 1917880"/>
                <a:gd name="connsiteX2" fmla="*/ 2681703 w 3262882"/>
                <a:gd name="connsiteY2" fmla="*/ 853636 h 1917880"/>
                <a:gd name="connsiteX3" fmla="*/ 2607494 w 3262882"/>
                <a:gd name="connsiteY3" fmla="*/ 1917762 h 1917880"/>
                <a:gd name="connsiteX4" fmla="*/ 538149 w 3262882"/>
                <a:gd name="connsiteY4" fmla="*/ 1917762 h 1917880"/>
                <a:gd name="connsiteX5" fmla="*/ 539972 w 3262882"/>
                <a:gd name="connsiteY5" fmla="*/ 939984 h 1917880"/>
                <a:gd name="connsiteX0" fmla="*/ 539972 w 3422381"/>
                <a:gd name="connsiteY0" fmla="*/ 916601 h 1894497"/>
                <a:gd name="connsiteX1" fmla="*/ 993187 w 3422381"/>
                <a:gd name="connsiteY1" fmla="*/ 598962 h 1894497"/>
                <a:gd name="connsiteX2" fmla="*/ 2964782 w 3422381"/>
                <a:gd name="connsiteY2" fmla="*/ 894048 h 1894497"/>
                <a:gd name="connsiteX3" fmla="*/ 2607494 w 3422381"/>
                <a:gd name="connsiteY3" fmla="*/ 1894379 h 1894497"/>
                <a:gd name="connsiteX4" fmla="*/ 538149 w 3422381"/>
                <a:gd name="connsiteY4" fmla="*/ 1894379 h 1894497"/>
                <a:gd name="connsiteX5" fmla="*/ 539972 w 3422381"/>
                <a:gd name="connsiteY5" fmla="*/ 916601 h 1894497"/>
                <a:gd name="connsiteX0" fmla="*/ 539972 w 3556963"/>
                <a:gd name="connsiteY0" fmla="*/ 916601 h 1894497"/>
                <a:gd name="connsiteX1" fmla="*/ 993187 w 3556963"/>
                <a:gd name="connsiteY1" fmla="*/ 598962 h 1894497"/>
                <a:gd name="connsiteX2" fmla="*/ 2964782 w 3556963"/>
                <a:gd name="connsiteY2" fmla="*/ 894048 h 1894497"/>
                <a:gd name="connsiteX3" fmla="*/ 2912347 w 3556963"/>
                <a:gd name="connsiteY3" fmla="*/ 1894379 h 1894497"/>
                <a:gd name="connsiteX4" fmla="*/ 538149 w 3556963"/>
                <a:gd name="connsiteY4" fmla="*/ 1894379 h 1894497"/>
                <a:gd name="connsiteX5" fmla="*/ 539972 w 3556963"/>
                <a:gd name="connsiteY5" fmla="*/ 916601 h 1894497"/>
                <a:gd name="connsiteX0" fmla="*/ 539972 w 3454539"/>
                <a:gd name="connsiteY0" fmla="*/ 916601 h 1894497"/>
                <a:gd name="connsiteX1" fmla="*/ 993187 w 3454539"/>
                <a:gd name="connsiteY1" fmla="*/ 598962 h 1894497"/>
                <a:gd name="connsiteX2" fmla="*/ 2964782 w 3454539"/>
                <a:gd name="connsiteY2" fmla="*/ 894048 h 1894497"/>
                <a:gd name="connsiteX3" fmla="*/ 2912347 w 3454539"/>
                <a:gd name="connsiteY3" fmla="*/ 1894379 h 1894497"/>
                <a:gd name="connsiteX4" fmla="*/ 538149 w 3454539"/>
                <a:gd name="connsiteY4" fmla="*/ 1894379 h 1894497"/>
                <a:gd name="connsiteX5" fmla="*/ 539972 w 3454539"/>
                <a:gd name="connsiteY5" fmla="*/ 916601 h 1894497"/>
                <a:gd name="connsiteX0" fmla="*/ 539972 w 3359351"/>
                <a:gd name="connsiteY0" fmla="*/ 973325 h 1951221"/>
                <a:gd name="connsiteX1" fmla="*/ 993187 w 3359351"/>
                <a:gd name="connsiteY1" fmla="*/ 655686 h 1951221"/>
                <a:gd name="connsiteX2" fmla="*/ 2779692 w 3359351"/>
                <a:gd name="connsiteY2" fmla="*/ 801916 h 1951221"/>
                <a:gd name="connsiteX3" fmla="*/ 2912347 w 3359351"/>
                <a:gd name="connsiteY3" fmla="*/ 1951103 h 1951221"/>
                <a:gd name="connsiteX4" fmla="*/ 538149 w 3359351"/>
                <a:gd name="connsiteY4" fmla="*/ 1951103 h 1951221"/>
                <a:gd name="connsiteX5" fmla="*/ 539972 w 3359351"/>
                <a:gd name="connsiteY5" fmla="*/ 973325 h 1951221"/>
                <a:gd name="connsiteX0" fmla="*/ 539972 w 3419450"/>
                <a:gd name="connsiteY0" fmla="*/ 973325 h 1951221"/>
                <a:gd name="connsiteX1" fmla="*/ 993187 w 3419450"/>
                <a:gd name="connsiteY1" fmla="*/ 655686 h 1951221"/>
                <a:gd name="connsiteX2" fmla="*/ 2779692 w 3419450"/>
                <a:gd name="connsiteY2" fmla="*/ 801916 h 1951221"/>
                <a:gd name="connsiteX3" fmla="*/ 2912347 w 3419450"/>
                <a:gd name="connsiteY3" fmla="*/ 1951103 h 1951221"/>
                <a:gd name="connsiteX4" fmla="*/ 538149 w 3419450"/>
                <a:gd name="connsiteY4" fmla="*/ 1951103 h 1951221"/>
                <a:gd name="connsiteX5" fmla="*/ 539972 w 3419450"/>
                <a:gd name="connsiteY5" fmla="*/ 973325 h 1951221"/>
                <a:gd name="connsiteX0" fmla="*/ 539972 w 3443958"/>
                <a:gd name="connsiteY0" fmla="*/ 973325 h 1951221"/>
                <a:gd name="connsiteX1" fmla="*/ 993187 w 3443958"/>
                <a:gd name="connsiteY1" fmla="*/ 655686 h 1951221"/>
                <a:gd name="connsiteX2" fmla="*/ 2779692 w 3443958"/>
                <a:gd name="connsiteY2" fmla="*/ 801916 h 1951221"/>
                <a:gd name="connsiteX3" fmla="*/ 2912347 w 3443958"/>
                <a:gd name="connsiteY3" fmla="*/ 1951103 h 1951221"/>
                <a:gd name="connsiteX4" fmla="*/ 538149 w 3443958"/>
                <a:gd name="connsiteY4" fmla="*/ 1951103 h 1951221"/>
                <a:gd name="connsiteX5" fmla="*/ 539972 w 3443958"/>
                <a:gd name="connsiteY5" fmla="*/ 973325 h 1951221"/>
                <a:gd name="connsiteX0" fmla="*/ 539972 w 3500292"/>
                <a:gd name="connsiteY0" fmla="*/ 969019 h 1946915"/>
                <a:gd name="connsiteX1" fmla="*/ 993187 w 3500292"/>
                <a:gd name="connsiteY1" fmla="*/ 651380 h 1946915"/>
                <a:gd name="connsiteX2" fmla="*/ 2888569 w 3500292"/>
                <a:gd name="connsiteY2" fmla="*/ 808242 h 1946915"/>
                <a:gd name="connsiteX3" fmla="*/ 2912347 w 3500292"/>
                <a:gd name="connsiteY3" fmla="*/ 1946797 h 1946915"/>
                <a:gd name="connsiteX4" fmla="*/ 538149 w 3500292"/>
                <a:gd name="connsiteY4" fmla="*/ 1946797 h 1946915"/>
                <a:gd name="connsiteX5" fmla="*/ 539972 w 3500292"/>
                <a:gd name="connsiteY5" fmla="*/ 969019 h 1946915"/>
                <a:gd name="connsiteX0" fmla="*/ 539972 w 3437111"/>
                <a:gd name="connsiteY0" fmla="*/ 969019 h 1946915"/>
                <a:gd name="connsiteX1" fmla="*/ 993187 w 3437111"/>
                <a:gd name="connsiteY1" fmla="*/ 651380 h 1946915"/>
                <a:gd name="connsiteX2" fmla="*/ 2888569 w 3437111"/>
                <a:gd name="connsiteY2" fmla="*/ 808242 h 1946915"/>
                <a:gd name="connsiteX3" fmla="*/ 2912347 w 3437111"/>
                <a:gd name="connsiteY3" fmla="*/ 1946797 h 1946915"/>
                <a:gd name="connsiteX4" fmla="*/ 538149 w 3437111"/>
                <a:gd name="connsiteY4" fmla="*/ 1946797 h 1946915"/>
                <a:gd name="connsiteX5" fmla="*/ 539972 w 3437111"/>
                <a:gd name="connsiteY5" fmla="*/ 969019 h 1946915"/>
                <a:gd name="connsiteX0" fmla="*/ 539972 w 3437111"/>
                <a:gd name="connsiteY0" fmla="*/ 1014604 h 1992500"/>
                <a:gd name="connsiteX1" fmla="*/ 993187 w 3437111"/>
                <a:gd name="connsiteY1" fmla="*/ 696965 h 1992500"/>
                <a:gd name="connsiteX2" fmla="*/ 2888569 w 3437111"/>
                <a:gd name="connsiteY2" fmla="*/ 853827 h 1992500"/>
                <a:gd name="connsiteX3" fmla="*/ 2912347 w 3437111"/>
                <a:gd name="connsiteY3" fmla="*/ 1992382 h 1992500"/>
                <a:gd name="connsiteX4" fmla="*/ 538149 w 3437111"/>
                <a:gd name="connsiteY4" fmla="*/ 1992382 h 1992500"/>
                <a:gd name="connsiteX5" fmla="*/ 539972 w 3437111"/>
                <a:gd name="connsiteY5" fmla="*/ 1014604 h 19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7111" h="1992500">
                  <a:moveTo>
                    <a:pt x="539972" y="1014604"/>
                  </a:moveTo>
                  <a:cubicBezTo>
                    <a:pt x="438541" y="782775"/>
                    <a:pt x="730864" y="525775"/>
                    <a:pt x="993187" y="696965"/>
                  </a:cubicBezTo>
                  <a:cubicBezTo>
                    <a:pt x="1266539" y="-358439"/>
                    <a:pt x="2949876" y="-141590"/>
                    <a:pt x="2888569" y="853827"/>
                  </a:cubicBezTo>
                  <a:cubicBezTo>
                    <a:pt x="3637936" y="929002"/>
                    <a:pt x="3593985" y="1993510"/>
                    <a:pt x="2912347" y="1992382"/>
                  </a:cubicBezTo>
                  <a:lnTo>
                    <a:pt x="538149" y="1992382"/>
                  </a:lnTo>
                  <a:cubicBezTo>
                    <a:pt x="-96534" y="2004748"/>
                    <a:pt x="-258401" y="1049224"/>
                    <a:pt x="539972" y="1014604"/>
                  </a:cubicBezTo>
                  <a:close/>
                </a:path>
              </a:pathLst>
            </a:custGeom>
            <a:solidFill>
              <a:srgbClr val="EBFA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3" name="Oval 382">
              <a:extLst>
                <a:ext uri="{FF2B5EF4-FFF2-40B4-BE49-F238E27FC236}">
                  <a16:creationId xmlns:a16="http://schemas.microsoft.com/office/drawing/2014/main" id="{8BC98C74-1086-4C61-AC17-B0423646AC88}"/>
                </a:ext>
              </a:extLst>
            </p:cNvPr>
            <p:cNvSpPr/>
            <p:nvPr/>
          </p:nvSpPr>
          <p:spPr>
            <a:xfrm rot="2700000">
              <a:off x="11370666" y="282664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389" name="Oval 388">
              <a:extLst>
                <a:ext uri="{FF2B5EF4-FFF2-40B4-BE49-F238E27FC236}">
                  <a16:creationId xmlns:a16="http://schemas.microsoft.com/office/drawing/2014/main" id="{56A8A237-09BF-4242-98F8-AE82DA6D3488}"/>
                </a:ext>
              </a:extLst>
            </p:cNvPr>
            <p:cNvSpPr/>
            <p:nvPr/>
          </p:nvSpPr>
          <p:spPr>
            <a:xfrm rot="2700000">
              <a:off x="8761306" y="263451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393" name="Oval 392">
              <a:extLst>
                <a:ext uri="{FF2B5EF4-FFF2-40B4-BE49-F238E27FC236}">
                  <a16:creationId xmlns:a16="http://schemas.microsoft.com/office/drawing/2014/main" id="{86FE00F6-9A4B-4C72-AD85-93106B8111BC}"/>
                </a:ext>
              </a:extLst>
            </p:cNvPr>
            <p:cNvSpPr/>
            <p:nvPr/>
          </p:nvSpPr>
          <p:spPr>
            <a:xfrm rot="2700000">
              <a:off x="10855129" y="2424518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sp>
        <p:nvSpPr>
          <p:cNvPr id="394" name="Rectangle 393">
            <a:extLst>
              <a:ext uri="{FF2B5EF4-FFF2-40B4-BE49-F238E27FC236}">
                <a16:creationId xmlns:a16="http://schemas.microsoft.com/office/drawing/2014/main" id="{EFE043AB-9711-4E51-BF43-E001BAFF3A93}"/>
              </a:ext>
            </a:extLst>
          </p:cNvPr>
          <p:cNvSpPr/>
          <p:nvPr/>
        </p:nvSpPr>
        <p:spPr>
          <a:xfrm rot="18614553">
            <a:off x="10437152" y="3243572"/>
            <a:ext cx="3638405" cy="18288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2" name="Rectangle 381">
            <a:extLst>
              <a:ext uri="{FF2B5EF4-FFF2-40B4-BE49-F238E27FC236}">
                <a16:creationId xmlns:a16="http://schemas.microsoft.com/office/drawing/2014/main" id="{52C11E28-25CF-440D-8523-FD23656924F1}"/>
              </a:ext>
            </a:extLst>
          </p:cNvPr>
          <p:cNvSpPr/>
          <p:nvPr/>
        </p:nvSpPr>
        <p:spPr>
          <a:xfrm rot="18614553">
            <a:off x="10349194" y="3274671"/>
            <a:ext cx="3767466" cy="182880"/>
          </a:xfrm>
          <a:prstGeom prst="rect">
            <a:avLst/>
          </a:prstGeom>
          <a:solidFill>
            <a:srgbClr val="00B4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38" name="Group 537">
            <a:extLst>
              <a:ext uri="{FF2B5EF4-FFF2-40B4-BE49-F238E27FC236}">
                <a16:creationId xmlns:a16="http://schemas.microsoft.com/office/drawing/2014/main" id="{FE029AE1-3877-42A6-8F03-1B29E52D996E}"/>
              </a:ext>
            </a:extLst>
          </p:cNvPr>
          <p:cNvGrpSpPr/>
          <p:nvPr/>
        </p:nvGrpSpPr>
        <p:grpSpPr>
          <a:xfrm>
            <a:off x="12819605" y="989905"/>
            <a:ext cx="1709928" cy="1012342"/>
            <a:chOff x="8257800" y="1770047"/>
            <a:chExt cx="3740886" cy="2220627"/>
          </a:xfrm>
        </p:grpSpPr>
        <p:sp>
          <p:nvSpPr>
            <p:cNvPr id="551" name="Rectangle 3">
              <a:extLst>
                <a:ext uri="{FF2B5EF4-FFF2-40B4-BE49-F238E27FC236}">
                  <a16:creationId xmlns:a16="http://schemas.microsoft.com/office/drawing/2014/main" id="{32C1BA00-4BC5-4CE6-8B92-E81F722B8D10}"/>
                </a:ext>
              </a:extLst>
            </p:cNvPr>
            <p:cNvSpPr/>
            <p:nvPr/>
          </p:nvSpPr>
          <p:spPr>
            <a:xfrm flipH="1">
              <a:off x="8257800" y="1770047"/>
              <a:ext cx="3740886" cy="2220627"/>
            </a:xfrm>
            <a:custGeom>
              <a:avLst/>
              <a:gdLst>
                <a:gd name="connsiteX0" fmla="*/ 0 w 3095941"/>
                <a:gd name="connsiteY0" fmla="*/ 0 h 1295400"/>
                <a:gd name="connsiteX1" fmla="*/ 3095941 w 3095941"/>
                <a:gd name="connsiteY1" fmla="*/ 0 h 1295400"/>
                <a:gd name="connsiteX2" fmla="*/ 3095941 w 3095941"/>
                <a:gd name="connsiteY2" fmla="*/ 1295400 h 1295400"/>
                <a:gd name="connsiteX3" fmla="*/ 0 w 3095941"/>
                <a:gd name="connsiteY3" fmla="*/ 1295400 h 1295400"/>
                <a:gd name="connsiteX4" fmla="*/ 0 w 3095941"/>
                <a:gd name="connsiteY4" fmla="*/ 0 h 1295400"/>
                <a:gd name="connsiteX0" fmla="*/ 0 w 3095941"/>
                <a:gd name="connsiteY0" fmla="*/ 392029 h 1687429"/>
                <a:gd name="connsiteX1" fmla="*/ 1662697 w 3095941"/>
                <a:gd name="connsiteY1" fmla="*/ 0 h 1687429"/>
                <a:gd name="connsiteX2" fmla="*/ 3095941 w 3095941"/>
                <a:gd name="connsiteY2" fmla="*/ 392029 h 1687429"/>
                <a:gd name="connsiteX3" fmla="*/ 3095941 w 3095941"/>
                <a:gd name="connsiteY3" fmla="*/ 1687429 h 1687429"/>
                <a:gd name="connsiteX4" fmla="*/ 0 w 3095941"/>
                <a:gd name="connsiteY4" fmla="*/ 1687429 h 1687429"/>
                <a:gd name="connsiteX5" fmla="*/ 0 w 3095941"/>
                <a:gd name="connsiteY5" fmla="*/ 392029 h 1687429"/>
                <a:gd name="connsiteX0" fmla="*/ 0 w 3816350"/>
                <a:gd name="connsiteY0" fmla="*/ 392029 h 1687429"/>
                <a:gd name="connsiteX1" fmla="*/ 1662697 w 3816350"/>
                <a:gd name="connsiteY1" fmla="*/ 0 h 1687429"/>
                <a:gd name="connsiteX2" fmla="*/ 3095941 w 3816350"/>
                <a:gd name="connsiteY2" fmla="*/ 392029 h 1687429"/>
                <a:gd name="connsiteX3" fmla="*/ 3816350 w 3816350"/>
                <a:gd name="connsiteY3" fmla="*/ 974559 h 1687429"/>
                <a:gd name="connsiteX4" fmla="*/ 3095941 w 3816350"/>
                <a:gd name="connsiteY4" fmla="*/ 1687429 h 1687429"/>
                <a:gd name="connsiteX5" fmla="*/ 0 w 3816350"/>
                <a:gd name="connsiteY5" fmla="*/ 1687429 h 1687429"/>
                <a:gd name="connsiteX6" fmla="*/ 0 w 3816350"/>
                <a:gd name="connsiteY6" fmla="*/ 392029 h 1687429"/>
                <a:gd name="connsiteX0" fmla="*/ 334921 w 4151271"/>
                <a:gd name="connsiteY0" fmla="*/ 392029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334921 w 4151271"/>
                <a:gd name="connsiteY7" fmla="*/ 392029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2937567 w 4151271"/>
                <a:gd name="connsiteY2" fmla="*/ 6206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3752974"/>
                <a:gd name="connsiteY0" fmla="*/ 560471 h 1687449"/>
                <a:gd name="connsiteX1" fmla="*/ 1997618 w 3752974"/>
                <a:gd name="connsiteY1" fmla="*/ 0 h 1687449"/>
                <a:gd name="connsiteX2" fmla="*/ 2937567 w 3752974"/>
                <a:gd name="connsiteY2" fmla="*/ 620629 h 1687449"/>
                <a:gd name="connsiteX3" fmla="*/ 3752974 w 3752974"/>
                <a:gd name="connsiteY3" fmla="*/ 991388 h 1687449"/>
                <a:gd name="connsiteX4" fmla="*/ 3430862 w 3752974"/>
                <a:gd name="connsiteY4" fmla="*/ 1687429 h 1687449"/>
                <a:gd name="connsiteX5" fmla="*/ 334921 w 3752974"/>
                <a:gd name="connsiteY5" fmla="*/ 1687429 h 1687449"/>
                <a:gd name="connsiteX6" fmla="*/ 0 w 3752974"/>
                <a:gd name="connsiteY6" fmla="*/ 997162 h 1687449"/>
                <a:gd name="connsiteX7" fmla="*/ 1153068 w 3752974"/>
                <a:gd name="connsiteY7" fmla="*/ 560471 h 1687449"/>
                <a:gd name="connsiteX0" fmla="*/ 1153068 w 3796037"/>
                <a:gd name="connsiteY0" fmla="*/ 560471 h 1687446"/>
                <a:gd name="connsiteX1" fmla="*/ 1997618 w 3796037"/>
                <a:gd name="connsiteY1" fmla="*/ 0 h 1687446"/>
                <a:gd name="connsiteX2" fmla="*/ 2937567 w 3796037"/>
                <a:gd name="connsiteY2" fmla="*/ 620629 h 1687446"/>
                <a:gd name="connsiteX3" fmla="*/ 3752974 w 3796037"/>
                <a:gd name="connsiteY3" fmla="*/ 991388 h 1687446"/>
                <a:gd name="connsiteX4" fmla="*/ 3430862 w 3796037"/>
                <a:gd name="connsiteY4" fmla="*/ 1687429 h 1687446"/>
                <a:gd name="connsiteX5" fmla="*/ 334921 w 3796037"/>
                <a:gd name="connsiteY5" fmla="*/ 1687429 h 1687446"/>
                <a:gd name="connsiteX6" fmla="*/ 0 w 3796037"/>
                <a:gd name="connsiteY6" fmla="*/ 997162 h 1687446"/>
                <a:gd name="connsiteX7" fmla="*/ 1153068 w 3796037"/>
                <a:gd name="connsiteY7" fmla="*/ 560471 h 1687446"/>
                <a:gd name="connsiteX0" fmla="*/ 1153068 w 3571228"/>
                <a:gd name="connsiteY0" fmla="*/ 560471 h 1687429"/>
                <a:gd name="connsiteX1" fmla="*/ 1997618 w 3571228"/>
                <a:gd name="connsiteY1" fmla="*/ 0 h 1687429"/>
                <a:gd name="connsiteX2" fmla="*/ 2937567 w 3571228"/>
                <a:gd name="connsiteY2" fmla="*/ 620629 h 1687429"/>
                <a:gd name="connsiteX3" fmla="*/ 3430862 w 3571228"/>
                <a:gd name="connsiteY3" fmla="*/ 1687429 h 1687429"/>
                <a:gd name="connsiteX4" fmla="*/ 334921 w 3571228"/>
                <a:gd name="connsiteY4" fmla="*/ 1687429 h 1687429"/>
                <a:gd name="connsiteX5" fmla="*/ 0 w 3571228"/>
                <a:gd name="connsiteY5" fmla="*/ 997162 h 1687429"/>
                <a:gd name="connsiteX6" fmla="*/ 1153068 w 3571228"/>
                <a:gd name="connsiteY6" fmla="*/ 560471 h 1687429"/>
                <a:gd name="connsiteX0" fmla="*/ 1153068 w 3702443"/>
                <a:gd name="connsiteY0" fmla="*/ 560471 h 1687429"/>
                <a:gd name="connsiteX1" fmla="*/ 1997618 w 3702443"/>
                <a:gd name="connsiteY1" fmla="*/ 0 h 1687429"/>
                <a:gd name="connsiteX2" fmla="*/ 2937567 w 3702443"/>
                <a:gd name="connsiteY2" fmla="*/ 620629 h 1687429"/>
                <a:gd name="connsiteX3" fmla="*/ 3430862 w 3702443"/>
                <a:gd name="connsiteY3" fmla="*/ 1687429 h 1687429"/>
                <a:gd name="connsiteX4" fmla="*/ 334921 w 3702443"/>
                <a:gd name="connsiteY4" fmla="*/ 1687429 h 1687429"/>
                <a:gd name="connsiteX5" fmla="*/ 0 w 3702443"/>
                <a:gd name="connsiteY5" fmla="*/ 997162 h 1687429"/>
                <a:gd name="connsiteX6" fmla="*/ 1153068 w 3702443"/>
                <a:gd name="connsiteY6" fmla="*/ 560471 h 1687429"/>
                <a:gd name="connsiteX0" fmla="*/ 1153068 w 3702443"/>
                <a:gd name="connsiteY0" fmla="*/ 63898 h 1190856"/>
                <a:gd name="connsiteX1" fmla="*/ 2937567 w 3702443"/>
                <a:gd name="connsiteY1" fmla="*/ 124056 h 1190856"/>
                <a:gd name="connsiteX2" fmla="*/ 3430862 w 3702443"/>
                <a:gd name="connsiteY2" fmla="*/ 1190856 h 1190856"/>
                <a:gd name="connsiteX3" fmla="*/ 334921 w 3702443"/>
                <a:gd name="connsiteY3" fmla="*/ 1190856 h 1190856"/>
                <a:gd name="connsiteX4" fmla="*/ 0 w 3702443"/>
                <a:gd name="connsiteY4" fmla="*/ 500589 h 1190856"/>
                <a:gd name="connsiteX5" fmla="*/ 1153068 w 3702443"/>
                <a:gd name="connsiteY5" fmla="*/ 63898 h 1190856"/>
                <a:gd name="connsiteX0" fmla="*/ 1153068 w 3702443"/>
                <a:gd name="connsiteY0" fmla="*/ 317291 h 1444249"/>
                <a:gd name="connsiteX1" fmla="*/ 2937567 w 3702443"/>
                <a:gd name="connsiteY1" fmla="*/ 377449 h 1444249"/>
                <a:gd name="connsiteX2" fmla="*/ 3430862 w 3702443"/>
                <a:gd name="connsiteY2" fmla="*/ 1444249 h 1444249"/>
                <a:gd name="connsiteX3" fmla="*/ 334921 w 3702443"/>
                <a:gd name="connsiteY3" fmla="*/ 1444249 h 1444249"/>
                <a:gd name="connsiteX4" fmla="*/ 0 w 3702443"/>
                <a:gd name="connsiteY4" fmla="*/ 753982 h 1444249"/>
                <a:gd name="connsiteX5" fmla="*/ 1153068 w 3702443"/>
                <a:gd name="connsiteY5" fmla="*/ 317291 h 1444249"/>
                <a:gd name="connsiteX0" fmla="*/ 1153068 w 3702443"/>
                <a:gd name="connsiteY0" fmla="*/ 555117 h 1682075"/>
                <a:gd name="connsiteX1" fmla="*/ 2937567 w 3702443"/>
                <a:gd name="connsiteY1" fmla="*/ 615275 h 1682075"/>
                <a:gd name="connsiteX2" fmla="*/ 3430862 w 3702443"/>
                <a:gd name="connsiteY2" fmla="*/ 1682075 h 1682075"/>
                <a:gd name="connsiteX3" fmla="*/ 334921 w 3702443"/>
                <a:gd name="connsiteY3" fmla="*/ 1682075 h 1682075"/>
                <a:gd name="connsiteX4" fmla="*/ 0 w 3702443"/>
                <a:gd name="connsiteY4" fmla="*/ 991808 h 1682075"/>
                <a:gd name="connsiteX5" fmla="*/ 1153068 w 3702443"/>
                <a:gd name="connsiteY5" fmla="*/ 555117 h 1682075"/>
                <a:gd name="connsiteX0" fmla="*/ 920794 w 3470169"/>
                <a:gd name="connsiteY0" fmla="*/ 555117 h 1682075"/>
                <a:gd name="connsiteX1" fmla="*/ 2705293 w 3470169"/>
                <a:gd name="connsiteY1" fmla="*/ 615275 h 1682075"/>
                <a:gd name="connsiteX2" fmla="*/ 3198588 w 3470169"/>
                <a:gd name="connsiteY2" fmla="*/ 1682075 h 1682075"/>
                <a:gd name="connsiteX3" fmla="*/ 102647 w 3470169"/>
                <a:gd name="connsiteY3" fmla="*/ 1682075 h 1682075"/>
                <a:gd name="connsiteX4" fmla="*/ 920794 w 3470169"/>
                <a:gd name="connsiteY4" fmla="*/ 555117 h 1682075"/>
                <a:gd name="connsiteX0" fmla="*/ 1068444 w 3617819"/>
                <a:gd name="connsiteY0" fmla="*/ 555117 h 1682075"/>
                <a:gd name="connsiteX1" fmla="*/ 2852943 w 3617819"/>
                <a:gd name="connsiteY1" fmla="*/ 615275 h 1682075"/>
                <a:gd name="connsiteX2" fmla="*/ 3346238 w 3617819"/>
                <a:gd name="connsiteY2" fmla="*/ 1682075 h 1682075"/>
                <a:gd name="connsiteX3" fmla="*/ 250297 w 3617819"/>
                <a:gd name="connsiteY3" fmla="*/ 1682075 h 1682075"/>
                <a:gd name="connsiteX4" fmla="*/ 1068444 w 3617819"/>
                <a:gd name="connsiteY4" fmla="*/ 555117 h 1682075"/>
                <a:gd name="connsiteX0" fmla="*/ 1088079 w 3637454"/>
                <a:gd name="connsiteY0" fmla="*/ 555117 h 1682205"/>
                <a:gd name="connsiteX1" fmla="*/ 2872578 w 3637454"/>
                <a:gd name="connsiteY1" fmla="*/ 615275 h 1682205"/>
                <a:gd name="connsiteX2" fmla="*/ 3365873 w 3637454"/>
                <a:gd name="connsiteY2" fmla="*/ 1682075 h 1682205"/>
                <a:gd name="connsiteX3" fmla="*/ 269932 w 3637454"/>
                <a:gd name="connsiteY3" fmla="*/ 1682075 h 1682205"/>
                <a:gd name="connsiteX4" fmla="*/ 1088079 w 3637454"/>
                <a:gd name="connsiteY4" fmla="*/ 555117 h 1682205"/>
                <a:gd name="connsiteX0" fmla="*/ 760088 w 3309463"/>
                <a:gd name="connsiteY0" fmla="*/ 555117 h 1693424"/>
                <a:gd name="connsiteX1" fmla="*/ 2544587 w 3309463"/>
                <a:gd name="connsiteY1" fmla="*/ 615275 h 1693424"/>
                <a:gd name="connsiteX2" fmla="*/ 3037882 w 3309463"/>
                <a:gd name="connsiteY2" fmla="*/ 1682075 h 1693424"/>
                <a:gd name="connsiteX3" fmla="*/ 553411 w 3309463"/>
                <a:gd name="connsiteY3" fmla="*/ 1693295 h 1693424"/>
                <a:gd name="connsiteX4" fmla="*/ 760088 w 3309463"/>
                <a:gd name="connsiteY4" fmla="*/ 555117 h 1693424"/>
                <a:gd name="connsiteX0" fmla="*/ 628345 w 3177720"/>
                <a:gd name="connsiteY0" fmla="*/ 555117 h 1693428"/>
                <a:gd name="connsiteX1" fmla="*/ 2412844 w 3177720"/>
                <a:gd name="connsiteY1" fmla="*/ 615275 h 1693428"/>
                <a:gd name="connsiteX2" fmla="*/ 2906139 w 3177720"/>
                <a:gd name="connsiteY2" fmla="*/ 1682075 h 1693428"/>
                <a:gd name="connsiteX3" fmla="*/ 421668 w 3177720"/>
                <a:gd name="connsiteY3" fmla="*/ 1693295 h 1693428"/>
                <a:gd name="connsiteX4" fmla="*/ 628345 w 3177720"/>
                <a:gd name="connsiteY4" fmla="*/ 555117 h 1693428"/>
                <a:gd name="connsiteX0" fmla="*/ 694586 w 3243961"/>
                <a:gd name="connsiteY0" fmla="*/ 555117 h 1693300"/>
                <a:gd name="connsiteX1" fmla="*/ 2479085 w 3243961"/>
                <a:gd name="connsiteY1" fmla="*/ 615275 h 1693300"/>
                <a:gd name="connsiteX2" fmla="*/ 2972380 w 3243961"/>
                <a:gd name="connsiteY2" fmla="*/ 1682075 h 1693300"/>
                <a:gd name="connsiteX3" fmla="*/ 487909 w 3243961"/>
                <a:gd name="connsiteY3" fmla="*/ 1693295 h 1693300"/>
                <a:gd name="connsiteX4" fmla="*/ 694586 w 3243961"/>
                <a:gd name="connsiteY4" fmla="*/ 555117 h 1693300"/>
                <a:gd name="connsiteX0" fmla="*/ 694586 w 3300937"/>
                <a:gd name="connsiteY0" fmla="*/ 506559 h 1644742"/>
                <a:gd name="connsiteX1" fmla="*/ 2624940 w 3300937"/>
                <a:gd name="connsiteY1" fmla="*/ 662084 h 1644742"/>
                <a:gd name="connsiteX2" fmla="*/ 2972380 w 3300937"/>
                <a:gd name="connsiteY2" fmla="*/ 1633517 h 1644742"/>
                <a:gd name="connsiteX3" fmla="*/ 487909 w 3300937"/>
                <a:gd name="connsiteY3" fmla="*/ 1644737 h 1644742"/>
                <a:gd name="connsiteX4" fmla="*/ 694586 w 3300937"/>
                <a:gd name="connsiteY4" fmla="*/ 506559 h 1644742"/>
                <a:gd name="connsiteX0" fmla="*/ 694586 w 3253870"/>
                <a:gd name="connsiteY0" fmla="*/ 506559 h 1644742"/>
                <a:gd name="connsiteX1" fmla="*/ 2624940 w 3253870"/>
                <a:gd name="connsiteY1" fmla="*/ 662084 h 1644742"/>
                <a:gd name="connsiteX2" fmla="*/ 2972380 w 3253870"/>
                <a:gd name="connsiteY2" fmla="*/ 1633517 h 1644742"/>
                <a:gd name="connsiteX3" fmla="*/ 487909 w 3253870"/>
                <a:gd name="connsiteY3" fmla="*/ 1644737 h 1644742"/>
                <a:gd name="connsiteX4" fmla="*/ 694586 w 3253870"/>
                <a:gd name="connsiteY4" fmla="*/ 506559 h 1644742"/>
                <a:gd name="connsiteX0" fmla="*/ 694586 w 3188158"/>
                <a:gd name="connsiteY0" fmla="*/ 506559 h 1644742"/>
                <a:gd name="connsiteX1" fmla="*/ 2624940 w 3188158"/>
                <a:gd name="connsiteY1" fmla="*/ 662084 h 1644742"/>
                <a:gd name="connsiteX2" fmla="*/ 2860184 w 3188158"/>
                <a:gd name="connsiteY2" fmla="*/ 1644737 h 1644742"/>
                <a:gd name="connsiteX3" fmla="*/ 487909 w 3188158"/>
                <a:gd name="connsiteY3" fmla="*/ 1644737 h 1644742"/>
                <a:gd name="connsiteX4" fmla="*/ 694586 w 3188158"/>
                <a:gd name="connsiteY4" fmla="*/ 506559 h 1644742"/>
                <a:gd name="connsiteX0" fmla="*/ 694586 w 3228907"/>
                <a:gd name="connsiteY0" fmla="*/ 506559 h 1644742"/>
                <a:gd name="connsiteX1" fmla="*/ 2624940 w 3228907"/>
                <a:gd name="connsiteY1" fmla="*/ 662084 h 1644742"/>
                <a:gd name="connsiteX2" fmla="*/ 2860184 w 3228907"/>
                <a:gd name="connsiteY2" fmla="*/ 1644737 h 1644742"/>
                <a:gd name="connsiteX3" fmla="*/ 487909 w 3228907"/>
                <a:gd name="connsiteY3" fmla="*/ 1644737 h 1644742"/>
                <a:gd name="connsiteX4" fmla="*/ 694586 w 3228907"/>
                <a:gd name="connsiteY4" fmla="*/ 506559 h 1644742"/>
                <a:gd name="connsiteX0" fmla="*/ 694586 w 3197295"/>
                <a:gd name="connsiteY0" fmla="*/ 576366 h 1714549"/>
                <a:gd name="connsiteX1" fmla="*/ 2546403 w 3197295"/>
                <a:gd name="connsiteY1" fmla="*/ 597255 h 1714549"/>
                <a:gd name="connsiteX2" fmla="*/ 2860184 w 3197295"/>
                <a:gd name="connsiteY2" fmla="*/ 1714544 h 1714549"/>
                <a:gd name="connsiteX3" fmla="*/ 487909 w 3197295"/>
                <a:gd name="connsiteY3" fmla="*/ 1714544 h 1714549"/>
                <a:gd name="connsiteX4" fmla="*/ 694586 w 3197295"/>
                <a:gd name="connsiteY4" fmla="*/ 576366 h 1714549"/>
                <a:gd name="connsiteX0" fmla="*/ 694586 w 3036057"/>
                <a:gd name="connsiteY0" fmla="*/ 576366 h 1714549"/>
                <a:gd name="connsiteX1" fmla="*/ 2546403 w 3036057"/>
                <a:gd name="connsiteY1" fmla="*/ 597255 h 1714549"/>
                <a:gd name="connsiteX2" fmla="*/ 2557254 w 3036057"/>
                <a:gd name="connsiteY2" fmla="*/ 1714544 h 1714549"/>
                <a:gd name="connsiteX3" fmla="*/ 487909 w 3036057"/>
                <a:gd name="connsiteY3" fmla="*/ 1714544 h 1714549"/>
                <a:gd name="connsiteX4" fmla="*/ 694586 w 3036057"/>
                <a:gd name="connsiteY4" fmla="*/ 576366 h 1714549"/>
                <a:gd name="connsiteX0" fmla="*/ 694586 w 3171780"/>
                <a:gd name="connsiteY0" fmla="*/ 576366 h 1714549"/>
                <a:gd name="connsiteX1" fmla="*/ 2546403 w 3171780"/>
                <a:gd name="connsiteY1" fmla="*/ 597255 h 1714549"/>
                <a:gd name="connsiteX2" fmla="*/ 2557254 w 3171780"/>
                <a:gd name="connsiteY2" fmla="*/ 1714544 h 1714549"/>
                <a:gd name="connsiteX3" fmla="*/ 487909 w 3171780"/>
                <a:gd name="connsiteY3" fmla="*/ 1714544 h 1714549"/>
                <a:gd name="connsiteX4" fmla="*/ 694586 w 3171780"/>
                <a:gd name="connsiteY4" fmla="*/ 576366 h 1714549"/>
                <a:gd name="connsiteX0" fmla="*/ 694586 w 3171780"/>
                <a:gd name="connsiteY0" fmla="*/ 314755 h 1452938"/>
                <a:gd name="connsiteX1" fmla="*/ 923491 w 3171780"/>
                <a:gd name="connsiteY1" fmla="*/ 114 h 1452938"/>
                <a:gd name="connsiteX2" fmla="*/ 2546403 w 3171780"/>
                <a:gd name="connsiteY2" fmla="*/ 335644 h 1452938"/>
                <a:gd name="connsiteX3" fmla="*/ 2557254 w 3171780"/>
                <a:gd name="connsiteY3" fmla="*/ 1452933 h 1452938"/>
                <a:gd name="connsiteX4" fmla="*/ 487909 w 3171780"/>
                <a:gd name="connsiteY4" fmla="*/ 1452933 h 1452938"/>
                <a:gd name="connsiteX5" fmla="*/ 694586 w 3171780"/>
                <a:gd name="connsiteY5" fmla="*/ 314755 h 1452938"/>
                <a:gd name="connsiteX0" fmla="*/ 694586 w 3171780"/>
                <a:gd name="connsiteY0" fmla="*/ 125528 h 1263711"/>
                <a:gd name="connsiteX1" fmla="*/ 1198372 w 3171780"/>
                <a:gd name="connsiteY1" fmla="*/ 68939 h 1263711"/>
                <a:gd name="connsiteX2" fmla="*/ 2546403 w 3171780"/>
                <a:gd name="connsiteY2" fmla="*/ 146417 h 1263711"/>
                <a:gd name="connsiteX3" fmla="*/ 2557254 w 3171780"/>
                <a:gd name="connsiteY3" fmla="*/ 1263706 h 1263711"/>
                <a:gd name="connsiteX4" fmla="*/ 487909 w 3171780"/>
                <a:gd name="connsiteY4" fmla="*/ 1263706 h 1263711"/>
                <a:gd name="connsiteX5" fmla="*/ 694586 w 3171780"/>
                <a:gd name="connsiteY5" fmla="*/ 125528 h 1263711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596292 w 3286659"/>
                <a:gd name="connsiteY0" fmla="*/ 458962 h 1518609"/>
                <a:gd name="connsiteX1" fmla="*/ 1313251 w 3286659"/>
                <a:gd name="connsiteY1" fmla="*/ 323836 h 1518609"/>
                <a:gd name="connsiteX2" fmla="*/ 2661282 w 3286659"/>
                <a:gd name="connsiteY2" fmla="*/ 401314 h 1518609"/>
                <a:gd name="connsiteX3" fmla="*/ 2672133 w 3286659"/>
                <a:gd name="connsiteY3" fmla="*/ 1518603 h 1518609"/>
                <a:gd name="connsiteX4" fmla="*/ 602788 w 3286659"/>
                <a:gd name="connsiteY4" fmla="*/ 1518603 h 1518609"/>
                <a:gd name="connsiteX5" fmla="*/ 596292 w 3286659"/>
                <a:gd name="connsiteY5" fmla="*/ 458962 h 1518609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556834 h 1616481"/>
                <a:gd name="connsiteX1" fmla="*/ 1094469 w 3286659"/>
                <a:gd name="connsiteY1" fmla="*/ 455367 h 1616481"/>
                <a:gd name="connsiteX2" fmla="*/ 2661282 w 3286659"/>
                <a:gd name="connsiteY2" fmla="*/ 499186 h 1616481"/>
                <a:gd name="connsiteX3" fmla="*/ 2672133 w 3286659"/>
                <a:gd name="connsiteY3" fmla="*/ 1616475 h 1616481"/>
                <a:gd name="connsiteX4" fmla="*/ 602788 w 3286659"/>
                <a:gd name="connsiteY4" fmla="*/ 1616475 h 1616481"/>
                <a:gd name="connsiteX5" fmla="*/ 596292 w 3286659"/>
                <a:gd name="connsiteY5" fmla="*/ 556834 h 1616481"/>
                <a:gd name="connsiteX0" fmla="*/ 596292 w 3286659"/>
                <a:gd name="connsiteY0" fmla="*/ 699745 h 1759392"/>
                <a:gd name="connsiteX1" fmla="*/ 1094469 w 3286659"/>
                <a:gd name="connsiteY1" fmla="*/ 598278 h 1759392"/>
                <a:gd name="connsiteX2" fmla="*/ 2661282 w 3286659"/>
                <a:gd name="connsiteY2" fmla="*/ 642097 h 1759392"/>
                <a:gd name="connsiteX3" fmla="*/ 2672133 w 3286659"/>
                <a:gd name="connsiteY3" fmla="*/ 1759386 h 1759392"/>
                <a:gd name="connsiteX4" fmla="*/ 602788 w 3286659"/>
                <a:gd name="connsiteY4" fmla="*/ 1759386 h 1759392"/>
                <a:gd name="connsiteX5" fmla="*/ 596292 w 3286659"/>
                <a:gd name="connsiteY5" fmla="*/ 699745 h 1759392"/>
                <a:gd name="connsiteX0" fmla="*/ 596292 w 3286659"/>
                <a:gd name="connsiteY0" fmla="*/ 840626 h 1900273"/>
                <a:gd name="connsiteX1" fmla="*/ 1072029 w 3286659"/>
                <a:gd name="connsiteY1" fmla="*/ 509157 h 1900273"/>
                <a:gd name="connsiteX2" fmla="*/ 2661282 w 3286659"/>
                <a:gd name="connsiteY2" fmla="*/ 782978 h 1900273"/>
                <a:gd name="connsiteX3" fmla="*/ 2672133 w 3286659"/>
                <a:gd name="connsiteY3" fmla="*/ 1900267 h 1900273"/>
                <a:gd name="connsiteX4" fmla="*/ 602788 w 3286659"/>
                <a:gd name="connsiteY4" fmla="*/ 1900267 h 1900273"/>
                <a:gd name="connsiteX5" fmla="*/ 596292 w 3286659"/>
                <a:gd name="connsiteY5" fmla="*/ 840626 h 1900273"/>
                <a:gd name="connsiteX0" fmla="*/ 596292 w 3286659"/>
                <a:gd name="connsiteY0" fmla="*/ 755820 h 1815467"/>
                <a:gd name="connsiteX1" fmla="*/ 1072029 w 3286659"/>
                <a:gd name="connsiteY1" fmla="*/ 424351 h 1815467"/>
                <a:gd name="connsiteX2" fmla="*/ 2661282 w 3286659"/>
                <a:gd name="connsiteY2" fmla="*/ 698172 h 1815467"/>
                <a:gd name="connsiteX3" fmla="*/ 2672133 w 3286659"/>
                <a:gd name="connsiteY3" fmla="*/ 1815461 h 1815467"/>
                <a:gd name="connsiteX4" fmla="*/ 602788 w 3286659"/>
                <a:gd name="connsiteY4" fmla="*/ 1815461 h 1815467"/>
                <a:gd name="connsiteX5" fmla="*/ 596292 w 3286659"/>
                <a:gd name="connsiteY5" fmla="*/ 755820 h 1815467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1595 w 3207327"/>
                <a:gd name="connsiteY0" fmla="*/ 593135 h 1815466"/>
                <a:gd name="connsiteX1" fmla="*/ 992697 w 3207327"/>
                <a:gd name="connsiteY1" fmla="*/ 424351 h 1815466"/>
                <a:gd name="connsiteX2" fmla="*/ 2581950 w 3207327"/>
                <a:gd name="connsiteY2" fmla="*/ 698172 h 1815466"/>
                <a:gd name="connsiteX3" fmla="*/ 2592801 w 3207327"/>
                <a:gd name="connsiteY3" fmla="*/ 1815461 h 1815466"/>
                <a:gd name="connsiteX4" fmla="*/ 523456 w 3207327"/>
                <a:gd name="connsiteY4" fmla="*/ 1815461 h 1815466"/>
                <a:gd name="connsiteX5" fmla="*/ 651595 w 3207327"/>
                <a:gd name="connsiteY5" fmla="*/ 593135 h 1815466"/>
                <a:gd name="connsiteX0" fmla="*/ 718641 w 3274373"/>
                <a:gd name="connsiteY0" fmla="*/ 593135 h 1815461"/>
                <a:gd name="connsiteX1" fmla="*/ 1059743 w 3274373"/>
                <a:gd name="connsiteY1" fmla="*/ 424351 h 1815461"/>
                <a:gd name="connsiteX2" fmla="*/ 2648996 w 3274373"/>
                <a:gd name="connsiteY2" fmla="*/ 698172 h 1815461"/>
                <a:gd name="connsiteX3" fmla="*/ 2659847 w 3274373"/>
                <a:gd name="connsiteY3" fmla="*/ 1815461 h 1815461"/>
                <a:gd name="connsiteX4" fmla="*/ 590502 w 3274373"/>
                <a:gd name="connsiteY4" fmla="*/ 1815461 h 1815461"/>
                <a:gd name="connsiteX5" fmla="*/ 718641 w 3274373"/>
                <a:gd name="connsiteY5" fmla="*/ 593135 h 1815461"/>
                <a:gd name="connsiteX0" fmla="*/ 622918 w 3380668"/>
                <a:gd name="connsiteY0" fmla="*/ 1092865 h 1815461"/>
                <a:gd name="connsiteX1" fmla="*/ 1166038 w 3380668"/>
                <a:gd name="connsiteY1" fmla="*/ 424351 h 1815461"/>
                <a:gd name="connsiteX2" fmla="*/ 2755291 w 3380668"/>
                <a:gd name="connsiteY2" fmla="*/ 698172 h 1815461"/>
                <a:gd name="connsiteX3" fmla="*/ 2766142 w 3380668"/>
                <a:gd name="connsiteY3" fmla="*/ 1815461 h 1815461"/>
                <a:gd name="connsiteX4" fmla="*/ 696797 w 3380668"/>
                <a:gd name="connsiteY4" fmla="*/ 1815461 h 1815461"/>
                <a:gd name="connsiteX5" fmla="*/ 622918 w 3380668"/>
                <a:gd name="connsiteY5" fmla="*/ 1092865 h 1815461"/>
                <a:gd name="connsiteX0" fmla="*/ 385957 w 3143707"/>
                <a:gd name="connsiteY0" fmla="*/ 1092865 h 1815461"/>
                <a:gd name="connsiteX1" fmla="*/ 929077 w 3143707"/>
                <a:gd name="connsiteY1" fmla="*/ 424351 h 1815461"/>
                <a:gd name="connsiteX2" fmla="*/ 2518330 w 3143707"/>
                <a:gd name="connsiteY2" fmla="*/ 698172 h 1815461"/>
                <a:gd name="connsiteX3" fmla="*/ 2529181 w 3143707"/>
                <a:gd name="connsiteY3" fmla="*/ 1815461 h 1815461"/>
                <a:gd name="connsiteX4" fmla="*/ 459836 w 3143707"/>
                <a:gd name="connsiteY4" fmla="*/ 1815461 h 1815461"/>
                <a:gd name="connsiteX5" fmla="*/ 385957 w 3143707"/>
                <a:gd name="connsiteY5" fmla="*/ 1092865 h 1815461"/>
                <a:gd name="connsiteX0" fmla="*/ 320533 w 3078283"/>
                <a:gd name="connsiteY0" fmla="*/ 1092865 h 1815991"/>
                <a:gd name="connsiteX1" fmla="*/ 863653 w 3078283"/>
                <a:gd name="connsiteY1" fmla="*/ 424351 h 1815991"/>
                <a:gd name="connsiteX2" fmla="*/ 2452906 w 3078283"/>
                <a:gd name="connsiteY2" fmla="*/ 698172 h 1815991"/>
                <a:gd name="connsiteX3" fmla="*/ 2463757 w 3078283"/>
                <a:gd name="connsiteY3" fmla="*/ 1815461 h 1815991"/>
                <a:gd name="connsiteX4" fmla="*/ 394412 w 3078283"/>
                <a:gd name="connsiteY4" fmla="*/ 1815461 h 1815991"/>
                <a:gd name="connsiteX5" fmla="*/ 320533 w 3078283"/>
                <a:gd name="connsiteY5" fmla="*/ 1092865 h 1815991"/>
                <a:gd name="connsiteX0" fmla="*/ 394839 w 3152589"/>
                <a:gd name="connsiteY0" fmla="*/ 1092865 h 1815464"/>
                <a:gd name="connsiteX1" fmla="*/ 937959 w 3152589"/>
                <a:gd name="connsiteY1" fmla="*/ 424351 h 1815464"/>
                <a:gd name="connsiteX2" fmla="*/ 2527212 w 3152589"/>
                <a:gd name="connsiteY2" fmla="*/ 698172 h 1815464"/>
                <a:gd name="connsiteX3" fmla="*/ 2538063 w 3152589"/>
                <a:gd name="connsiteY3" fmla="*/ 1815461 h 1815464"/>
                <a:gd name="connsiteX4" fmla="*/ 468718 w 3152589"/>
                <a:gd name="connsiteY4" fmla="*/ 1815461 h 1815464"/>
                <a:gd name="connsiteX5" fmla="*/ 394839 w 3152589"/>
                <a:gd name="connsiteY5" fmla="*/ 1092865 h 1815464"/>
                <a:gd name="connsiteX0" fmla="*/ 482152 w 3239902"/>
                <a:gd name="connsiteY0" fmla="*/ 1092865 h 1815464"/>
                <a:gd name="connsiteX1" fmla="*/ 1025272 w 3239902"/>
                <a:gd name="connsiteY1" fmla="*/ 424351 h 1815464"/>
                <a:gd name="connsiteX2" fmla="*/ 2614525 w 3239902"/>
                <a:gd name="connsiteY2" fmla="*/ 698172 h 1815464"/>
                <a:gd name="connsiteX3" fmla="*/ 2625376 w 3239902"/>
                <a:gd name="connsiteY3" fmla="*/ 1815461 h 1815464"/>
                <a:gd name="connsiteX4" fmla="*/ 556031 w 3239902"/>
                <a:gd name="connsiteY4" fmla="*/ 1815461 h 1815464"/>
                <a:gd name="connsiteX5" fmla="*/ 482152 w 3239902"/>
                <a:gd name="connsiteY5" fmla="*/ 1092865 h 1815464"/>
                <a:gd name="connsiteX0" fmla="*/ 448034 w 3205784"/>
                <a:gd name="connsiteY0" fmla="*/ 1092865 h 1815464"/>
                <a:gd name="connsiteX1" fmla="*/ 991154 w 3205784"/>
                <a:gd name="connsiteY1" fmla="*/ 424351 h 1815464"/>
                <a:gd name="connsiteX2" fmla="*/ 2580407 w 3205784"/>
                <a:gd name="connsiteY2" fmla="*/ 698172 h 1815464"/>
                <a:gd name="connsiteX3" fmla="*/ 2591258 w 3205784"/>
                <a:gd name="connsiteY3" fmla="*/ 1815461 h 1815464"/>
                <a:gd name="connsiteX4" fmla="*/ 521913 w 3205784"/>
                <a:gd name="connsiteY4" fmla="*/ 1815461 h 1815464"/>
                <a:gd name="connsiteX5" fmla="*/ 448034 w 3205784"/>
                <a:gd name="connsiteY5" fmla="*/ 1092865 h 1815464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92870 w 3129355"/>
                <a:gd name="connsiteY0" fmla="*/ 1010615 h 1775888"/>
                <a:gd name="connsiteX1" fmla="*/ 1052948 w 3129355"/>
                <a:gd name="connsiteY1" fmla="*/ 448427 h 1775888"/>
                <a:gd name="connsiteX2" fmla="*/ 2503978 w 3129355"/>
                <a:gd name="connsiteY2" fmla="*/ 658453 h 1775888"/>
                <a:gd name="connsiteX3" fmla="*/ 2514829 w 3129355"/>
                <a:gd name="connsiteY3" fmla="*/ 1775742 h 1775888"/>
                <a:gd name="connsiteX4" fmla="*/ 445484 w 3129355"/>
                <a:gd name="connsiteY4" fmla="*/ 1775742 h 1775888"/>
                <a:gd name="connsiteX5" fmla="*/ 392870 w 3129355"/>
                <a:gd name="connsiteY5" fmla="*/ 1010615 h 1775888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1007248 h 1772521"/>
                <a:gd name="connsiteX1" fmla="*/ 846084 w 3170217"/>
                <a:gd name="connsiteY1" fmla="*/ 519488 h 1772521"/>
                <a:gd name="connsiteX2" fmla="*/ 2589038 w 3170217"/>
                <a:gd name="connsiteY2" fmla="*/ 708249 h 1772521"/>
                <a:gd name="connsiteX3" fmla="*/ 2514829 w 3170217"/>
                <a:gd name="connsiteY3" fmla="*/ 1772375 h 1772521"/>
                <a:gd name="connsiteX4" fmla="*/ 445484 w 3170217"/>
                <a:gd name="connsiteY4" fmla="*/ 1772375 h 1772521"/>
                <a:gd name="connsiteX5" fmla="*/ 392870 w 3170217"/>
                <a:gd name="connsiteY5" fmla="*/ 1007248 h 1772521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544191 w 3190887"/>
                <a:gd name="connsiteY0" fmla="*/ 954085 h 1772505"/>
                <a:gd name="connsiteX1" fmla="*/ 866754 w 3190887"/>
                <a:gd name="connsiteY1" fmla="*/ 519488 h 1772505"/>
                <a:gd name="connsiteX2" fmla="*/ 2609708 w 3190887"/>
                <a:gd name="connsiteY2" fmla="*/ 708249 h 1772505"/>
                <a:gd name="connsiteX3" fmla="*/ 2535499 w 3190887"/>
                <a:gd name="connsiteY3" fmla="*/ 1772375 h 1772505"/>
                <a:gd name="connsiteX4" fmla="*/ 466154 w 3190887"/>
                <a:gd name="connsiteY4" fmla="*/ 1772375 h 1772505"/>
                <a:gd name="connsiteX5" fmla="*/ 544191 w 3190887"/>
                <a:gd name="connsiteY5" fmla="*/ 954085 h 1772505"/>
                <a:gd name="connsiteX0" fmla="*/ 544191 w 3190887"/>
                <a:gd name="connsiteY0" fmla="*/ 1031271 h 1849691"/>
                <a:gd name="connsiteX1" fmla="*/ 866754 w 3190887"/>
                <a:gd name="connsiteY1" fmla="*/ 596674 h 1849691"/>
                <a:gd name="connsiteX2" fmla="*/ 2609708 w 3190887"/>
                <a:gd name="connsiteY2" fmla="*/ 785435 h 1849691"/>
                <a:gd name="connsiteX3" fmla="*/ 2535499 w 3190887"/>
                <a:gd name="connsiteY3" fmla="*/ 1849561 h 1849691"/>
                <a:gd name="connsiteX4" fmla="*/ 466154 w 3190887"/>
                <a:gd name="connsiteY4" fmla="*/ 1849561 h 1849691"/>
                <a:gd name="connsiteX5" fmla="*/ 544191 w 3190887"/>
                <a:gd name="connsiteY5" fmla="*/ 1031271 h 1849691"/>
                <a:gd name="connsiteX0" fmla="*/ 544191 w 3190887"/>
                <a:gd name="connsiteY0" fmla="*/ 1056809 h 1875229"/>
                <a:gd name="connsiteX1" fmla="*/ 866754 w 3190887"/>
                <a:gd name="connsiteY1" fmla="*/ 622212 h 1875229"/>
                <a:gd name="connsiteX2" fmla="*/ 2609708 w 3190887"/>
                <a:gd name="connsiteY2" fmla="*/ 810973 h 1875229"/>
                <a:gd name="connsiteX3" fmla="*/ 2535499 w 3190887"/>
                <a:gd name="connsiteY3" fmla="*/ 1875099 h 1875229"/>
                <a:gd name="connsiteX4" fmla="*/ 466154 w 3190887"/>
                <a:gd name="connsiteY4" fmla="*/ 1875099 h 1875229"/>
                <a:gd name="connsiteX5" fmla="*/ 544191 w 3190887"/>
                <a:gd name="connsiteY5" fmla="*/ 1056809 h 1875229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94906 h 1913326"/>
                <a:gd name="connsiteX1" fmla="*/ 866754 w 3190887"/>
                <a:gd name="connsiteY1" fmla="*/ 660309 h 1913326"/>
                <a:gd name="connsiteX2" fmla="*/ 2609708 w 3190887"/>
                <a:gd name="connsiteY2" fmla="*/ 849070 h 1913326"/>
                <a:gd name="connsiteX3" fmla="*/ 2535499 w 3190887"/>
                <a:gd name="connsiteY3" fmla="*/ 1913196 h 1913326"/>
                <a:gd name="connsiteX4" fmla="*/ 466154 w 3190887"/>
                <a:gd name="connsiteY4" fmla="*/ 1913196 h 1913326"/>
                <a:gd name="connsiteX5" fmla="*/ 544191 w 3190887"/>
                <a:gd name="connsiteY5" fmla="*/ 1094906 h 1913326"/>
                <a:gd name="connsiteX0" fmla="*/ 544191 w 3190887"/>
                <a:gd name="connsiteY0" fmla="*/ 1058865 h 1877285"/>
                <a:gd name="connsiteX1" fmla="*/ 866754 w 3190887"/>
                <a:gd name="connsiteY1" fmla="*/ 624268 h 1877285"/>
                <a:gd name="connsiteX2" fmla="*/ 2609708 w 3190887"/>
                <a:gd name="connsiteY2" fmla="*/ 813029 h 1877285"/>
                <a:gd name="connsiteX3" fmla="*/ 2535499 w 3190887"/>
                <a:gd name="connsiteY3" fmla="*/ 1877155 h 1877285"/>
                <a:gd name="connsiteX4" fmla="*/ 466154 w 3190887"/>
                <a:gd name="connsiteY4" fmla="*/ 1877155 h 1877285"/>
                <a:gd name="connsiteX5" fmla="*/ 544191 w 3190887"/>
                <a:gd name="connsiteY5" fmla="*/ 1058865 h 1877285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73296 h 1891716"/>
                <a:gd name="connsiteX1" fmla="*/ 866754 w 3190887"/>
                <a:gd name="connsiteY1" fmla="*/ 638699 h 1891716"/>
                <a:gd name="connsiteX2" fmla="*/ 2609708 w 3190887"/>
                <a:gd name="connsiteY2" fmla="*/ 827460 h 1891716"/>
                <a:gd name="connsiteX3" fmla="*/ 2535499 w 3190887"/>
                <a:gd name="connsiteY3" fmla="*/ 1891586 h 1891716"/>
                <a:gd name="connsiteX4" fmla="*/ 466154 w 3190887"/>
                <a:gd name="connsiteY4" fmla="*/ 1891586 h 1891716"/>
                <a:gd name="connsiteX5" fmla="*/ 544191 w 3190887"/>
                <a:gd name="connsiteY5" fmla="*/ 1073296 h 189171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39972 w 3262882"/>
                <a:gd name="connsiteY0" fmla="*/ 913808 h 1891704"/>
                <a:gd name="connsiteX1" fmla="*/ 938749 w 3262882"/>
                <a:gd name="connsiteY1" fmla="*/ 638699 h 1891704"/>
                <a:gd name="connsiteX2" fmla="*/ 2681703 w 3262882"/>
                <a:gd name="connsiteY2" fmla="*/ 827460 h 1891704"/>
                <a:gd name="connsiteX3" fmla="*/ 2607494 w 3262882"/>
                <a:gd name="connsiteY3" fmla="*/ 1891586 h 1891704"/>
                <a:gd name="connsiteX4" fmla="*/ 538149 w 3262882"/>
                <a:gd name="connsiteY4" fmla="*/ 1891586 h 1891704"/>
                <a:gd name="connsiteX5" fmla="*/ 539972 w 3262882"/>
                <a:gd name="connsiteY5" fmla="*/ 913808 h 1891704"/>
                <a:gd name="connsiteX0" fmla="*/ 539972 w 3262882"/>
                <a:gd name="connsiteY0" fmla="*/ 939984 h 1917880"/>
                <a:gd name="connsiteX1" fmla="*/ 993187 w 3262882"/>
                <a:gd name="connsiteY1" fmla="*/ 622345 h 1917880"/>
                <a:gd name="connsiteX2" fmla="*/ 2681703 w 3262882"/>
                <a:gd name="connsiteY2" fmla="*/ 853636 h 1917880"/>
                <a:gd name="connsiteX3" fmla="*/ 2607494 w 3262882"/>
                <a:gd name="connsiteY3" fmla="*/ 1917762 h 1917880"/>
                <a:gd name="connsiteX4" fmla="*/ 538149 w 3262882"/>
                <a:gd name="connsiteY4" fmla="*/ 1917762 h 1917880"/>
                <a:gd name="connsiteX5" fmla="*/ 539972 w 3262882"/>
                <a:gd name="connsiteY5" fmla="*/ 939984 h 1917880"/>
                <a:gd name="connsiteX0" fmla="*/ 539972 w 3422381"/>
                <a:gd name="connsiteY0" fmla="*/ 916601 h 1894497"/>
                <a:gd name="connsiteX1" fmla="*/ 993187 w 3422381"/>
                <a:gd name="connsiteY1" fmla="*/ 598962 h 1894497"/>
                <a:gd name="connsiteX2" fmla="*/ 2964782 w 3422381"/>
                <a:gd name="connsiteY2" fmla="*/ 894048 h 1894497"/>
                <a:gd name="connsiteX3" fmla="*/ 2607494 w 3422381"/>
                <a:gd name="connsiteY3" fmla="*/ 1894379 h 1894497"/>
                <a:gd name="connsiteX4" fmla="*/ 538149 w 3422381"/>
                <a:gd name="connsiteY4" fmla="*/ 1894379 h 1894497"/>
                <a:gd name="connsiteX5" fmla="*/ 539972 w 3422381"/>
                <a:gd name="connsiteY5" fmla="*/ 916601 h 1894497"/>
                <a:gd name="connsiteX0" fmla="*/ 539972 w 3556963"/>
                <a:gd name="connsiteY0" fmla="*/ 916601 h 1894497"/>
                <a:gd name="connsiteX1" fmla="*/ 993187 w 3556963"/>
                <a:gd name="connsiteY1" fmla="*/ 598962 h 1894497"/>
                <a:gd name="connsiteX2" fmla="*/ 2964782 w 3556963"/>
                <a:gd name="connsiteY2" fmla="*/ 894048 h 1894497"/>
                <a:gd name="connsiteX3" fmla="*/ 2912347 w 3556963"/>
                <a:gd name="connsiteY3" fmla="*/ 1894379 h 1894497"/>
                <a:gd name="connsiteX4" fmla="*/ 538149 w 3556963"/>
                <a:gd name="connsiteY4" fmla="*/ 1894379 h 1894497"/>
                <a:gd name="connsiteX5" fmla="*/ 539972 w 3556963"/>
                <a:gd name="connsiteY5" fmla="*/ 916601 h 1894497"/>
                <a:gd name="connsiteX0" fmla="*/ 539972 w 3454539"/>
                <a:gd name="connsiteY0" fmla="*/ 916601 h 1894497"/>
                <a:gd name="connsiteX1" fmla="*/ 993187 w 3454539"/>
                <a:gd name="connsiteY1" fmla="*/ 598962 h 1894497"/>
                <a:gd name="connsiteX2" fmla="*/ 2964782 w 3454539"/>
                <a:gd name="connsiteY2" fmla="*/ 894048 h 1894497"/>
                <a:gd name="connsiteX3" fmla="*/ 2912347 w 3454539"/>
                <a:gd name="connsiteY3" fmla="*/ 1894379 h 1894497"/>
                <a:gd name="connsiteX4" fmla="*/ 538149 w 3454539"/>
                <a:gd name="connsiteY4" fmla="*/ 1894379 h 1894497"/>
                <a:gd name="connsiteX5" fmla="*/ 539972 w 3454539"/>
                <a:gd name="connsiteY5" fmla="*/ 916601 h 1894497"/>
                <a:gd name="connsiteX0" fmla="*/ 539972 w 3359351"/>
                <a:gd name="connsiteY0" fmla="*/ 973325 h 1951221"/>
                <a:gd name="connsiteX1" fmla="*/ 993187 w 3359351"/>
                <a:gd name="connsiteY1" fmla="*/ 655686 h 1951221"/>
                <a:gd name="connsiteX2" fmla="*/ 2779692 w 3359351"/>
                <a:gd name="connsiteY2" fmla="*/ 801916 h 1951221"/>
                <a:gd name="connsiteX3" fmla="*/ 2912347 w 3359351"/>
                <a:gd name="connsiteY3" fmla="*/ 1951103 h 1951221"/>
                <a:gd name="connsiteX4" fmla="*/ 538149 w 3359351"/>
                <a:gd name="connsiteY4" fmla="*/ 1951103 h 1951221"/>
                <a:gd name="connsiteX5" fmla="*/ 539972 w 3359351"/>
                <a:gd name="connsiteY5" fmla="*/ 973325 h 1951221"/>
                <a:gd name="connsiteX0" fmla="*/ 539972 w 3419450"/>
                <a:gd name="connsiteY0" fmla="*/ 973325 h 1951221"/>
                <a:gd name="connsiteX1" fmla="*/ 993187 w 3419450"/>
                <a:gd name="connsiteY1" fmla="*/ 655686 h 1951221"/>
                <a:gd name="connsiteX2" fmla="*/ 2779692 w 3419450"/>
                <a:gd name="connsiteY2" fmla="*/ 801916 h 1951221"/>
                <a:gd name="connsiteX3" fmla="*/ 2912347 w 3419450"/>
                <a:gd name="connsiteY3" fmla="*/ 1951103 h 1951221"/>
                <a:gd name="connsiteX4" fmla="*/ 538149 w 3419450"/>
                <a:gd name="connsiteY4" fmla="*/ 1951103 h 1951221"/>
                <a:gd name="connsiteX5" fmla="*/ 539972 w 3419450"/>
                <a:gd name="connsiteY5" fmla="*/ 973325 h 1951221"/>
                <a:gd name="connsiteX0" fmla="*/ 539972 w 3443958"/>
                <a:gd name="connsiteY0" fmla="*/ 973325 h 1951221"/>
                <a:gd name="connsiteX1" fmla="*/ 993187 w 3443958"/>
                <a:gd name="connsiteY1" fmla="*/ 655686 h 1951221"/>
                <a:gd name="connsiteX2" fmla="*/ 2779692 w 3443958"/>
                <a:gd name="connsiteY2" fmla="*/ 801916 h 1951221"/>
                <a:gd name="connsiteX3" fmla="*/ 2912347 w 3443958"/>
                <a:gd name="connsiteY3" fmla="*/ 1951103 h 1951221"/>
                <a:gd name="connsiteX4" fmla="*/ 538149 w 3443958"/>
                <a:gd name="connsiteY4" fmla="*/ 1951103 h 1951221"/>
                <a:gd name="connsiteX5" fmla="*/ 539972 w 3443958"/>
                <a:gd name="connsiteY5" fmla="*/ 973325 h 1951221"/>
                <a:gd name="connsiteX0" fmla="*/ 539972 w 3500292"/>
                <a:gd name="connsiteY0" fmla="*/ 969019 h 1946915"/>
                <a:gd name="connsiteX1" fmla="*/ 993187 w 3500292"/>
                <a:gd name="connsiteY1" fmla="*/ 651380 h 1946915"/>
                <a:gd name="connsiteX2" fmla="*/ 2888569 w 3500292"/>
                <a:gd name="connsiteY2" fmla="*/ 808242 h 1946915"/>
                <a:gd name="connsiteX3" fmla="*/ 2912347 w 3500292"/>
                <a:gd name="connsiteY3" fmla="*/ 1946797 h 1946915"/>
                <a:gd name="connsiteX4" fmla="*/ 538149 w 3500292"/>
                <a:gd name="connsiteY4" fmla="*/ 1946797 h 1946915"/>
                <a:gd name="connsiteX5" fmla="*/ 539972 w 3500292"/>
                <a:gd name="connsiteY5" fmla="*/ 969019 h 1946915"/>
                <a:gd name="connsiteX0" fmla="*/ 539972 w 3437111"/>
                <a:gd name="connsiteY0" fmla="*/ 969019 h 1946915"/>
                <a:gd name="connsiteX1" fmla="*/ 993187 w 3437111"/>
                <a:gd name="connsiteY1" fmla="*/ 651380 h 1946915"/>
                <a:gd name="connsiteX2" fmla="*/ 2888569 w 3437111"/>
                <a:gd name="connsiteY2" fmla="*/ 808242 h 1946915"/>
                <a:gd name="connsiteX3" fmla="*/ 2912347 w 3437111"/>
                <a:gd name="connsiteY3" fmla="*/ 1946797 h 1946915"/>
                <a:gd name="connsiteX4" fmla="*/ 538149 w 3437111"/>
                <a:gd name="connsiteY4" fmla="*/ 1946797 h 1946915"/>
                <a:gd name="connsiteX5" fmla="*/ 539972 w 3437111"/>
                <a:gd name="connsiteY5" fmla="*/ 969019 h 1946915"/>
                <a:gd name="connsiteX0" fmla="*/ 539972 w 3437111"/>
                <a:gd name="connsiteY0" fmla="*/ 1014604 h 1992500"/>
                <a:gd name="connsiteX1" fmla="*/ 993187 w 3437111"/>
                <a:gd name="connsiteY1" fmla="*/ 696965 h 1992500"/>
                <a:gd name="connsiteX2" fmla="*/ 2888569 w 3437111"/>
                <a:gd name="connsiteY2" fmla="*/ 853827 h 1992500"/>
                <a:gd name="connsiteX3" fmla="*/ 2912347 w 3437111"/>
                <a:gd name="connsiteY3" fmla="*/ 1992382 h 1992500"/>
                <a:gd name="connsiteX4" fmla="*/ 538149 w 3437111"/>
                <a:gd name="connsiteY4" fmla="*/ 1992382 h 1992500"/>
                <a:gd name="connsiteX5" fmla="*/ 539972 w 3437111"/>
                <a:gd name="connsiteY5" fmla="*/ 1014604 h 19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7111" h="1992500">
                  <a:moveTo>
                    <a:pt x="539972" y="1014604"/>
                  </a:moveTo>
                  <a:cubicBezTo>
                    <a:pt x="438541" y="782775"/>
                    <a:pt x="730864" y="525775"/>
                    <a:pt x="993187" y="696965"/>
                  </a:cubicBezTo>
                  <a:cubicBezTo>
                    <a:pt x="1266539" y="-358439"/>
                    <a:pt x="2949876" y="-141590"/>
                    <a:pt x="2888569" y="853827"/>
                  </a:cubicBezTo>
                  <a:cubicBezTo>
                    <a:pt x="3637936" y="929002"/>
                    <a:pt x="3593985" y="1993510"/>
                    <a:pt x="2912347" y="1992382"/>
                  </a:cubicBezTo>
                  <a:lnTo>
                    <a:pt x="538149" y="1992382"/>
                  </a:lnTo>
                  <a:cubicBezTo>
                    <a:pt x="-96534" y="2004748"/>
                    <a:pt x="-258401" y="1049224"/>
                    <a:pt x="539972" y="10146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2" name="Oval 551">
              <a:extLst>
                <a:ext uri="{FF2B5EF4-FFF2-40B4-BE49-F238E27FC236}">
                  <a16:creationId xmlns:a16="http://schemas.microsoft.com/office/drawing/2014/main" id="{90A09692-AC30-436F-847B-1BAB59FA8586}"/>
                </a:ext>
              </a:extLst>
            </p:cNvPr>
            <p:cNvSpPr/>
            <p:nvPr/>
          </p:nvSpPr>
          <p:spPr>
            <a:xfrm rot="2700000">
              <a:off x="11370666" y="282664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53" name="Oval 552">
              <a:extLst>
                <a:ext uri="{FF2B5EF4-FFF2-40B4-BE49-F238E27FC236}">
                  <a16:creationId xmlns:a16="http://schemas.microsoft.com/office/drawing/2014/main" id="{85F95383-ACDF-4216-AEEB-E42772C8E63C}"/>
                </a:ext>
              </a:extLst>
            </p:cNvPr>
            <p:cNvSpPr/>
            <p:nvPr/>
          </p:nvSpPr>
          <p:spPr>
            <a:xfrm rot="2700000">
              <a:off x="8761306" y="263451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54" name="Oval 553">
              <a:extLst>
                <a:ext uri="{FF2B5EF4-FFF2-40B4-BE49-F238E27FC236}">
                  <a16:creationId xmlns:a16="http://schemas.microsoft.com/office/drawing/2014/main" id="{94B20D5F-60E6-4B74-97C6-4E712D0B173B}"/>
                </a:ext>
              </a:extLst>
            </p:cNvPr>
            <p:cNvSpPr/>
            <p:nvPr/>
          </p:nvSpPr>
          <p:spPr>
            <a:xfrm rot="2700000">
              <a:off x="10855129" y="2424518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grpSp>
        <p:nvGrpSpPr>
          <p:cNvPr id="559" name="Group 558">
            <a:extLst>
              <a:ext uri="{FF2B5EF4-FFF2-40B4-BE49-F238E27FC236}">
                <a16:creationId xmlns:a16="http://schemas.microsoft.com/office/drawing/2014/main" id="{518E79D2-7040-4831-8B2C-8B9EE2B4A51B}"/>
              </a:ext>
            </a:extLst>
          </p:cNvPr>
          <p:cNvGrpSpPr/>
          <p:nvPr/>
        </p:nvGrpSpPr>
        <p:grpSpPr>
          <a:xfrm>
            <a:off x="12819605" y="989905"/>
            <a:ext cx="1709928" cy="1012342"/>
            <a:chOff x="8257800" y="1770047"/>
            <a:chExt cx="3740886" cy="2220627"/>
          </a:xfrm>
        </p:grpSpPr>
        <p:sp>
          <p:nvSpPr>
            <p:cNvPr id="572" name="Rectangle 3">
              <a:extLst>
                <a:ext uri="{FF2B5EF4-FFF2-40B4-BE49-F238E27FC236}">
                  <a16:creationId xmlns:a16="http://schemas.microsoft.com/office/drawing/2014/main" id="{2DE42347-E2AC-477C-8FA3-75CB7898D295}"/>
                </a:ext>
              </a:extLst>
            </p:cNvPr>
            <p:cNvSpPr/>
            <p:nvPr/>
          </p:nvSpPr>
          <p:spPr>
            <a:xfrm flipH="1">
              <a:off x="8257800" y="1770047"/>
              <a:ext cx="3740886" cy="2220627"/>
            </a:xfrm>
            <a:custGeom>
              <a:avLst/>
              <a:gdLst>
                <a:gd name="connsiteX0" fmla="*/ 0 w 3095941"/>
                <a:gd name="connsiteY0" fmla="*/ 0 h 1295400"/>
                <a:gd name="connsiteX1" fmla="*/ 3095941 w 3095941"/>
                <a:gd name="connsiteY1" fmla="*/ 0 h 1295400"/>
                <a:gd name="connsiteX2" fmla="*/ 3095941 w 3095941"/>
                <a:gd name="connsiteY2" fmla="*/ 1295400 h 1295400"/>
                <a:gd name="connsiteX3" fmla="*/ 0 w 3095941"/>
                <a:gd name="connsiteY3" fmla="*/ 1295400 h 1295400"/>
                <a:gd name="connsiteX4" fmla="*/ 0 w 3095941"/>
                <a:gd name="connsiteY4" fmla="*/ 0 h 1295400"/>
                <a:gd name="connsiteX0" fmla="*/ 0 w 3095941"/>
                <a:gd name="connsiteY0" fmla="*/ 392029 h 1687429"/>
                <a:gd name="connsiteX1" fmla="*/ 1662697 w 3095941"/>
                <a:gd name="connsiteY1" fmla="*/ 0 h 1687429"/>
                <a:gd name="connsiteX2" fmla="*/ 3095941 w 3095941"/>
                <a:gd name="connsiteY2" fmla="*/ 392029 h 1687429"/>
                <a:gd name="connsiteX3" fmla="*/ 3095941 w 3095941"/>
                <a:gd name="connsiteY3" fmla="*/ 1687429 h 1687429"/>
                <a:gd name="connsiteX4" fmla="*/ 0 w 3095941"/>
                <a:gd name="connsiteY4" fmla="*/ 1687429 h 1687429"/>
                <a:gd name="connsiteX5" fmla="*/ 0 w 3095941"/>
                <a:gd name="connsiteY5" fmla="*/ 392029 h 1687429"/>
                <a:gd name="connsiteX0" fmla="*/ 0 w 3816350"/>
                <a:gd name="connsiteY0" fmla="*/ 392029 h 1687429"/>
                <a:gd name="connsiteX1" fmla="*/ 1662697 w 3816350"/>
                <a:gd name="connsiteY1" fmla="*/ 0 h 1687429"/>
                <a:gd name="connsiteX2" fmla="*/ 3095941 w 3816350"/>
                <a:gd name="connsiteY2" fmla="*/ 392029 h 1687429"/>
                <a:gd name="connsiteX3" fmla="*/ 3816350 w 3816350"/>
                <a:gd name="connsiteY3" fmla="*/ 974559 h 1687429"/>
                <a:gd name="connsiteX4" fmla="*/ 3095941 w 3816350"/>
                <a:gd name="connsiteY4" fmla="*/ 1687429 h 1687429"/>
                <a:gd name="connsiteX5" fmla="*/ 0 w 3816350"/>
                <a:gd name="connsiteY5" fmla="*/ 1687429 h 1687429"/>
                <a:gd name="connsiteX6" fmla="*/ 0 w 3816350"/>
                <a:gd name="connsiteY6" fmla="*/ 392029 h 1687429"/>
                <a:gd name="connsiteX0" fmla="*/ 334921 w 4151271"/>
                <a:gd name="connsiteY0" fmla="*/ 392029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334921 w 4151271"/>
                <a:gd name="connsiteY7" fmla="*/ 392029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3430862 w 4151271"/>
                <a:gd name="connsiteY2" fmla="*/ 3920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29"/>
                <a:gd name="connsiteX1" fmla="*/ 1997618 w 4151271"/>
                <a:gd name="connsiteY1" fmla="*/ 0 h 1687429"/>
                <a:gd name="connsiteX2" fmla="*/ 2937567 w 4151271"/>
                <a:gd name="connsiteY2" fmla="*/ 620629 h 1687429"/>
                <a:gd name="connsiteX3" fmla="*/ 4151271 w 4151271"/>
                <a:gd name="connsiteY3" fmla="*/ 974559 h 1687429"/>
                <a:gd name="connsiteX4" fmla="*/ 3430862 w 4151271"/>
                <a:gd name="connsiteY4" fmla="*/ 1687429 h 1687429"/>
                <a:gd name="connsiteX5" fmla="*/ 334921 w 4151271"/>
                <a:gd name="connsiteY5" fmla="*/ 1687429 h 1687429"/>
                <a:gd name="connsiteX6" fmla="*/ 0 w 4151271"/>
                <a:gd name="connsiteY6" fmla="*/ 997162 h 1687429"/>
                <a:gd name="connsiteX7" fmla="*/ 1153068 w 4151271"/>
                <a:gd name="connsiteY7" fmla="*/ 560471 h 168742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4151271"/>
                <a:gd name="connsiteY0" fmla="*/ 560471 h 1687449"/>
                <a:gd name="connsiteX1" fmla="*/ 1997618 w 4151271"/>
                <a:gd name="connsiteY1" fmla="*/ 0 h 1687449"/>
                <a:gd name="connsiteX2" fmla="*/ 2937567 w 4151271"/>
                <a:gd name="connsiteY2" fmla="*/ 620629 h 1687449"/>
                <a:gd name="connsiteX3" fmla="*/ 4151271 w 4151271"/>
                <a:gd name="connsiteY3" fmla="*/ 974559 h 1687449"/>
                <a:gd name="connsiteX4" fmla="*/ 3430862 w 4151271"/>
                <a:gd name="connsiteY4" fmla="*/ 1687429 h 1687449"/>
                <a:gd name="connsiteX5" fmla="*/ 334921 w 4151271"/>
                <a:gd name="connsiteY5" fmla="*/ 1687429 h 1687449"/>
                <a:gd name="connsiteX6" fmla="*/ 0 w 4151271"/>
                <a:gd name="connsiteY6" fmla="*/ 997162 h 1687449"/>
                <a:gd name="connsiteX7" fmla="*/ 1153068 w 4151271"/>
                <a:gd name="connsiteY7" fmla="*/ 560471 h 1687449"/>
                <a:gd name="connsiteX0" fmla="*/ 1153068 w 3752974"/>
                <a:gd name="connsiteY0" fmla="*/ 560471 h 1687449"/>
                <a:gd name="connsiteX1" fmla="*/ 1997618 w 3752974"/>
                <a:gd name="connsiteY1" fmla="*/ 0 h 1687449"/>
                <a:gd name="connsiteX2" fmla="*/ 2937567 w 3752974"/>
                <a:gd name="connsiteY2" fmla="*/ 620629 h 1687449"/>
                <a:gd name="connsiteX3" fmla="*/ 3752974 w 3752974"/>
                <a:gd name="connsiteY3" fmla="*/ 991388 h 1687449"/>
                <a:gd name="connsiteX4" fmla="*/ 3430862 w 3752974"/>
                <a:gd name="connsiteY4" fmla="*/ 1687429 h 1687449"/>
                <a:gd name="connsiteX5" fmla="*/ 334921 w 3752974"/>
                <a:gd name="connsiteY5" fmla="*/ 1687429 h 1687449"/>
                <a:gd name="connsiteX6" fmla="*/ 0 w 3752974"/>
                <a:gd name="connsiteY6" fmla="*/ 997162 h 1687449"/>
                <a:gd name="connsiteX7" fmla="*/ 1153068 w 3752974"/>
                <a:gd name="connsiteY7" fmla="*/ 560471 h 1687449"/>
                <a:gd name="connsiteX0" fmla="*/ 1153068 w 3796037"/>
                <a:gd name="connsiteY0" fmla="*/ 560471 h 1687446"/>
                <a:gd name="connsiteX1" fmla="*/ 1997618 w 3796037"/>
                <a:gd name="connsiteY1" fmla="*/ 0 h 1687446"/>
                <a:gd name="connsiteX2" fmla="*/ 2937567 w 3796037"/>
                <a:gd name="connsiteY2" fmla="*/ 620629 h 1687446"/>
                <a:gd name="connsiteX3" fmla="*/ 3752974 w 3796037"/>
                <a:gd name="connsiteY3" fmla="*/ 991388 h 1687446"/>
                <a:gd name="connsiteX4" fmla="*/ 3430862 w 3796037"/>
                <a:gd name="connsiteY4" fmla="*/ 1687429 h 1687446"/>
                <a:gd name="connsiteX5" fmla="*/ 334921 w 3796037"/>
                <a:gd name="connsiteY5" fmla="*/ 1687429 h 1687446"/>
                <a:gd name="connsiteX6" fmla="*/ 0 w 3796037"/>
                <a:gd name="connsiteY6" fmla="*/ 997162 h 1687446"/>
                <a:gd name="connsiteX7" fmla="*/ 1153068 w 3796037"/>
                <a:gd name="connsiteY7" fmla="*/ 560471 h 1687446"/>
                <a:gd name="connsiteX0" fmla="*/ 1153068 w 3571228"/>
                <a:gd name="connsiteY0" fmla="*/ 560471 h 1687429"/>
                <a:gd name="connsiteX1" fmla="*/ 1997618 w 3571228"/>
                <a:gd name="connsiteY1" fmla="*/ 0 h 1687429"/>
                <a:gd name="connsiteX2" fmla="*/ 2937567 w 3571228"/>
                <a:gd name="connsiteY2" fmla="*/ 620629 h 1687429"/>
                <a:gd name="connsiteX3" fmla="*/ 3430862 w 3571228"/>
                <a:gd name="connsiteY3" fmla="*/ 1687429 h 1687429"/>
                <a:gd name="connsiteX4" fmla="*/ 334921 w 3571228"/>
                <a:gd name="connsiteY4" fmla="*/ 1687429 h 1687429"/>
                <a:gd name="connsiteX5" fmla="*/ 0 w 3571228"/>
                <a:gd name="connsiteY5" fmla="*/ 997162 h 1687429"/>
                <a:gd name="connsiteX6" fmla="*/ 1153068 w 3571228"/>
                <a:gd name="connsiteY6" fmla="*/ 560471 h 1687429"/>
                <a:gd name="connsiteX0" fmla="*/ 1153068 w 3702443"/>
                <a:gd name="connsiteY0" fmla="*/ 560471 h 1687429"/>
                <a:gd name="connsiteX1" fmla="*/ 1997618 w 3702443"/>
                <a:gd name="connsiteY1" fmla="*/ 0 h 1687429"/>
                <a:gd name="connsiteX2" fmla="*/ 2937567 w 3702443"/>
                <a:gd name="connsiteY2" fmla="*/ 620629 h 1687429"/>
                <a:gd name="connsiteX3" fmla="*/ 3430862 w 3702443"/>
                <a:gd name="connsiteY3" fmla="*/ 1687429 h 1687429"/>
                <a:gd name="connsiteX4" fmla="*/ 334921 w 3702443"/>
                <a:gd name="connsiteY4" fmla="*/ 1687429 h 1687429"/>
                <a:gd name="connsiteX5" fmla="*/ 0 w 3702443"/>
                <a:gd name="connsiteY5" fmla="*/ 997162 h 1687429"/>
                <a:gd name="connsiteX6" fmla="*/ 1153068 w 3702443"/>
                <a:gd name="connsiteY6" fmla="*/ 560471 h 1687429"/>
                <a:gd name="connsiteX0" fmla="*/ 1153068 w 3702443"/>
                <a:gd name="connsiteY0" fmla="*/ 63898 h 1190856"/>
                <a:gd name="connsiteX1" fmla="*/ 2937567 w 3702443"/>
                <a:gd name="connsiteY1" fmla="*/ 124056 h 1190856"/>
                <a:gd name="connsiteX2" fmla="*/ 3430862 w 3702443"/>
                <a:gd name="connsiteY2" fmla="*/ 1190856 h 1190856"/>
                <a:gd name="connsiteX3" fmla="*/ 334921 w 3702443"/>
                <a:gd name="connsiteY3" fmla="*/ 1190856 h 1190856"/>
                <a:gd name="connsiteX4" fmla="*/ 0 w 3702443"/>
                <a:gd name="connsiteY4" fmla="*/ 500589 h 1190856"/>
                <a:gd name="connsiteX5" fmla="*/ 1153068 w 3702443"/>
                <a:gd name="connsiteY5" fmla="*/ 63898 h 1190856"/>
                <a:gd name="connsiteX0" fmla="*/ 1153068 w 3702443"/>
                <a:gd name="connsiteY0" fmla="*/ 317291 h 1444249"/>
                <a:gd name="connsiteX1" fmla="*/ 2937567 w 3702443"/>
                <a:gd name="connsiteY1" fmla="*/ 377449 h 1444249"/>
                <a:gd name="connsiteX2" fmla="*/ 3430862 w 3702443"/>
                <a:gd name="connsiteY2" fmla="*/ 1444249 h 1444249"/>
                <a:gd name="connsiteX3" fmla="*/ 334921 w 3702443"/>
                <a:gd name="connsiteY3" fmla="*/ 1444249 h 1444249"/>
                <a:gd name="connsiteX4" fmla="*/ 0 w 3702443"/>
                <a:gd name="connsiteY4" fmla="*/ 753982 h 1444249"/>
                <a:gd name="connsiteX5" fmla="*/ 1153068 w 3702443"/>
                <a:gd name="connsiteY5" fmla="*/ 317291 h 1444249"/>
                <a:gd name="connsiteX0" fmla="*/ 1153068 w 3702443"/>
                <a:gd name="connsiteY0" fmla="*/ 555117 h 1682075"/>
                <a:gd name="connsiteX1" fmla="*/ 2937567 w 3702443"/>
                <a:gd name="connsiteY1" fmla="*/ 615275 h 1682075"/>
                <a:gd name="connsiteX2" fmla="*/ 3430862 w 3702443"/>
                <a:gd name="connsiteY2" fmla="*/ 1682075 h 1682075"/>
                <a:gd name="connsiteX3" fmla="*/ 334921 w 3702443"/>
                <a:gd name="connsiteY3" fmla="*/ 1682075 h 1682075"/>
                <a:gd name="connsiteX4" fmla="*/ 0 w 3702443"/>
                <a:gd name="connsiteY4" fmla="*/ 991808 h 1682075"/>
                <a:gd name="connsiteX5" fmla="*/ 1153068 w 3702443"/>
                <a:gd name="connsiteY5" fmla="*/ 555117 h 1682075"/>
                <a:gd name="connsiteX0" fmla="*/ 920794 w 3470169"/>
                <a:gd name="connsiteY0" fmla="*/ 555117 h 1682075"/>
                <a:gd name="connsiteX1" fmla="*/ 2705293 w 3470169"/>
                <a:gd name="connsiteY1" fmla="*/ 615275 h 1682075"/>
                <a:gd name="connsiteX2" fmla="*/ 3198588 w 3470169"/>
                <a:gd name="connsiteY2" fmla="*/ 1682075 h 1682075"/>
                <a:gd name="connsiteX3" fmla="*/ 102647 w 3470169"/>
                <a:gd name="connsiteY3" fmla="*/ 1682075 h 1682075"/>
                <a:gd name="connsiteX4" fmla="*/ 920794 w 3470169"/>
                <a:gd name="connsiteY4" fmla="*/ 555117 h 1682075"/>
                <a:gd name="connsiteX0" fmla="*/ 1068444 w 3617819"/>
                <a:gd name="connsiteY0" fmla="*/ 555117 h 1682075"/>
                <a:gd name="connsiteX1" fmla="*/ 2852943 w 3617819"/>
                <a:gd name="connsiteY1" fmla="*/ 615275 h 1682075"/>
                <a:gd name="connsiteX2" fmla="*/ 3346238 w 3617819"/>
                <a:gd name="connsiteY2" fmla="*/ 1682075 h 1682075"/>
                <a:gd name="connsiteX3" fmla="*/ 250297 w 3617819"/>
                <a:gd name="connsiteY3" fmla="*/ 1682075 h 1682075"/>
                <a:gd name="connsiteX4" fmla="*/ 1068444 w 3617819"/>
                <a:gd name="connsiteY4" fmla="*/ 555117 h 1682075"/>
                <a:gd name="connsiteX0" fmla="*/ 1088079 w 3637454"/>
                <a:gd name="connsiteY0" fmla="*/ 555117 h 1682205"/>
                <a:gd name="connsiteX1" fmla="*/ 2872578 w 3637454"/>
                <a:gd name="connsiteY1" fmla="*/ 615275 h 1682205"/>
                <a:gd name="connsiteX2" fmla="*/ 3365873 w 3637454"/>
                <a:gd name="connsiteY2" fmla="*/ 1682075 h 1682205"/>
                <a:gd name="connsiteX3" fmla="*/ 269932 w 3637454"/>
                <a:gd name="connsiteY3" fmla="*/ 1682075 h 1682205"/>
                <a:gd name="connsiteX4" fmla="*/ 1088079 w 3637454"/>
                <a:gd name="connsiteY4" fmla="*/ 555117 h 1682205"/>
                <a:gd name="connsiteX0" fmla="*/ 760088 w 3309463"/>
                <a:gd name="connsiteY0" fmla="*/ 555117 h 1693424"/>
                <a:gd name="connsiteX1" fmla="*/ 2544587 w 3309463"/>
                <a:gd name="connsiteY1" fmla="*/ 615275 h 1693424"/>
                <a:gd name="connsiteX2" fmla="*/ 3037882 w 3309463"/>
                <a:gd name="connsiteY2" fmla="*/ 1682075 h 1693424"/>
                <a:gd name="connsiteX3" fmla="*/ 553411 w 3309463"/>
                <a:gd name="connsiteY3" fmla="*/ 1693295 h 1693424"/>
                <a:gd name="connsiteX4" fmla="*/ 760088 w 3309463"/>
                <a:gd name="connsiteY4" fmla="*/ 555117 h 1693424"/>
                <a:gd name="connsiteX0" fmla="*/ 628345 w 3177720"/>
                <a:gd name="connsiteY0" fmla="*/ 555117 h 1693428"/>
                <a:gd name="connsiteX1" fmla="*/ 2412844 w 3177720"/>
                <a:gd name="connsiteY1" fmla="*/ 615275 h 1693428"/>
                <a:gd name="connsiteX2" fmla="*/ 2906139 w 3177720"/>
                <a:gd name="connsiteY2" fmla="*/ 1682075 h 1693428"/>
                <a:gd name="connsiteX3" fmla="*/ 421668 w 3177720"/>
                <a:gd name="connsiteY3" fmla="*/ 1693295 h 1693428"/>
                <a:gd name="connsiteX4" fmla="*/ 628345 w 3177720"/>
                <a:gd name="connsiteY4" fmla="*/ 555117 h 1693428"/>
                <a:gd name="connsiteX0" fmla="*/ 694586 w 3243961"/>
                <a:gd name="connsiteY0" fmla="*/ 555117 h 1693300"/>
                <a:gd name="connsiteX1" fmla="*/ 2479085 w 3243961"/>
                <a:gd name="connsiteY1" fmla="*/ 615275 h 1693300"/>
                <a:gd name="connsiteX2" fmla="*/ 2972380 w 3243961"/>
                <a:gd name="connsiteY2" fmla="*/ 1682075 h 1693300"/>
                <a:gd name="connsiteX3" fmla="*/ 487909 w 3243961"/>
                <a:gd name="connsiteY3" fmla="*/ 1693295 h 1693300"/>
                <a:gd name="connsiteX4" fmla="*/ 694586 w 3243961"/>
                <a:gd name="connsiteY4" fmla="*/ 555117 h 1693300"/>
                <a:gd name="connsiteX0" fmla="*/ 694586 w 3300937"/>
                <a:gd name="connsiteY0" fmla="*/ 506559 h 1644742"/>
                <a:gd name="connsiteX1" fmla="*/ 2624940 w 3300937"/>
                <a:gd name="connsiteY1" fmla="*/ 662084 h 1644742"/>
                <a:gd name="connsiteX2" fmla="*/ 2972380 w 3300937"/>
                <a:gd name="connsiteY2" fmla="*/ 1633517 h 1644742"/>
                <a:gd name="connsiteX3" fmla="*/ 487909 w 3300937"/>
                <a:gd name="connsiteY3" fmla="*/ 1644737 h 1644742"/>
                <a:gd name="connsiteX4" fmla="*/ 694586 w 3300937"/>
                <a:gd name="connsiteY4" fmla="*/ 506559 h 1644742"/>
                <a:gd name="connsiteX0" fmla="*/ 694586 w 3253870"/>
                <a:gd name="connsiteY0" fmla="*/ 506559 h 1644742"/>
                <a:gd name="connsiteX1" fmla="*/ 2624940 w 3253870"/>
                <a:gd name="connsiteY1" fmla="*/ 662084 h 1644742"/>
                <a:gd name="connsiteX2" fmla="*/ 2972380 w 3253870"/>
                <a:gd name="connsiteY2" fmla="*/ 1633517 h 1644742"/>
                <a:gd name="connsiteX3" fmla="*/ 487909 w 3253870"/>
                <a:gd name="connsiteY3" fmla="*/ 1644737 h 1644742"/>
                <a:gd name="connsiteX4" fmla="*/ 694586 w 3253870"/>
                <a:gd name="connsiteY4" fmla="*/ 506559 h 1644742"/>
                <a:gd name="connsiteX0" fmla="*/ 694586 w 3188158"/>
                <a:gd name="connsiteY0" fmla="*/ 506559 h 1644742"/>
                <a:gd name="connsiteX1" fmla="*/ 2624940 w 3188158"/>
                <a:gd name="connsiteY1" fmla="*/ 662084 h 1644742"/>
                <a:gd name="connsiteX2" fmla="*/ 2860184 w 3188158"/>
                <a:gd name="connsiteY2" fmla="*/ 1644737 h 1644742"/>
                <a:gd name="connsiteX3" fmla="*/ 487909 w 3188158"/>
                <a:gd name="connsiteY3" fmla="*/ 1644737 h 1644742"/>
                <a:gd name="connsiteX4" fmla="*/ 694586 w 3188158"/>
                <a:gd name="connsiteY4" fmla="*/ 506559 h 1644742"/>
                <a:gd name="connsiteX0" fmla="*/ 694586 w 3228907"/>
                <a:gd name="connsiteY0" fmla="*/ 506559 h 1644742"/>
                <a:gd name="connsiteX1" fmla="*/ 2624940 w 3228907"/>
                <a:gd name="connsiteY1" fmla="*/ 662084 h 1644742"/>
                <a:gd name="connsiteX2" fmla="*/ 2860184 w 3228907"/>
                <a:gd name="connsiteY2" fmla="*/ 1644737 h 1644742"/>
                <a:gd name="connsiteX3" fmla="*/ 487909 w 3228907"/>
                <a:gd name="connsiteY3" fmla="*/ 1644737 h 1644742"/>
                <a:gd name="connsiteX4" fmla="*/ 694586 w 3228907"/>
                <a:gd name="connsiteY4" fmla="*/ 506559 h 1644742"/>
                <a:gd name="connsiteX0" fmla="*/ 694586 w 3197295"/>
                <a:gd name="connsiteY0" fmla="*/ 576366 h 1714549"/>
                <a:gd name="connsiteX1" fmla="*/ 2546403 w 3197295"/>
                <a:gd name="connsiteY1" fmla="*/ 597255 h 1714549"/>
                <a:gd name="connsiteX2" fmla="*/ 2860184 w 3197295"/>
                <a:gd name="connsiteY2" fmla="*/ 1714544 h 1714549"/>
                <a:gd name="connsiteX3" fmla="*/ 487909 w 3197295"/>
                <a:gd name="connsiteY3" fmla="*/ 1714544 h 1714549"/>
                <a:gd name="connsiteX4" fmla="*/ 694586 w 3197295"/>
                <a:gd name="connsiteY4" fmla="*/ 576366 h 1714549"/>
                <a:gd name="connsiteX0" fmla="*/ 694586 w 3036057"/>
                <a:gd name="connsiteY0" fmla="*/ 576366 h 1714549"/>
                <a:gd name="connsiteX1" fmla="*/ 2546403 w 3036057"/>
                <a:gd name="connsiteY1" fmla="*/ 597255 h 1714549"/>
                <a:gd name="connsiteX2" fmla="*/ 2557254 w 3036057"/>
                <a:gd name="connsiteY2" fmla="*/ 1714544 h 1714549"/>
                <a:gd name="connsiteX3" fmla="*/ 487909 w 3036057"/>
                <a:gd name="connsiteY3" fmla="*/ 1714544 h 1714549"/>
                <a:gd name="connsiteX4" fmla="*/ 694586 w 3036057"/>
                <a:gd name="connsiteY4" fmla="*/ 576366 h 1714549"/>
                <a:gd name="connsiteX0" fmla="*/ 694586 w 3171780"/>
                <a:gd name="connsiteY0" fmla="*/ 576366 h 1714549"/>
                <a:gd name="connsiteX1" fmla="*/ 2546403 w 3171780"/>
                <a:gd name="connsiteY1" fmla="*/ 597255 h 1714549"/>
                <a:gd name="connsiteX2" fmla="*/ 2557254 w 3171780"/>
                <a:gd name="connsiteY2" fmla="*/ 1714544 h 1714549"/>
                <a:gd name="connsiteX3" fmla="*/ 487909 w 3171780"/>
                <a:gd name="connsiteY3" fmla="*/ 1714544 h 1714549"/>
                <a:gd name="connsiteX4" fmla="*/ 694586 w 3171780"/>
                <a:gd name="connsiteY4" fmla="*/ 576366 h 1714549"/>
                <a:gd name="connsiteX0" fmla="*/ 694586 w 3171780"/>
                <a:gd name="connsiteY0" fmla="*/ 314755 h 1452938"/>
                <a:gd name="connsiteX1" fmla="*/ 923491 w 3171780"/>
                <a:gd name="connsiteY1" fmla="*/ 114 h 1452938"/>
                <a:gd name="connsiteX2" fmla="*/ 2546403 w 3171780"/>
                <a:gd name="connsiteY2" fmla="*/ 335644 h 1452938"/>
                <a:gd name="connsiteX3" fmla="*/ 2557254 w 3171780"/>
                <a:gd name="connsiteY3" fmla="*/ 1452933 h 1452938"/>
                <a:gd name="connsiteX4" fmla="*/ 487909 w 3171780"/>
                <a:gd name="connsiteY4" fmla="*/ 1452933 h 1452938"/>
                <a:gd name="connsiteX5" fmla="*/ 694586 w 3171780"/>
                <a:gd name="connsiteY5" fmla="*/ 314755 h 1452938"/>
                <a:gd name="connsiteX0" fmla="*/ 694586 w 3171780"/>
                <a:gd name="connsiteY0" fmla="*/ 125528 h 1263711"/>
                <a:gd name="connsiteX1" fmla="*/ 1198372 w 3171780"/>
                <a:gd name="connsiteY1" fmla="*/ 68939 h 1263711"/>
                <a:gd name="connsiteX2" fmla="*/ 2546403 w 3171780"/>
                <a:gd name="connsiteY2" fmla="*/ 146417 h 1263711"/>
                <a:gd name="connsiteX3" fmla="*/ 2557254 w 3171780"/>
                <a:gd name="connsiteY3" fmla="*/ 1263706 h 1263711"/>
                <a:gd name="connsiteX4" fmla="*/ 487909 w 3171780"/>
                <a:gd name="connsiteY4" fmla="*/ 1263706 h 1263711"/>
                <a:gd name="connsiteX5" fmla="*/ 694586 w 3171780"/>
                <a:gd name="connsiteY5" fmla="*/ 125528 h 1263711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694586 w 3171780"/>
                <a:gd name="connsiteY0" fmla="*/ 380425 h 1518608"/>
                <a:gd name="connsiteX1" fmla="*/ 1198372 w 3171780"/>
                <a:gd name="connsiteY1" fmla="*/ 323836 h 1518608"/>
                <a:gd name="connsiteX2" fmla="*/ 2546403 w 3171780"/>
                <a:gd name="connsiteY2" fmla="*/ 401314 h 1518608"/>
                <a:gd name="connsiteX3" fmla="*/ 2557254 w 3171780"/>
                <a:gd name="connsiteY3" fmla="*/ 1518603 h 1518608"/>
                <a:gd name="connsiteX4" fmla="*/ 487909 w 3171780"/>
                <a:gd name="connsiteY4" fmla="*/ 1518603 h 1518608"/>
                <a:gd name="connsiteX5" fmla="*/ 694586 w 3171780"/>
                <a:gd name="connsiteY5" fmla="*/ 380425 h 1518608"/>
                <a:gd name="connsiteX0" fmla="*/ 596292 w 3286659"/>
                <a:gd name="connsiteY0" fmla="*/ 458962 h 1518609"/>
                <a:gd name="connsiteX1" fmla="*/ 1313251 w 3286659"/>
                <a:gd name="connsiteY1" fmla="*/ 323836 h 1518609"/>
                <a:gd name="connsiteX2" fmla="*/ 2661282 w 3286659"/>
                <a:gd name="connsiteY2" fmla="*/ 401314 h 1518609"/>
                <a:gd name="connsiteX3" fmla="*/ 2672133 w 3286659"/>
                <a:gd name="connsiteY3" fmla="*/ 1518603 h 1518609"/>
                <a:gd name="connsiteX4" fmla="*/ 602788 w 3286659"/>
                <a:gd name="connsiteY4" fmla="*/ 1518603 h 1518609"/>
                <a:gd name="connsiteX5" fmla="*/ 596292 w 3286659"/>
                <a:gd name="connsiteY5" fmla="*/ 458962 h 1518609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435973 h 1495620"/>
                <a:gd name="connsiteX1" fmla="*/ 1094469 w 3286659"/>
                <a:gd name="connsiteY1" fmla="*/ 334506 h 1495620"/>
                <a:gd name="connsiteX2" fmla="*/ 2661282 w 3286659"/>
                <a:gd name="connsiteY2" fmla="*/ 378325 h 1495620"/>
                <a:gd name="connsiteX3" fmla="*/ 2672133 w 3286659"/>
                <a:gd name="connsiteY3" fmla="*/ 1495614 h 1495620"/>
                <a:gd name="connsiteX4" fmla="*/ 602788 w 3286659"/>
                <a:gd name="connsiteY4" fmla="*/ 1495614 h 1495620"/>
                <a:gd name="connsiteX5" fmla="*/ 596292 w 3286659"/>
                <a:gd name="connsiteY5" fmla="*/ 435973 h 1495620"/>
                <a:gd name="connsiteX0" fmla="*/ 596292 w 3286659"/>
                <a:gd name="connsiteY0" fmla="*/ 556834 h 1616481"/>
                <a:gd name="connsiteX1" fmla="*/ 1094469 w 3286659"/>
                <a:gd name="connsiteY1" fmla="*/ 455367 h 1616481"/>
                <a:gd name="connsiteX2" fmla="*/ 2661282 w 3286659"/>
                <a:gd name="connsiteY2" fmla="*/ 499186 h 1616481"/>
                <a:gd name="connsiteX3" fmla="*/ 2672133 w 3286659"/>
                <a:gd name="connsiteY3" fmla="*/ 1616475 h 1616481"/>
                <a:gd name="connsiteX4" fmla="*/ 602788 w 3286659"/>
                <a:gd name="connsiteY4" fmla="*/ 1616475 h 1616481"/>
                <a:gd name="connsiteX5" fmla="*/ 596292 w 3286659"/>
                <a:gd name="connsiteY5" fmla="*/ 556834 h 1616481"/>
                <a:gd name="connsiteX0" fmla="*/ 596292 w 3286659"/>
                <a:gd name="connsiteY0" fmla="*/ 699745 h 1759392"/>
                <a:gd name="connsiteX1" fmla="*/ 1094469 w 3286659"/>
                <a:gd name="connsiteY1" fmla="*/ 598278 h 1759392"/>
                <a:gd name="connsiteX2" fmla="*/ 2661282 w 3286659"/>
                <a:gd name="connsiteY2" fmla="*/ 642097 h 1759392"/>
                <a:gd name="connsiteX3" fmla="*/ 2672133 w 3286659"/>
                <a:gd name="connsiteY3" fmla="*/ 1759386 h 1759392"/>
                <a:gd name="connsiteX4" fmla="*/ 602788 w 3286659"/>
                <a:gd name="connsiteY4" fmla="*/ 1759386 h 1759392"/>
                <a:gd name="connsiteX5" fmla="*/ 596292 w 3286659"/>
                <a:gd name="connsiteY5" fmla="*/ 699745 h 1759392"/>
                <a:gd name="connsiteX0" fmla="*/ 596292 w 3286659"/>
                <a:gd name="connsiteY0" fmla="*/ 840626 h 1900273"/>
                <a:gd name="connsiteX1" fmla="*/ 1072029 w 3286659"/>
                <a:gd name="connsiteY1" fmla="*/ 509157 h 1900273"/>
                <a:gd name="connsiteX2" fmla="*/ 2661282 w 3286659"/>
                <a:gd name="connsiteY2" fmla="*/ 782978 h 1900273"/>
                <a:gd name="connsiteX3" fmla="*/ 2672133 w 3286659"/>
                <a:gd name="connsiteY3" fmla="*/ 1900267 h 1900273"/>
                <a:gd name="connsiteX4" fmla="*/ 602788 w 3286659"/>
                <a:gd name="connsiteY4" fmla="*/ 1900267 h 1900273"/>
                <a:gd name="connsiteX5" fmla="*/ 596292 w 3286659"/>
                <a:gd name="connsiteY5" fmla="*/ 840626 h 1900273"/>
                <a:gd name="connsiteX0" fmla="*/ 596292 w 3286659"/>
                <a:gd name="connsiteY0" fmla="*/ 755820 h 1815467"/>
                <a:gd name="connsiteX1" fmla="*/ 1072029 w 3286659"/>
                <a:gd name="connsiteY1" fmla="*/ 424351 h 1815467"/>
                <a:gd name="connsiteX2" fmla="*/ 2661282 w 3286659"/>
                <a:gd name="connsiteY2" fmla="*/ 698172 h 1815467"/>
                <a:gd name="connsiteX3" fmla="*/ 2672133 w 3286659"/>
                <a:gd name="connsiteY3" fmla="*/ 1815461 h 1815467"/>
                <a:gd name="connsiteX4" fmla="*/ 602788 w 3286659"/>
                <a:gd name="connsiteY4" fmla="*/ 1815461 h 1815467"/>
                <a:gd name="connsiteX5" fmla="*/ 596292 w 3286659"/>
                <a:gd name="connsiteY5" fmla="*/ 755820 h 1815467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5939 w 3211671"/>
                <a:gd name="connsiteY0" fmla="*/ 593135 h 1815466"/>
                <a:gd name="connsiteX1" fmla="*/ 997041 w 3211671"/>
                <a:gd name="connsiteY1" fmla="*/ 424351 h 1815466"/>
                <a:gd name="connsiteX2" fmla="*/ 2586294 w 3211671"/>
                <a:gd name="connsiteY2" fmla="*/ 698172 h 1815466"/>
                <a:gd name="connsiteX3" fmla="*/ 2597145 w 3211671"/>
                <a:gd name="connsiteY3" fmla="*/ 1815461 h 1815466"/>
                <a:gd name="connsiteX4" fmla="*/ 527800 w 3211671"/>
                <a:gd name="connsiteY4" fmla="*/ 1815461 h 1815466"/>
                <a:gd name="connsiteX5" fmla="*/ 655939 w 3211671"/>
                <a:gd name="connsiteY5" fmla="*/ 593135 h 1815466"/>
                <a:gd name="connsiteX0" fmla="*/ 651595 w 3207327"/>
                <a:gd name="connsiteY0" fmla="*/ 593135 h 1815466"/>
                <a:gd name="connsiteX1" fmla="*/ 992697 w 3207327"/>
                <a:gd name="connsiteY1" fmla="*/ 424351 h 1815466"/>
                <a:gd name="connsiteX2" fmla="*/ 2581950 w 3207327"/>
                <a:gd name="connsiteY2" fmla="*/ 698172 h 1815466"/>
                <a:gd name="connsiteX3" fmla="*/ 2592801 w 3207327"/>
                <a:gd name="connsiteY3" fmla="*/ 1815461 h 1815466"/>
                <a:gd name="connsiteX4" fmla="*/ 523456 w 3207327"/>
                <a:gd name="connsiteY4" fmla="*/ 1815461 h 1815466"/>
                <a:gd name="connsiteX5" fmla="*/ 651595 w 3207327"/>
                <a:gd name="connsiteY5" fmla="*/ 593135 h 1815466"/>
                <a:gd name="connsiteX0" fmla="*/ 718641 w 3274373"/>
                <a:gd name="connsiteY0" fmla="*/ 593135 h 1815461"/>
                <a:gd name="connsiteX1" fmla="*/ 1059743 w 3274373"/>
                <a:gd name="connsiteY1" fmla="*/ 424351 h 1815461"/>
                <a:gd name="connsiteX2" fmla="*/ 2648996 w 3274373"/>
                <a:gd name="connsiteY2" fmla="*/ 698172 h 1815461"/>
                <a:gd name="connsiteX3" fmla="*/ 2659847 w 3274373"/>
                <a:gd name="connsiteY3" fmla="*/ 1815461 h 1815461"/>
                <a:gd name="connsiteX4" fmla="*/ 590502 w 3274373"/>
                <a:gd name="connsiteY4" fmla="*/ 1815461 h 1815461"/>
                <a:gd name="connsiteX5" fmla="*/ 718641 w 3274373"/>
                <a:gd name="connsiteY5" fmla="*/ 593135 h 1815461"/>
                <a:gd name="connsiteX0" fmla="*/ 622918 w 3380668"/>
                <a:gd name="connsiteY0" fmla="*/ 1092865 h 1815461"/>
                <a:gd name="connsiteX1" fmla="*/ 1166038 w 3380668"/>
                <a:gd name="connsiteY1" fmla="*/ 424351 h 1815461"/>
                <a:gd name="connsiteX2" fmla="*/ 2755291 w 3380668"/>
                <a:gd name="connsiteY2" fmla="*/ 698172 h 1815461"/>
                <a:gd name="connsiteX3" fmla="*/ 2766142 w 3380668"/>
                <a:gd name="connsiteY3" fmla="*/ 1815461 h 1815461"/>
                <a:gd name="connsiteX4" fmla="*/ 696797 w 3380668"/>
                <a:gd name="connsiteY4" fmla="*/ 1815461 h 1815461"/>
                <a:gd name="connsiteX5" fmla="*/ 622918 w 3380668"/>
                <a:gd name="connsiteY5" fmla="*/ 1092865 h 1815461"/>
                <a:gd name="connsiteX0" fmla="*/ 385957 w 3143707"/>
                <a:gd name="connsiteY0" fmla="*/ 1092865 h 1815461"/>
                <a:gd name="connsiteX1" fmla="*/ 929077 w 3143707"/>
                <a:gd name="connsiteY1" fmla="*/ 424351 h 1815461"/>
                <a:gd name="connsiteX2" fmla="*/ 2518330 w 3143707"/>
                <a:gd name="connsiteY2" fmla="*/ 698172 h 1815461"/>
                <a:gd name="connsiteX3" fmla="*/ 2529181 w 3143707"/>
                <a:gd name="connsiteY3" fmla="*/ 1815461 h 1815461"/>
                <a:gd name="connsiteX4" fmla="*/ 459836 w 3143707"/>
                <a:gd name="connsiteY4" fmla="*/ 1815461 h 1815461"/>
                <a:gd name="connsiteX5" fmla="*/ 385957 w 3143707"/>
                <a:gd name="connsiteY5" fmla="*/ 1092865 h 1815461"/>
                <a:gd name="connsiteX0" fmla="*/ 320533 w 3078283"/>
                <a:gd name="connsiteY0" fmla="*/ 1092865 h 1815991"/>
                <a:gd name="connsiteX1" fmla="*/ 863653 w 3078283"/>
                <a:gd name="connsiteY1" fmla="*/ 424351 h 1815991"/>
                <a:gd name="connsiteX2" fmla="*/ 2452906 w 3078283"/>
                <a:gd name="connsiteY2" fmla="*/ 698172 h 1815991"/>
                <a:gd name="connsiteX3" fmla="*/ 2463757 w 3078283"/>
                <a:gd name="connsiteY3" fmla="*/ 1815461 h 1815991"/>
                <a:gd name="connsiteX4" fmla="*/ 394412 w 3078283"/>
                <a:gd name="connsiteY4" fmla="*/ 1815461 h 1815991"/>
                <a:gd name="connsiteX5" fmla="*/ 320533 w 3078283"/>
                <a:gd name="connsiteY5" fmla="*/ 1092865 h 1815991"/>
                <a:gd name="connsiteX0" fmla="*/ 394839 w 3152589"/>
                <a:gd name="connsiteY0" fmla="*/ 1092865 h 1815464"/>
                <a:gd name="connsiteX1" fmla="*/ 937959 w 3152589"/>
                <a:gd name="connsiteY1" fmla="*/ 424351 h 1815464"/>
                <a:gd name="connsiteX2" fmla="*/ 2527212 w 3152589"/>
                <a:gd name="connsiteY2" fmla="*/ 698172 h 1815464"/>
                <a:gd name="connsiteX3" fmla="*/ 2538063 w 3152589"/>
                <a:gd name="connsiteY3" fmla="*/ 1815461 h 1815464"/>
                <a:gd name="connsiteX4" fmla="*/ 468718 w 3152589"/>
                <a:gd name="connsiteY4" fmla="*/ 1815461 h 1815464"/>
                <a:gd name="connsiteX5" fmla="*/ 394839 w 3152589"/>
                <a:gd name="connsiteY5" fmla="*/ 1092865 h 1815464"/>
                <a:gd name="connsiteX0" fmla="*/ 482152 w 3239902"/>
                <a:gd name="connsiteY0" fmla="*/ 1092865 h 1815464"/>
                <a:gd name="connsiteX1" fmla="*/ 1025272 w 3239902"/>
                <a:gd name="connsiteY1" fmla="*/ 424351 h 1815464"/>
                <a:gd name="connsiteX2" fmla="*/ 2614525 w 3239902"/>
                <a:gd name="connsiteY2" fmla="*/ 698172 h 1815464"/>
                <a:gd name="connsiteX3" fmla="*/ 2625376 w 3239902"/>
                <a:gd name="connsiteY3" fmla="*/ 1815461 h 1815464"/>
                <a:gd name="connsiteX4" fmla="*/ 556031 w 3239902"/>
                <a:gd name="connsiteY4" fmla="*/ 1815461 h 1815464"/>
                <a:gd name="connsiteX5" fmla="*/ 482152 w 3239902"/>
                <a:gd name="connsiteY5" fmla="*/ 1092865 h 1815464"/>
                <a:gd name="connsiteX0" fmla="*/ 448034 w 3205784"/>
                <a:gd name="connsiteY0" fmla="*/ 1092865 h 1815464"/>
                <a:gd name="connsiteX1" fmla="*/ 991154 w 3205784"/>
                <a:gd name="connsiteY1" fmla="*/ 424351 h 1815464"/>
                <a:gd name="connsiteX2" fmla="*/ 2580407 w 3205784"/>
                <a:gd name="connsiteY2" fmla="*/ 698172 h 1815464"/>
                <a:gd name="connsiteX3" fmla="*/ 2591258 w 3205784"/>
                <a:gd name="connsiteY3" fmla="*/ 1815461 h 1815464"/>
                <a:gd name="connsiteX4" fmla="*/ 521913 w 3205784"/>
                <a:gd name="connsiteY4" fmla="*/ 1815461 h 1815464"/>
                <a:gd name="connsiteX5" fmla="*/ 448034 w 3205784"/>
                <a:gd name="connsiteY5" fmla="*/ 1092865 h 1815464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82056 w 3139806"/>
                <a:gd name="connsiteY0" fmla="*/ 1092865 h 1815615"/>
                <a:gd name="connsiteX1" fmla="*/ 925176 w 3139806"/>
                <a:gd name="connsiteY1" fmla="*/ 424351 h 1815615"/>
                <a:gd name="connsiteX2" fmla="*/ 2514429 w 3139806"/>
                <a:gd name="connsiteY2" fmla="*/ 698172 h 1815615"/>
                <a:gd name="connsiteX3" fmla="*/ 2525280 w 3139806"/>
                <a:gd name="connsiteY3" fmla="*/ 1815461 h 1815615"/>
                <a:gd name="connsiteX4" fmla="*/ 455935 w 3139806"/>
                <a:gd name="connsiteY4" fmla="*/ 1815461 h 1815615"/>
                <a:gd name="connsiteX5" fmla="*/ 382056 w 3139806"/>
                <a:gd name="connsiteY5" fmla="*/ 1092865 h 1815615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82232 h 1815613"/>
                <a:gd name="connsiteX1" fmla="*/ 952631 w 3167261"/>
                <a:gd name="connsiteY1" fmla="*/ 424351 h 1815613"/>
                <a:gd name="connsiteX2" fmla="*/ 2541884 w 3167261"/>
                <a:gd name="connsiteY2" fmla="*/ 698172 h 1815613"/>
                <a:gd name="connsiteX3" fmla="*/ 2552735 w 3167261"/>
                <a:gd name="connsiteY3" fmla="*/ 1815461 h 1815613"/>
                <a:gd name="connsiteX4" fmla="*/ 483390 w 3167261"/>
                <a:gd name="connsiteY4" fmla="*/ 1815461 h 1815613"/>
                <a:gd name="connsiteX5" fmla="*/ 356348 w 3167261"/>
                <a:gd name="connsiteY5" fmla="*/ 1082232 h 1815613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56348 w 3167261"/>
                <a:gd name="connsiteY0" fmla="*/ 1042513 h 1775894"/>
                <a:gd name="connsiteX1" fmla="*/ 1090854 w 3167261"/>
                <a:gd name="connsiteY1" fmla="*/ 448427 h 1775894"/>
                <a:gd name="connsiteX2" fmla="*/ 2541884 w 3167261"/>
                <a:gd name="connsiteY2" fmla="*/ 658453 h 1775894"/>
                <a:gd name="connsiteX3" fmla="*/ 2552735 w 3167261"/>
                <a:gd name="connsiteY3" fmla="*/ 1775742 h 1775894"/>
                <a:gd name="connsiteX4" fmla="*/ 483390 w 3167261"/>
                <a:gd name="connsiteY4" fmla="*/ 1775742 h 1775894"/>
                <a:gd name="connsiteX5" fmla="*/ 356348 w 3167261"/>
                <a:gd name="connsiteY5" fmla="*/ 1042513 h 1775894"/>
                <a:gd name="connsiteX0" fmla="*/ 392870 w 3129355"/>
                <a:gd name="connsiteY0" fmla="*/ 1010615 h 1775888"/>
                <a:gd name="connsiteX1" fmla="*/ 1052948 w 3129355"/>
                <a:gd name="connsiteY1" fmla="*/ 448427 h 1775888"/>
                <a:gd name="connsiteX2" fmla="*/ 2503978 w 3129355"/>
                <a:gd name="connsiteY2" fmla="*/ 658453 h 1775888"/>
                <a:gd name="connsiteX3" fmla="*/ 2514829 w 3129355"/>
                <a:gd name="connsiteY3" fmla="*/ 1775742 h 1775888"/>
                <a:gd name="connsiteX4" fmla="*/ 445484 w 3129355"/>
                <a:gd name="connsiteY4" fmla="*/ 1775742 h 1775888"/>
                <a:gd name="connsiteX5" fmla="*/ 392870 w 3129355"/>
                <a:gd name="connsiteY5" fmla="*/ 1010615 h 1775888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90421 h 1755694"/>
                <a:gd name="connsiteX1" fmla="*/ 1052948 w 3170217"/>
                <a:gd name="connsiteY1" fmla="*/ 428233 h 1755694"/>
                <a:gd name="connsiteX2" fmla="*/ 2589038 w 3170217"/>
                <a:gd name="connsiteY2" fmla="*/ 691422 h 1755694"/>
                <a:gd name="connsiteX3" fmla="*/ 2514829 w 3170217"/>
                <a:gd name="connsiteY3" fmla="*/ 1755548 h 1755694"/>
                <a:gd name="connsiteX4" fmla="*/ 445484 w 3170217"/>
                <a:gd name="connsiteY4" fmla="*/ 1755548 h 1755694"/>
                <a:gd name="connsiteX5" fmla="*/ 392870 w 3170217"/>
                <a:gd name="connsiteY5" fmla="*/ 990421 h 1755694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944639 h 1709912"/>
                <a:gd name="connsiteX1" fmla="*/ 846084 w 3170217"/>
                <a:gd name="connsiteY1" fmla="*/ 456879 h 1709912"/>
                <a:gd name="connsiteX2" fmla="*/ 2589038 w 3170217"/>
                <a:gd name="connsiteY2" fmla="*/ 645640 h 1709912"/>
                <a:gd name="connsiteX3" fmla="*/ 2514829 w 3170217"/>
                <a:gd name="connsiteY3" fmla="*/ 1709766 h 1709912"/>
                <a:gd name="connsiteX4" fmla="*/ 445484 w 3170217"/>
                <a:gd name="connsiteY4" fmla="*/ 1709766 h 1709912"/>
                <a:gd name="connsiteX5" fmla="*/ 392870 w 3170217"/>
                <a:gd name="connsiteY5" fmla="*/ 944639 h 1709912"/>
                <a:gd name="connsiteX0" fmla="*/ 392870 w 3170217"/>
                <a:gd name="connsiteY0" fmla="*/ 1007248 h 1772521"/>
                <a:gd name="connsiteX1" fmla="*/ 846084 w 3170217"/>
                <a:gd name="connsiteY1" fmla="*/ 519488 h 1772521"/>
                <a:gd name="connsiteX2" fmla="*/ 2589038 w 3170217"/>
                <a:gd name="connsiteY2" fmla="*/ 708249 h 1772521"/>
                <a:gd name="connsiteX3" fmla="*/ 2514829 w 3170217"/>
                <a:gd name="connsiteY3" fmla="*/ 1772375 h 1772521"/>
                <a:gd name="connsiteX4" fmla="*/ 445484 w 3170217"/>
                <a:gd name="connsiteY4" fmla="*/ 1772375 h 1772521"/>
                <a:gd name="connsiteX5" fmla="*/ 392870 w 3170217"/>
                <a:gd name="connsiteY5" fmla="*/ 1007248 h 1772521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465788 w 3112484"/>
                <a:gd name="connsiteY0" fmla="*/ 954085 h 1772512"/>
                <a:gd name="connsiteX1" fmla="*/ 788351 w 3112484"/>
                <a:gd name="connsiteY1" fmla="*/ 519488 h 1772512"/>
                <a:gd name="connsiteX2" fmla="*/ 2531305 w 3112484"/>
                <a:gd name="connsiteY2" fmla="*/ 708249 h 1772512"/>
                <a:gd name="connsiteX3" fmla="*/ 2457096 w 3112484"/>
                <a:gd name="connsiteY3" fmla="*/ 1772375 h 1772512"/>
                <a:gd name="connsiteX4" fmla="*/ 387751 w 3112484"/>
                <a:gd name="connsiteY4" fmla="*/ 1772375 h 1772512"/>
                <a:gd name="connsiteX5" fmla="*/ 465788 w 3112484"/>
                <a:gd name="connsiteY5" fmla="*/ 954085 h 1772512"/>
                <a:gd name="connsiteX0" fmla="*/ 544191 w 3190887"/>
                <a:gd name="connsiteY0" fmla="*/ 954085 h 1772505"/>
                <a:gd name="connsiteX1" fmla="*/ 866754 w 3190887"/>
                <a:gd name="connsiteY1" fmla="*/ 519488 h 1772505"/>
                <a:gd name="connsiteX2" fmla="*/ 2609708 w 3190887"/>
                <a:gd name="connsiteY2" fmla="*/ 708249 h 1772505"/>
                <a:gd name="connsiteX3" fmla="*/ 2535499 w 3190887"/>
                <a:gd name="connsiteY3" fmla="*/ 1772375 h 1772505"/>
                <a:gd name="connsiteX4" fmla="*/ 466154 w 3190887"/>
                <a:gd name="connsiteY4" fmla="*/ 1772375 h 1772505"/>
                <a:gd name="connsiteX5" fmla="*/ 544191 w 3190887"/>
                <a:gd name="connsiteY5" fmla="*/ 954085 h 1772505"/>
                <a:gd name="connsiteX0" fmla="*/ 544191 w 3190887"/>
                <a:gd name="connsiteY0" fmla="*/ 1031271 h 1849691"/>
                <a:gd name="connsiteX1" fmla="*/ 866754 w 3190887"/>
                <a:gd name="connsiteY1" fmla="*/ 596674 h 1849691"/>
                <a:gd name="connsiteX2" fmla="*/ 2609708 w 3190887"/>
                <a:gd name="connsiteY2" fmla="*/ 785435 h 1849691"/>
                <a:gd name="connsiteX3" fmla="*/ 2535499 w 3190887"/>
                <a:gd name="connsiteY3" fmla="*/ 1849561 h 1849691"/>
                <a:gd name="connsiteX4" fmla="*/ 466154 w 3190887"/>
                <a:gd name="connsiteY4" fmla="*/ 1849561 h 1849691"/>
                <a:gd name="connsiteX5" fmla="*/ 544191 w 3190887"/>
                <a:gd name="connsiteY5" fmla="*/ 1031271 h 1849691"/>
                <a:gd name="connsiteX0" fmla="*/ 544191 w 3190887"/>
                <a:gd name="connsiteY0" fmla="*/ 1056809 h 1875229"/>
                <a:gd name="connsiteX1" fmla="*/ 866754 w 3190887"/>
                <a:gd name="connsiteY1" fmla="*/ 622212 h 1875229"/>
                <a:gd name="connsiteX2" fmla="*/ 2609708 w 3190887"/>
                <a:gd name="connsiteY2" fmla="*/ 810973 h 1875229"/>
                <a:gd name="connsiteX3" fmla="*/ 2535499 w 3190887"/>
                <a:gd name="connsiteY3" fmla="*/ 1875099 h 1875229"/>
                <a:gd name="connsiteX4" fmla="*/ 466154 w 3190887"/>
                <a:gd name="connsiteY4" fmla="*/ 1875099 h 1875229"/>
                <a:gd name="connsiteX5" fmla="*/ 544191 w 3190887"/>
                <a:gd name="connsiteY5" fmla="*/ 1056809 h 1875229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94906 h 1913326"/>
                <a:gd name="connsiteX1" fmla="*/ 866754 w 3190887"/>
                <a:gd name="connsiteY1" fmla="*/ 660309 h 1913326"/>
                <a:gd name="connsiteX2" fmla="*/ 2609708 w 3190887"/>
                <a:gd name="connsiteY2" fmla="*/ 849070 h 1913326"/>
                <a:gd name="connsiteX3" fmla="*/ 2535499 w 3190887"/>
                <a:gd name="connsiteY3" fmla="*/ 1913196 h 1913326"/>
                <a:gd name="connsiteX4" fmla="*/ 466154 w 3190887"/>
                <a:gd name="connsiteY4" fmla="*/ 1913196 h 1913326"/>
                <a:gd name="connsiteX5" fmla="*/ 544191 w 3190887"/>
                <a:gd name="connsiteY5" fmla="*/ 1094906 h 1913326"/>
                <a:gd name="connsiteX0" fmla="*/ 544191 w 3190887"/>
                <a:gd name="connsiteY0" fmla="*/ 1058865 h 1877285"/>
                <a:gd name="connsiteX1" fmla="*/ 866754 w 3190887"/>
                <a:gd name="connsiteY1" fmla="*/ 624268 h 1877285"/>
                <a:gd name="connsiteX2" fmla="*/ 2609708 w 3190887"/>
                <a:gd name="connsiteY2" fmla="*/ 813029 h 1877285"/>
                <a:gd name="connsiteX3" fmla="*/ 2535499 w 3190887"/>
                <a:gd name="connsiteY3" fmla="*/ 1877155 h 1877285"/>
                <a:gd name="connsiteX4" fmla="*/ 466154 w 3190887"/>
                <a:gd name="connsiteY4" fmla="*/ 1877155 h 1877285"/>
                <a:gd name="connsiteX5" fmla="*/ 544191 w 3190887"/>
                <a:gd name="connsiteY5" fmla="*/ 1058865 h 1877285"/>
                <a:gd name="connsiteX0" fmla="*/ 544191 w 3190887"/>
                <a:gd name="connsiteY0" fmla="*/ 1063356 h 1881776"/>
                <a:gd name="connsiteX1" fmla="*/ 866754 w 3190887"/>
                <a:gd name="connsiteY1" fmla="*/ 628759 h 1881776"/>
                <a:gd name="connsiteX2" fmla="*/ 2609708 w 3190887"/>
                <a:gd name="connsiteY2" fmla="*/ 817520 h 1881776"/>
                <a:gd name="connsiteX3" fmla="*/ 2535499 w 3190887"/>
                <a:gd name="connsiteY3" fmla="*/ 1881646 h 1881776"/>
                <a:gd name="connsiteX4" fmla="*/ 466154 w 3190887"/>
                <a:gd name="connsiteY4" fmla="*/ 1881646 h 1881776"/>
                <a:gd name="connsiteX5" fmla="*/ 544191 w 3190887"/>
                <a:gd name="connsiteY5" fmla="*/ 1063356 h 1881776"/>
                <a:gd name="connsiteX0" fmla="*/ 544191 w 3190887"/>
                <a:gd name="connsiteY0" fmla="*/ 1073296 h 1891716"/>
                <a:gd name="connsiteX1" fmla="*/ 866754 w 3190887"/>
                <a:gd name="connsiteY1" fmla="*/ 638699 h 1891716"/>
                <a:gd name="connsiteX2" fmla="*/ 2609708 w 3190887"/>
                <a:gd name="connsiteY2" fmla="*/ 827460 h 1891716"/>
                <a:gd name="connsiteX3" fmla="*/ 2535499 w 3190887"/>
                <a:gd name="connsiteY3" fmla="*/ 1891586 h 1891716"/>
                <a:gd name="connsiteX4" fmla="*/ 466154 w 3190887"/>
                <a:gd name="connsiteY4" fmla="*/ 1891586 h 1891716"/>
                <a:gd name="connsiteX5" fmla="*/ 544191 w 3190887"/>
                <a:gd name="connsiteY5" fmla="*/ 1073296 h 189171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06014 w 3228924"/>
                <a:gd name="connsiteY0" fmla="*/ 913808 h 1891696"/>
                <a:gd name="connsiteX1" fmla="*/ 904791 w 3228924"/>
                <a:gd name="connsiteY1" fmla="*/ 638699 h 1891696"/>
                <a:gd name="connsiteX2" fmla="*/ 2647745 w 3228924"/>
                <a:gd name="connsiteY2" fmla="*/ 827460 h 1891696"/>
                <a:gd name="connsiteX3" fmla="*/ 2573536 w 3228924"/>
                <a:gd name="connsiteY3" fmla="*/ 1891586 h 1891696"/>
                <a:gd name="connsiteX4" fmla="*/ 504191 w 3228924"/>
                <a:gd name="connsiteY4" fmla="*/ 1891586 h 1891696"/>
                <a:gd name="connsiteX5" fmla="*/ 506014 w 3228924"/>
                <a:gd name="connsiteY5" fmla="*/ 913808 h 1891696"/>
                <a:gd name="connsiteX0" fmla="*/ 539972 w 3262882"/>
                <a:gd name="connsiteY0" fmla="*/ 913808 h 1891704"/>
                <a:gd name="connsiteX1" fmla="*/ 938749 w 3262882"/>
                <a:gd name="connsiteY1" fmla="*/ 638699 h 1891704"/>
                <a:gd name="connsiteX2" fmla="*/ 2681703 w 3262882"/>
                <a:gd name="connsiteY2" fmla="*/ 827460 h 1891704"/>
                <a:gd name="connsiteX3" fmla="*/ 2607494 w 3262882"/>
                <a:gd name="connsiteY3" fmla="*/ 1891586 h 1891704"/>
                <a:gd name="connsiteX4" fmla="*/ 538149 w 3262882"/>
                <a:gd name="connsiteY4" fmla="*/ 1891586 h 1891704"/>
                <a:gd name="connsiteX5" fmla="*/ 539972 w 3262882"/>
                <a:gd name="connsiteY5" fmla="*/ 913808 h 1891704"/>
                <a:gd name="connsiteX0" fmla="*/ 539972 w 3262882"/>
                <a:gd name="connsiteY0" fmla="*/ 939984 h 1917880"/>
                <a:gd name="connsiteX1" fmla="*/ 993187 w 3262882"/>
                <a:gd name="connsiteY1" fmla="*/ 622345 h 1917880"/>
                <a:gd name="connsiteX2" fmla="*/ 2681703 w 3262882"/>
                <a:gd name="connsiteY2" fmla="*/ 853636 h 1917880"/>
                <a:gd name="connsiteX3" fmla="*/ 2607494 w 3262882"/>
                <a:gd name="connsiteY3" fmla="*/ 1917762 h 1917880"/>
                <a:gd name="connsiteX4" fmla="*/ 538149 w 3262882"/>
                <a:gd name="connsiteY4" fmla="*/ 1917762 h 1917880"/>
                <a:gd name="connsiteX5" fmla="*/ 539972 w 3262882"/>
                <a:gd name="connsiteY5" fmla="*/ 939984 h 1917880"/>
                <a:gd name="connsiteX0" fmla="*/ 539972 w 3422381"/>
                <a:gd name="connsiteY0" fmla="*/ 916601 h 1894497"/>
                <a:gd name="connsiteX1" fmla="*/ 993187 w 3422381"/>
                <a:gd name="connsiteY1" fmla="*/ 598962 h 1894497"/>
                <a:gd name="connsiteX2" fmla="*/ 2964782 w 3422381"/>
                <a:gd name="connsiteY2" fmla="*/ 894048 h 1894497"/>
                <a:gd name="connsiteX3" fmla="*/ 2607494 w 3422381"/>
                <a:gd name="connsiteY3" fmla="*/ 1894379 h 1894497"/>
                <a:gd name="connsiteX4" fmla="*/ 538149 w 3422381"/>
                <a:gd name="connsiteY4" fmla="*/ 1894379 h 1894497"/>
                <a:gd name="connsiteX5" fmla="*/ 539972 w 3422381"/>
                <a:gd name="connsiteY5" fmla="*/ 916601 h 1894497"/>
                <a:gd name="connsiteX0" fmla="*/ 539972 w 3556963"/>
                <a:gd name="connsiteY0" fmla="*/ 916601 h 1894497"/>
                <a:gd name="connsiteX1" fmla="*/ 993187 w 3556963"/>
                <a:gd name="connsiteY1" fmla="*/ 598962 h 1894497"/>
                <a:gd name="connsiteX2" fmla="*/ 2964782 w 3556963"/>
                <a:gd name="connsiteY2" fmla="*/ 894048 h 1894497"/>
                <a:gd name="connsiteX3" fmla="*/ 2912347 w 3556963"/>
                <a:gd name="connsiteY3" fmla="*/ 1894379 h 1894497"/>
                <a:gd name="connsiteX4" fmla="*/ 538149 w 3556963"/>
                <a:gd name="connsiteY4" fmla="*/ 1894379 h 1894497"/>
                <a:gd name="connsiteX5" fmla="*/ 539972 w 3556963"/>
                <a:gd name="connsiteY5" fmla="*/ 916601 h 1894497"/>
                <a:gd name="connsiteX0" fmla="*/ 539972 w 3454539"/>
                <a:gd name="connsiteY0" fmla="*/ 916601 h 1894497"/>
                <a:gd name="connsiteX1" fmla="*/ 993187 w 3454539"/>
                <a:gd name="connsiteY1" fmla="*/ 598962 h 1894497"/>
                <a:gd name="connsiteX2" fmla="*/ 2964782 w 3454539"/>
                <a:gd name="connsiteY2" fmla="*/ 894048 h 1894497"/>
                <a:gd name="connsiteX3" fmla="*/ 2912347 w 3454539"/>
                <a:gd name="connsiteY3" fmla="*/ 1894379 h 1894497"/>
                <a:gd name="connsiteX4" fmla="*/ 538149 w 3454539"/>
                <a:gd name="connsiteY4" fmla="*/ 1894379 h 1894497"/>
                <a:gd name="connsiteX5" fmla="*/ 539972 w 3454539"/>
                <a:gd name="connsiteY5" fmla="*/ 916601 h 1894497"/>
                <a:gd name="connsiteX0" fmla="*/ 539972 w 3359351"/>
                <a:gd name="connsiteY0" fmla="*/ 973325 h 1951221"/>
                <a:gd name="connsiteX1" fmla="*/ 993187 w 3359351"/>
                <a:gd name="connsiteY1" fmla="*/ 655686 h 1951221"/>
                <a:gd name="connsiteX2" fmla="*/ 2779692 w 3359351"/>
                <a:gd name="connsiteY2" fmla="*/ 801916 h 1951221"/>
                <a:gd name="connsiteX3" fmla="*/ 2912347 w 3359351"/>
                <a:gd name="connsiteY3" fmla="*/ 1951103 h 1951221"/>
                <a:gd name="connsiteX4" fmla="*/ 538149 w 3359351"/>
                <a:gd name="connsiteY4" fmla="*/ 1951103 h 1951221"/>
                <a:gd name="connsiteX5" fmla="*/ 539972 w 3359351"/>
                <a:gd name="connsiteY5" fmla="*/ 973325 h 1951221"/>
                <a:gd name="connsiteX0" fmla="*/ 539972 w 3419450"/>
                <a:gd name="connsiteY0" fmla="*/ 973325 h 1951221"/>
                <a:gd name="connsiteX1" fmla="*/ 993187 w 3419450"/>
                <a:gd name="connsiteY1" fmla="*/ 655686 h 1951221"/>
                <a:gd name="connsiteX2" fmla="*/ 2779692 w 3419450"/>
                <a:gd name="connsiteY2" fmla="*/ 801916 h 1951221"/>
                <a:gd name="connsiteX3" fmla="*/ 2912347 w 3419450"/>
                <a:gd name="connsiteY3" fmla="*/ 1951103 h 1951221"/>
                <a:gd name="connsiteX4" fmla="*/ 538149 w 3419450"/>
                <a:gd name="connsiteY4" fmla="*/ 1951103 h 1951221"/>
                <a:gd name="connsiteX5" fmla="*/ 539972 w 3419450"/>
                <a:gd name="connsiteY5" fmla="*/ 973325 h 1951221"/>
                <a:gd name="connsiteX0" fmla="*/ 539972 w 3443958"/>
                <a:gd name="connsiteY0" fmla="*/ 973325 h 1951221"/>
                <a:gd name="connsiteX1" fmla="*/ 993187 w 3443958"/>
                <a:gd name="connsiteY1" fmla="*/ 655686 h 1951221"/>
                <a:gd name="connsiteX2" fmla="*/ 2779692 w 3443958"/>
                <a:gd name="connsiteY2" fmla="*/ 801916 h 1951221"/>
                <a:gd name="connsiteX3" fmla="*/ 2912347 w 3443958"/>
                <a:gd name="connsiteY3" fmla="*/ 1951103 h 1951221"/>
                <a:gd name="connsiteX4" fmla="*/ 538149 w 3443958"/>
                <a:gd name="connsiteY4" fmla="*/ 1951103 h 1951221"/>
                <a:gd name="connsiteX5" fmla="*/ 539972 w 3443958"/>
                <a:gd name="connsiteY5" fmla="*/ 973325 h 1951221"/>
                <a:gd name="connsiteX0" fmla="*/ 539972 w 3500292"/>
                <a:gd name="connsiteY0" fmla="*/ 969019 h 1946915"/>
                <a:gd name="connsiteX1" fmla="*/ 993187 w 3500292"/>
                <a:gd name="connsiteY1" fmla="*/ 651380 h 1946915"/>
                <a:gd name="connsiteX2" fmla="*/ 2888569 w 3500292"/>
                <a:gd name="connsiteY2" fmla="*/ 808242 h 1946915"/>
                <a:gd name="connsiteX3" fmla="*/ 2912347 w 3500292"/>
                <a:gd name="connsiteY3" fmla="*/ 1946797 h 1946915"/>
                <a:gd name="connsiteX4" fmla="*/ 538149 w 3500292"/>
                <a:gd name="connsiteY4" fmla="*/ 1946797 h 1946915"/>
                <a:gd name="connsiteX5" fmla="*/ 539972 w 3500292"/>
                <a:gd name="connsiteY5" fmla="*/ 969019 h 1946915"/>
                <a:gd name="connsiteX0" fmla="*/ 539972 w 3437111"/>
                <a:gd name="connsiteY0" fmla="*/ 969019 h 1946915"/>
                <a:gd name="connsiteX1" fmla="*/ 993187 w 3437111"/>
                <a:gd name="connsiteY1" fmla="*/ 651380 h 1946915"/>
                <a:gd name="connsiteX2" fmla="*/ 2888569 w 3437111"/>
                <a:gd name="connsiteY2" fmla="*/ 808242 h 1946915"/>
                <a:gd name="connsiteX3" fmla="*/ 2912347 w 3437111"/>
                <a:gd name="connsiteY3" fmla="*/ 1946797 h 1946915"/>
                <a:gd name="connsiteX4" fmla="*/ 538149 w 3437111"/>
                <a:gd name="connsiteY4" fmla="*/ 1946797 h 1946915"/>
                <a:gd name="connsiteX5" fmla="*/ 539972 w 3437111"/>
                <a:gd name="connsiteY5" fmla="*/ 969019 h 1946915"/>
                <a:gd name="connsiteX0" fmla="*/ 539972 w 3437111"/>
                <a:gd name="connsiteY0" fmla="*/ 1014604 h 1992500"/>
                <a:gd name="connsiteX1" fmla="*/ 993187 w 3437111"/>
                <a:gd name="connsiteY1" fmla="*/ 696965 h 1992500"/>
                <a:gd name="connsiteX2" fmla="*/ 2888569 w 3437111"/>
                <a:gd name="connsiteY2" fmla="*/ 853827 h 1992500"/>
                <a:gd name="connsiteX3" fmla="*/ 2912347 w 3437111"/>
                <a:gd name="connsiteY3" fmla="*/ 1992382 h 1992500"/>
                <a:gd name="connsiteX4" fmla="*/ 538149 w 3437111"/>
                <a:gd name="connsiteY4" fmla="*/ 1992382 h 1992500"/>
                <a:gd name="connsiteX5" fmla="*/ 539972 w 3437111"/>
                <a:gd name="connsiteY5" fmla="*/ 1014604 h 19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7111" h="1992500">
                  <a:moveTo>
                    <a:pt x="539972" y="1014604"/>
                  </a:moveTo>
                  <a:cubicBezTo>
                    <a:pt x="438541" y="782775"/>
                    <a:pt x="730864" y="525775"/>
                    <a:pt x="993187" y="696965"/>
                  </a:cubicBezTo>
                  <a:cubicBezTo>
                    <a:pt x="1266539" y="-358439"/>
                    <a:pt x="2949876" y="-141590"/>
                    <a:pt x="2888569" y="853827"/>
                  </a:cubicBezTo>
                  <a:cubicBezTo>
                    <a:pt x="3637936" y="929002"/>
                    <a:pt x="3593985" y="1993510"/>
                    <a:pt x="2912347" y="1992382"/>
                  </a:cubicBezTo>
                  <a:lnTo>
                    <a:pt x="538149" y="1992382"/>
                  </a:lnTo>
                  <a:cubicBezTo>
                    <a:pt x="-96534" y="2004748"/>
                    <a:pt x="-258401" y="1049224"/>
                    <a:pt x="539972" y="1014604"/>
                  </a:cubicBezTo>
                  <a:close/>
                </a:path>
              </a:pathLst>
            </a:custGeom>
            <a:solidFill>
              <a:srgbClr val="EBFA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73" name="Oval 572">
              <a:extLst>
                <a:ext uri="{FF2B5EF4-FFF2-40B4-BE49-F238E27FC236}">
                  <a16:creationId xmlns:a16="http://schemas.microsoft.com/office/drawing/2014/main" id="{57D6C928-BFD9-44C3-AE2C-A4E29F696F60}"/>
                </a:ext>
              </a:extLst>
            </p:cNvPr>
            <p:cNvSpPr/>
            <p:nvPr/>
          </p:nvSpPr>
          <p:spPr>
            <a:xfrm rot="2700000">
              <a:off x="11370666" y="282664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74" name="Oval 573">
              <a:extLst>
                <a:ext uri="{FF2B5EF4-FFF2-40B4-BE49-F238E27FC236}">
                  <a16:creationId xmlns:a16="http://schemas.microsoft.com/office/drawing/2014/main" id="{7272EE43-C89A-4B2E-874F-0B4E5FDF5B23}"/>
                </a:ext>
              </a:extLst>
            </p:cNvPr>
            <p:cNvSpPr/>
            <p:nvPr/>
          </p:nvSpPr>
          <p:spPr>
            <a:xfrm rot="2700000">
              <a:off x="8761306" y="2634517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75" name="Oval 574">
              <a:extLst>
                <a:ext uri="{FF2B5EF4-FFF2-40B4-BE49-F238E27FC236}">
                  <a16:creationId xmlns:a16="http://schemas.microsoft.com/office/drawing/2014/main" id="{3A1647A3-2243-4CA9-B387-593B89EF5D58}"/>
                </a:ext>
              </a:extLst>
            </p:cNvPr>
            <p:cNvSpPr/>
            <p:nvPr/>
          </p:nvSpPr>
          <p:spPr>
            <a:xfrm rot="2700000">
              <a:off x="10855129" y="2424518"/>
              <a:ext cx="169849" cy="16984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4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D0BF4617-15A4-48B9-877B-E3CA61B14DF2}"/>
              </a:ext>
            </a:extLst>
          </p:cNvPr>
          <p:cNvGrpSpPr/>
          <p:nvPr/>
        </p:nvGrpSpPr>
        <p:grpSpPr>
          <a:xfrm>
            <a:off x="13196712" y="556137"/>
            <a:ext cx="950994" cy="1416218"/>
            <a:chOff x="13196712" y="556137"/>
            <a:chExt cx="950994" cy="1416218"/>
          </a:xfrm>
        </p:grpSpPr>
        <p:grpSp>
          <p:nvGrpSpPr>
            <p:cNvPr id="539" name="Group 538">
              <a:extLst>
                <a:ext uri="{FF2B5EF4-FFF2-40B4-BE49-F238E27FC236}">
                  <a16:creationId xmlns:a16="http://schemas.microsoft.com/office/drawing/2014/main" id="{6AD6562A-B72A-43F5-82DB-999D4D360998}"/>
                </a:ext>
              </a:extLst>
            </p:cNvPr>
            <p:cNvGrpSpPr/>
            <p:nvPr/>
          </p:nvGrpSpPr>
          <p:grpSpPr>
            <a:xfrm>
              <a:off x="13243279" y="556137"/>
              <a:ext cx="904427" cy="1114484"/>
              <a:chOff x="14950988" y="2464186"/>
              <a:chExt cx="1117239" cy="1376723"/>
            </a:xfrm>
          </p:grpSpPr>
          <p:sp>
            <p:nvSpPr>
              <p:cNvPr id="541" name="Parallelogram 540">
                <a:extLst>
                  <a:ext uri="{FF2B5EF4-FFF2-40B4-BE49-F238E27FC236}">
                    <a16:creationId xmlns:a16="http://schemas.microsoft.com/office/drawing/2014/main" id="{57C0F78C-7F56-449C-9D98-AFE3132BA86C}"/>
                  </a:ext>
                </a:extLst>
              </p:cNvPr>
              <p:cNvSpPr/>
              <p:nvPr/>
            </p:nvSpPr>
            <p:spPr>
              <a:xfrm rot="16200000" flipV="1">
                <a:off x="15291707" y="3072493"/>
                <a:ext cx="1265464" cy="176892"/>
              </a:xfrm>
              <a:prstGeom prst="parallelogram">
                <a:avLst>
                  <a:gd name="adj" fmla="val 124999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42" name="Parallelogram 392">
                <a:extLst>
                  <a:ext uri="{FF2B5EF4-FFF2-40B4-BE49-F238E27FC236}">
                    <a16:creationId xmlns:a16="http://schemas.microsoft.com/office/drawing/2014/main" id="{54C3758C-DF1C-4213-BA1F-6AE6A285DAC5}"/>
                  </a:ext>
                </a:extLst>
              </p:cNvPr>
              <p:cNvSpPr/>
              <p:nvPr/>
            </p:nvSpPr>
            <p:spPr>
              <a:xfrm rot="10800000">
                <a:off x="15025004" y="2528206"/>
                <a:ext cx="989240" cy="212271"/>
              </a:xfrm>
              <a:custGeom>
                <a:avLst/>
                <a:gdLst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818831 w 989240"/>
                  <a:gd name="connsiteY3" fmla="*/ 212271 h 212271"/>
                  <a:gd name="connsiteX4" fmla="*/ 0 w 989240"/>
                  <a:gd name="connsiteY4" fmla="*/ 212271 h 212271"/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715417 w 989240"/>
                  <a:gd name="connsiteY3" fmla="*/ 212271 h 212271"/>
                  <a:gd name="connsiteX4" fmla="*/ 0 w 989240"/>
                  <a:gd name="connsiteY4" fmla="*/ 212271 h 21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240" h="212271">
                    <a:moveTo>
                      <a:pt x="0" y="212271"/>
                    </a:moveTo>
                    <a:lnTo>
                      <a:pt x="170409" y="0"/>
                    </a:lnTo>
                    <a:lnTo>
                      <a:pt x="989240" y="0"/>
                    </a:lnTo>
                    <a:lnTo>
                      <a:pt x="715417" y="212271"/>
                    </a:lnTo>
                    <a:lnTo>
                      <a:pt x="0" y="2122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43" name="Rectangle 542">
                <a:extLst>
                  <a:ext uri="{FF2B5EF4-FFF2-40B4-BE49-F238E27FC236}">
                    <a16:creationId xmlns:a16="http://schemas.microsoft.com/office/drawing/2014/main" id="{8F0C1154-0C78-43E8-8240-C75759494FCD}"/>
                  </a:ext>
                </a:extLst>
              </p:cNvPr>
              <p:cNvSpPr/>
              <p:nvPr/>
            </p:nvSpPr>
            <p:spPr>
              <a:xfrm>
                <a:off x="15011858" y="2740479"/>
                <a:ext cx="820325" cy="104653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44" name="Oval 543">
                <a:extLst>
                  <a:ext uri="{FF2B5EF4-FFF2-40B4-BE49-F238E27FC236}">
                    <a16:creationId xmlns:a16="http://schemas.microsoft.com/office/drawing/2014/main" id="{AE0A26C1-4EBA-402B-9872-685CB2C4D9D1}"/>
                  </a:ext>
                </a:extLst>
              </p:cNvPr>
              <p:cNvSpPr/>
              <p:nvPr/>
            </p:nvSpPr>
            <p:spPr>
              <a:xfrm>
                <a:off x="14950988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5" name="Oval 544">
                <a:extLst>
                  <a:ext uri="{FF2B5EF4-FFF2-40B4-BE49-F238E27FC236}">
                    <a16:creationId xmlns:a16="http://schemas.microsoft.com/office/drawing/2014/main" id="{34575536-C594-476B-B454-A705AC9774F2}"/>
                  </a:ext>
                </a:extLst>
              </p:cNvPr>
              <p:cNvSpPr/>
              <p:nvPr/>
            </p:nvSpPr>
            <p:spPr>
              <a:xfrm>
                <a:off x="15769740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6" name="Oval 545">
                <a:extLst>
                  <a:ext uri="{FF2B5EF4-FFF2-40B4-BE49-F238E27FC236}">
                    <a16:creationId xmlns:a16="http://schemas.microsoft.com/office/drawing/2014/main" id="{62785FA3-A84D-4507-9178-8306DE5BC315}"/>
                  </a:ext>
                </a:extLst>
              </p:cNvPr>
              <p:cNvSpPr/>
              <p:nvPr/>
            </p:nvSpPr>
            <p:spPr>
              <a:xfrm>
                <a:off x="14950988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7" name="Oval 546">
                <a:extLst>
                  <a:ext uri="{FF2B5EF4-FFF2-40B4-BE49-F238E27FC236}">
                    <a16:creationId xmlns:a16="http://schemas.microsoft.com/office/drawing/2014/main" id="{6DE38796-4CBB-460A-9AA6-77B933B02C9C}"/>
                  </a:ext>
                </a:extLst>
              </p:cNvPr>
              <p:cNvSpPr/>
              <p:nvPr/>
            </p:nvSpPr>
            <p:spPr>
              <a:xfrm>
                <a:off x="15769740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8" name="TextBox 547">
                <a:extLst>
                  <a:ext uri="{FF2B5EF4-FFF2-40B4-BE49-F238E27FC236}">
                    <a16:creationId xmlns:a16="http://schemas.microsoft.com/office/drawing/2014/main" id="{7AC5126F-2E1A-43D0-BE9A-ED4179070D78}"/>
                  </a:ext>
                </a:extLst>
              </p:cNvPr>
              <p:cNvSpPr txBox="1"/>
              <p:nvPr/>
            </p:nvSpPr>
            <p:spPr>
              <a:xfrm>
                <a:off x="14988001" y="2907209"/>
                <a:ext cx="869763" cy="494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MEETING SERVER</a:t>
                </a:r>
              </a:p>
            </p:txBody>
          </p:sp>
          <p:sp>
            <p:nvSpPr>
              <p:cNvPr id="549" name="Oval 548">
                <a:extLst>
                  <a:ext uri="{FF2B5EF4-FFF2-40B4-BE49-F238E27FC236}">
                    <a16:creationId xmlns:a16="http://schemas.microsoft.com/office/drawing/2014/main" id="{46302C3B-B868-4E08-BC81-1FDA0B331464}"/>
                  </a:ext>
                </a:extLst>
              </p:cNvPr>
              <p:cNvSpPr/>
              <p:nvPr/>
            </p:nvSpPr>
            <p:spPr>
              <a:xfrm>
                <a:off x="15949355" y="2466908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50" name="Oval 549">
                <a:extLst>
                  <a:ext uri="{FF2B5EF4-FFF2-40B4-BE49-F238E27FC236}">
                    <a16:creationId xmlns:a16="http://schemas.microsoft.com/office/drawing/2014/main" id="{0AA4FCF4-29ED-498B-8F3C-36697D4EC8A3}"/>
                  </a:ext>
                </a:extLst>
              </p:cNvPr>
              <p:cNvSpPr/>
              <p:nvPr/>
            </p:nvSpPr>
            <p:spPr>
              <a:xfrm>
                <a:off x="15236341" y="2464186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40" name="TextBox 539">
              <a:extLst>
                <a:ext uri="{FF2B5EF4-FFF2-40B4-BE49-F238E27FC236}">
                  <a16:creationId xmlns:a16="http://schemas.microsoft.com/office/drawing/2014/main" id="{FFBE3889-E885-43BD-882C-F5B97D568C7F}"/>
                </a:ext>
              </a:extLst>
            </p:cNvPr>
            <p:cNvSpPr txBox="1"/>
            <p:nvPr/>
          </p:nvSpPr>
          <p:spPr>
            <a:xfrm>
              <a:off x="13196712" y="1603023"/>
              <a:ext cx="8915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London</a:t>
              </a:r>
            </a:p>
          </p:txBody>
        </p:sp>
      </p:grpSp>
      <p:grpSp>
        <p:nvGrpSpPr>
          <p:cNvPr id="577" name="Group 576">
            <a:extLst>
              <a:ext uri="{FF2B5EF4-FFF2-40B4-BE49-F238E27FC236}">
                <a16:creationId xmlns:a16="http://schemas.microsoft.com/office/drawing/2014/main" id="{EEC4B0C1-093D-4D59-A22B-56410716EAC4}"/>
              </a:ext>
            </a:extLst>
          </p:cNvPr>
          <p:cNvGrpSpPr/>
          <p:nvPr/>
        </p:nvGrpSpPr>
        <p:grpSpPr>
          <a:xfrm>
            <a:off x="13242941" y="555792"/>
            <a:ext cx="904427" cy="1114484"/>
            <a:chOff x="14950988" y="2464186"/>
            <a:chExt cx="1117239" cy="1376723"/>
          </a:xfrm>
        </p:grpSpPr>
        <p:sp>
          <p:nvSpPr>
            <p:cNvPr id="579" name="Parallelogram 578">
              <a:extLst>
                <a:ext uri="{FF2B5EF4-FFF2-40B4-BE49-F238E27FC236}">
                  <a16:creationId xmlns:a16="http://schemas.microsoft.com/office/drawing/2014/main" id="{68787D65-12D2-4533-996F-5AABD975687F}"/>
                </a:ext>
              </a:extLst>
            </p:cNvPr>
            <p:cNvSpPr/>
            <p:nvPr/>
          </p:nvSpPr>
          <p:spPr>
            <a:xfrm rot="16200000" flipV="1">
              <a:off x="15291707" y="3072493"/>
              <a:ext cx="1265464" cy="176892"/>
            </a:xfrm>
            <a:prstGeom prst="parallelogram">
              <a:avLst>
                <a:gd name="adj" fmla="val 124999"/>
              </a:avLst>
            </a:prstGeom>
            <a:solidFill>
              <a:srgbClr val="9FE6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580" name="Parallelogram 392">
              <a:extLst>
                <a:ext uri="{FF2B5EF4-FFF2-40B4-BE49-F238E27FC236}">
                  <a16:creationId xmlns:a16="http://schemas.microsoft.com/office/drawing/2014/main" id="{EC407869-2C4C-459F-A185-02EC968CC270}"/>
                </a:ext>
              </a:extLst>
            </p:cNvPr>
            <p:cNvSpPr/>
            <p:nvPr/>
          </p:nvSpPr>
          <p:spPr>
            <a:xfrm rot="10800000">
              <a:off x="15025004" y="2528206"/>
              <a:ext cx="989240" cy="212271"/>
            </a:xfrm>
            <a:custGeom>
              <a:avLst/>
              <a:gdLst>
                <a:gd name="connsiteX0" fmla="*/ 0 w 989240"/>
                <a:gd name="connsiteY0" fmla="*/ 212271 h 212271"/>
                <a:gd name="connsiteX1" fmla="*/ 170409 w 989240"/>
                <a:gd name="connsiteY1" fmla="*/ 0 h 212271"/>
                <a:gd name="connsiteX2" fmla="*/ 989240 w 989240"/>
                <a:gd name="connsiteY2" fmla="*/ 0 h 212271"/>
                <a:gd name="connsiteX3" fmla="*/ 818831 w 989240"/>
                <a:gd name="connsiteY3" fmla="*/ 212271 h 212271"/>
                <a:gd name="connsiteX4" fmla="*/ 0 w 989240"/>
                <a:gd name="connsiteY4" fmla="*/ 212271 h 212271"/>
                <a:gd name="connsiteX0" fmla="*/ 0 w 989240"/>
                <a:gd name="connsiteY0" fmla="*/ 212271 h 212271"/>
                <a:gd name="connsiteX1" fmla="*/ 170409 w 989240"/>
                <a:gd name="connsiteY1" fmla="*/ 0 h 212271"/>
                <a:gd name="connsiteX2" fmla="*/ 989240 w 989240"/>
                <a:gd name="connsiteY2" fmla="*/ 0 h 212271"/>
                <a:gd name="connsiteX3" fmla="*/ 715417 w 989240"/>
                <a:gd name="connsiteY3" fmla="*/ 212271 h 212271"/>
                <a:gd name="connsiteX4" fmla="*/ 0 w 989240"/>
                <a:gd name="connsiteY4" fmla="*/ 212271 h 21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9240" h="212271">
                  <a:moveTo>
                    <a:pt x="0" y="212271"/>
                  </a:moveTo>
                  <a:lnTo>
                    <a:pt x="170409" y="0"/>
                  </a:lnTo>
                  <a:lnTo>
                    <a:pt x="989240" y="0"/>
                  </a:lnTo>
                  <a:lnTo>
                    <a:pt x="715417" y="212271"/>
                  </a:lnTo>
                  <a:lnTo>
                    <a:pt x="0" y="212271"/>
                  </a:lnTo>
                  <a:close/>
                </a:path>
              </a:pathLst>
            </a:custGeom>
            <a:solidFill>
              <a:srgbClr val="EBFA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581" name="Rectangle 580">
              <a:extLst>
                <a:ext uri="{FF2B5EF4-FFF2-40B4-BE49-F238E27FC236}">
                  <a16:creationId xmlns:a16="http://schemas.microsoft.com/office/drawing/2014/main" id="{50224C09-FA4C-4230-A043-E00A3B21E0B4}"/>
                </a:ext>
              </a:extLst>
            </p:cNvPr>
            <p:cNvSpPr/>
            <p:nvPr/>
          </p:nvSpPr>
          <p:spPr>
            <a:xfrm>
              <a:off x="15011858" y="2740479"/>
              <a:ext cx="820325" cy="1046539"/>
            </a:xfrm>
            <a:prstGeom prst="rect">
              <a:avLst/>
            </a:prstGeom>
            <a:solidFill>
              <a:srgbClr val="EBFA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582" name="Oval 581">
              <a:extLst>
                <a:ext uri="{FF2B5EF4-FFF2-40B4-BE49-F238E27FC236}">
                  <a16:creationId xmlns:a16="http://schemas.microsoft.com/office/drawing/2014/main" id="{EE4AB7FA-1AC8-4A41-B19F-120D7134D7DE}"/>
                </a:ext>
              </a:extLst>
            </p:cNvPr>
            <p:cNvSpPr/>
            <p:nvPr/>
          </p:nvSpPr>
          <p:spPr>
            <a:xfrm>
              <a:off x="14950988" y="26737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583" name="Oval 582">
              <a:extLst>
                <a:ext uri="{FF2B5EF4-FFF2-40B4-BE49-F238E27FC236}">
                  <a16:creationId xmlns:a16="http://schemas.microsoft.com/office/drawing/2014/main" id="{D98DAE33-FCE4-4B46-BAFD-6AA2A0885F3E}"/>
                </a:ext>
              </a:extLst>
            </p:cNvPr>
            <p:cNvSpPr/>
            <p:nvPr/>
          </p:nvSpPr>
          <p:spPr>
            <a:xfrm>
              <a:off x="15769740" y="26737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584" name="Oval 583">
              <a:extLst>
                <a:ext uri="{FF2B5EF4-FFF2-40B4-BE49-F238E27FC236}">
                  <a16:creationId xmlns:a16="http://schemas.microsoft.com/office/drawing/2014/main" id="{30E4B7D5-48F9-46AE-96BF-0888A63A37EC}"/>
                </a:ext>
              </a:extLst>
            </p:cNvPr>
            <p:cNvSpPr/>
            <p:nvPr/>
          </p:nvSpPr>
          <p:spPr>
            <a:xfrm>
              <a:off x="14950988" y="37220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585" name="Oval 584">
              <a:extLst>
                <a:ext uri="{FF2B5EF4-FFF2-40B4-BE49-F238E27FC236}">
                  <a16:creationId xmlns:a16="http://schemas.microsoft.com/office/drawing/2014/main" id="{83CB3C6C-1655-4821-8632-DEFE9BAFAC66}"/>
                </a:ext>
              </a:extLst>
            </p:cNvPr>
            <p:cNvSpPr/>
            <p:nvPr/>
          </p:nvSpPr>
          <p:spPr>
            <a:xfrm>
              <a:off x="15769740" y="37220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586" name="TextBox 585">
              <a:extLst>
                <a:ext uri="{FF2B5EF4-FFF2-40B4-BE49-F238E27FC236}">
                  <a16:creationId xmlns:a16="http://schemas.microsoft.com/office/drawing/2014/main" id="{0FC2AA65-BEE1-4486-9632-1AD75FC57675}"/>
                </a:ext>
              </a:extLst>
            </p:cNvPr>
            <p:cNvSpPr txBox="1"/>
            <p:nvPr/>
          </p:nvSpPr>
          <p:spPr>
            <a:xfrm>
              <a:off x="14988001" y="2907209"/>
              <a:ext cx="869763" cy="49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MEETING SERVER</a:t>
              </a:r>
            </a:p>
          </p:txBody>
        </p:sp>
        <p:sp>
          <p:nvSpPr>
            <p:cNvPr id="587" name="Oval 586">
              <a:extLst>
                <a:ext uri="{FF2B5EF4-FFF2-40B4-BE49-F238E27FC236}">
                  <a16:creationId xmlns:a16="http://schemas.microsoft.com/office/drawing/2014/main" id="{20783EB9-0BBE-44BC-BA25-B7B279E4D429}"/>
                </a:ext>
              </a:extLst>
            </p:cNvPr>
            <p:cNvSpPr/>
            <p:nvPr/>
          </p:nvSpPr>
          <p:spPr>
            <a:xfrm>
              <a:off x="15949355" y="2466908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588" name="Oval 587">
              <a:extLst>
                <a:ext uri="{FF2B5EF4-FFF2-40B4-BE49-F238E27FC236}">
                  <a16:creationId xmlns:a16="http://schemas.microsoft.com/office/drawing/2014/main" id="{58F77DEB-9891-41F5-B238-617857DD84D4}"/>
                </a:ext>
              </a:extLst>
            </p:cNvPr>
            <p:cNvSpPr/>
            <p:nvPr/>
          </p:nvSpPr>
          <p:spPr>
            <a:xfrm>
              <a:off x="15236341" y="2464186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384" name="Rectangle 383">
            <a:extLst>
              <a:ext uri="{FF2B5EF4-FFF2-40B4-BE49-F238E27FC236}">
                <a16:creationId xmlns:a16="http://schemas.microsoft.com/office/drawing/2014/main" id="{55E29C0E-2746-4B04-AC44-AD147D4C5A54}"/>
              </a:ext>
            </a:extLst>
          </p:cNvPr>
          <p:cNvSpPr/>
          <p:nvPr/>
        </p:nvSpPr>
        <p:spPr>
          <a:xfrm rot="13210846">
            <a:off x="11080592" y="3925316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3F2A526-B61A-4087-A5C4-13505E311605}"/>
              </a:ext>
            </a:extLst>
          </p:cNvPr>
          <p:cNvGrpSpPr/>
          <p:nvPr/>
        </p:nvGrpSpPr>
        <p:grpSpPr>
          <a:xfrm>
            <a:off x="2994970" y="6337022"/>
            <a:ext cx="13230040" cy="3131718"/>
            <a:chOff x="2994970" y="6337022"/>
            <a:chExt cx="13230040" cy="3131718"/>
          </a:xfrm>
        </p:grpSpPr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EBCE5B1A-CD5B-4A4C-93AC-95719101180F}"/>
                </a:ext>
              </a:extLst>
            </p:cNvPr>
            <p:cNvSpPr/>
            <p:nvPr/>
          </p:nvSpPr>
          <p:spPr>
            <a:xfrm rot="19800000">
              <a:off x="4796022" y="8334931"/>
              <a:ext cx="3687643" cy="182880"/>
            </a:xfrm>
            <a:prstGeom prst="rect">
              <a:avLst/>
            </a:prstGeom>
            <a:solidFill>
              <a:srgbClr val="00B4D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id="{807F2B56-3FD7-4E1B-B8D2-57B567930296}"/>
                </a:ext>
              </a:extLst>
            </p:cNvPr>
            <p:cNvSpPr/>
            <p:nvPr/>
          </p:nvSpPr>
          <p:spPr>
            <a:xfrm rot="1912475">
              <a:off x="11647233" y="8420711"/>
              <a:ext cx="3848961" cy="182880"/>
            </a:xfrm>
            <a:prstGeom prst="rect">
              <a:avLst/>
            </a:prstGeom>
            <a:solidFill>
              <a:srgbClr val="00B4D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FB37A423-A11C-4799-9A24-FBABF8611C60}"/>
                </a:ext>
              </a:extLst>
            </p:cNvPr>
            <p:cNvSpPr/>
            <p:nvPr/>
          </p:nvSpPr>
          <p:spPr>
            <a:xfrm rot="10800000">
              <a:off x="2994970" y="6337022"/>
              <a:ext cx="5220586" cy="182880"/>
            </a:xfrm>
            <a:prstGeom prst="rect">
              <a:avLst/>
            </a:prstGeom>
            <a:solidFill>
              <a:srgbClr val="00B4D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1" name="Rectangle 280">
              <a:extLst>
                <a:ext uri="{FF2B5EF4-FFF2-40B4-BE49-F238E27FC236}">
                  <a16:creationId xmlns:a16="http://schemas.microsoft.com/office/drawing/2014/main" id="{DAA89B27-E997-499F-8AD6-F90D8477132E}"/>
                </a:ext>
              </a:extLst>
            </p:cNvPr>
            <p:cNvSpPr/>
            <p:nvPr/>
          </p:nvSpPr>
          <p:spPr>
            <a:xfrm rot="10800000">
              <a:off x="11945751" y="6337022"/>
              <a:ext cx="4279259" cy="182880"/>
            </a:xfrm>
            <a:prstGeom prst="rect">
              <a:avLst/>
            </a:prstGeom>
            <a:solidFill>
              <a:srgbClr val="00B4D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F6B3E7CA-3AF2-43BD-BA52-9F8914BB7257}"/>
                </a:ext>
              </a:extLst>
            </p:cNvPr>
            <p:cNvSpPr/>
            <p:nvPr/>
          </p:nvSpPr>
          <p:spPr>
            <a:xfrm rot="5400000">
              <a:off x="9644265" y="8935166"/>
              <a:ext cx="884268" cy="182880"/>
            </a:xfrm>
            <a:prstGeom prst="rect">
              <a:avLst/>
            </a:prstGeom>
            <a:solidFill>
              <a:srgbClr val="00B4D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74" name="Rectangle 273">
            <a:extLst>
              <a:ext uri="{FF2B5EF4-FFF2-40B4-BE49-F238E27FC236}">
                <a16:creationId xmlns:a16="http://schemas.microsoft.com/office/drawing/2014/main" id="{34B3CF82-5D3D-4EAD-B630-8AB2977C7C23}"/>
              </a:ext>
            </a:extLst>
          </p:cNvPr>
          <p:cNvSpPr/>
          <p:nvPr/>
        </p:nvSpPr>
        <p:spPr>
          <a:xfrm>
            <a:off x="9962861" y="1843263"/>
            <a:ext cx="247938" cy="710362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9D2EFE54-84A3-444A-989A-319130830D3B}"/>
              </a:ext>
            </a:extLst>
          </p:cNvPr>
          <p:cNvSpPr/>
          <p:nvPr/>
        </p:nvSpPr>
        <p:spPr>
          <a:xfrm rot="16200000">
            <a:off x="11916283" y="5732345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453309B0-9AE6-40C1-8D33-516F027DF474}"/>
              </a:ext>
            </a:extLst>
          </p:cNvPr>
          <p:cNvSpPr/>
          <p:nvPr/>
        </p:nvSpPr>
        <p:spPr>
          <a:xfrm rot="16200000">
            <a:off x="6274142" y="9501320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5" name="Rectangle 384">
            <a:extLst>
              <a:ext uri="{FF2B5EF4-FFF2-40B4-BE49-F238E27FC236}">
                <a16:creationId xmlns:a16="http://schemas.microsoft.com/office/drawing/2014/main" id="{0723A96D-7D23-4B90-AA86-5837B49CBC8F}"/>
              </a:ext>
            </a:extLst>
          </p:cNvPr>
          <p:cNvSpPr/>
          <p:nvPr/>
        </p:nvSpPr>
        <p:spPr>
          <a:xfrm rot="18095441">
            <a:off x="11869902" y="6815047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6" name="Rectangle 385">
            <a:extLst>
              <a:ext uri="{FF2B5EF4-FFF2-40B4-BE49-F238E27FC236}">
                <a16:creationId xmlns:a16="http://schemas.microsoft.com/office/drawing/2014/main" id="{CEDA49FE-2BA0-42E4-9118-79E8393D08F1}"/>
              </a:ext>
            </a:extLst>
          </p:cNvPr>
          <p:cNvSpPr/>
          <p:nvPr/>
        </p:nvSpPr>
        <p:spPr>
          <a:xfrm rot="16200000">
            <a:off x="8100977" y="5733670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7" name="Rectangle 386">
            <a:extLst>
              <a:ext uri="{FF2B5EF4-FFF2-40B4-BE49-F238E27FC236}">
                <a16:creationId xmlns:a16="http://schemas.microsoft.com/office/drawing/2014/main" id="{CAC17D0F-B2B6-4B55-862D-4BA9598A7954}"/>
              </a:ext>
            </a:extLst>
          </p:cNvPr>
          <p:cNvSpPr/>
          <p:nvPr/>
        </p:nvSpPr>
        <p:spPr>
          <a:xfrm rot="3638895">
            <a:off x="8102309" y="6832274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8" name="Rectangle 387">
            <a:extLst>
              <a:ext uri="{FF2B5EF4-FFF2-40B4-BE49-F238E27FC236}">
                <a16:creationId xmlns:a16="http://schemas.microsoft.com/office/drawing/2014/main" id="{8F661BA5-4FCE-4706-978A-36768D60B13D}"/>
              </a:ext>
            </a:extLst>
          </p:cNvPr>
          <p:cNvSpPr/>
          <p:nvPr/>
        </p:nvSpPr>
        <p:spPr>
          <a:xfrm>
            <a:off x="9978817" y="8183996"/>
            <a:ext cx="222706" cy="848685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19975824-50F7-4175-AA70-D31481FD436C}"/>
              </a:ext>
            </a:extLst>
          </p:cNvPr>
          <p:cNvGrpSpPr/>
          <p:nvPr/>
        </p:nvGrpSpPr>
        <p:grpSpPr>
          <a:xfrm>
            <a:off x="3206044" y="1368937"/>
            <a:ext cx="996150" cy="1416218"/>
            <a:chOff x="3206044" y="1368937"/>
            <a:chExt cx="996150" cy="1416218"/>
          </a:xfrm>
        </p:grpSpPr>
        <p:grpSp>
          <p:nvGrpSpPr>
            <p:cNvPr id="434" name="Group 433">
              <a:extLst>
                <a:ext uri="{FF2B5EF4-FFF2-40B4-BE49-F238E27FC236}">
                  <a16:creationId xmlns:a16="http://schemas.microsoft.com/office/drawing/2014/main" id="{8BBADAC0-13BF-465A-843F-FB69FF8F38D0}"/>
                </a:ext>
              </a:extLst>
            </p:cNvPr>
            <p:cNvGrpSpPr/>
            <p:nvPr/>
          </p:nvGrpSpPr>
          <p:grpSpPr>
            <a:xfrm>
              <a:off x="3297767" y="1368937"/>
              <a:ext cx="904427" cy="1114484"/>
              <a:chOff x="14950988" y="2464186"/>
              <a:chExt cx="1117239" cy="1376723"/>
            </a:xfrm>
          </p:grpSpPr>
          <p:sp>
            <p:nvSpPr>
              <p:cNvPr id="435" name="Parallelogram 434">
                <a:extLst>
                  <a:ext uri="{FF2B5EF4-FFF2-40B4-BE49-F238E27FC236}">
                    <a16:creationId xmlns:a16="http://schemas.microsoft.com/office/drawing/2014/main" id="{59051544-E0A0-4729-AE25-5DB00804AF53}"/>
                  </a:ext>
                </a:extLst>
              </p:cNvPr>
              <p:cNvSpPr/>
              <p:nvPr/>
            </p:nvSpPr>
            <p:spPr>
              <a:xfrm rot="16200000" flipV="1">
                <a:off x="15291707" y="3072493"/>
                <a:ext cx="1265464" cy="176892"/>
              </a:xfrm>
              <a:prstGeom prst="parallelogram">
                <a:avLst>
                  <a:gd name="adj" fmla="val 124999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436" name="Parallelogram 392">
                <a:extLst>
                  <a:ext uri="{FF2B5EF4-FFF2-40B4-BE49-F238E27FC236}">
                    <a16:creationId xmlns:a16="http://schemas.microsoft.com/office/drawing/2014/main" id="{57D15E8B-7D6F-44B6-8E66-7F216AC912F0}"/>
                  </a:ext>
                </a:extLst>
              </p:cNvPr>
              <p:cNvSpPr/>
              <p:nvPr/>
            </p:nvSpPr>
            <p:spPr>
              <a:xfrm rot="10800000">
                <a:off x="15025004" y="2528206"/>
                <a:ext cx="989240" cy="212271"/>
              </a:xfrm>
              <a:custGeom>
                <a:avLst/>
                <a:gdLst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818831 w 989240"/>
                  <a:gd name="connsiteY3" fmla="*/ 212271 h 212271"/>
                  <a:gd name="connsiteX4" fmla="*/ 0 w 989240"/>
                  <a:gd name="connsiteY4" fmla="*/ 212271 h 212271"/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715417 w 989240"/>
                  <a:gd name="connsiteY3" fmla="*/ 212271 h 212271"/>
                  <a:gd name="connsiteX4" fmla="*/ 0 w 989240"/>
                  <a:gd name="connsiteY4" fmla="*/ 212271 h 21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240" h="212271">
                    <a:moveTo>
                      <a:pt x="0" y="212271"/>
                    </a:moveTo>
                    <a:lnTo>
                      <a:pt x="170409" y="0"/>
                    </a:lnTo>
                    <a:lnTo>
                      <a:pt x="989240" y="0"/>
                    </a:lnTo>
                    <a:lnTo>
                      <a:pt x="715417" y="212271"/>
                    </a:lnTo>
                    <a:lnTo>
                      <a:pt x="0" y="2122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437" name="Rectangle 436">
                <a:extLst>
                  <a:ext uri="{FF2B5EF4-FFF2-40B4-BE49-F238E27FC236}">
                    <a16:creationId xmlns:a16="http://schemas.microsoft.com/office/drawing/2014/main" id="{E37E625B-DD0D-40C9-90E2-9BA802456A17}"/>
                  </a:ext>
                </a:extLst>
              </p:cNvPr>
              <p:cNvSpPr/>
              <p:nvPr/>
            </p:nvSpPr>
            <p:spPr>
              <a:xfrm>
                <a:off x="15011858" y="2740479"/>
                <a:ext cx="820325" cy="104653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438" name="Oval 437">
                <a:extLst>
                  <a:ext uri="{FF2B5EF4-FFF2-40B4-BE49-F238E27FC236}">
                    <a16:creationId xmlns:a16="http://schemas.microsoft.com/office/drawing/2014/main" id="{D134A1BE-0985-44F9-A61F-F42E27380256}"/>
                  </a:ext>
                </a:extLst>
              </p:cNvPr>
              <p:cNvSpPr/>
              <p:nvPr/>
            </p:nvSpPr>
            <p:spPr>
              <a:xfrm>
                <a:off x="14950988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39" name="Oval 438">
                <a:extLst>
                  <a:ext uri="{FF2B5EF4-FFF2-40B4-BE49-F238E27FC236}">
                    <a16:creationId xmlns:a16="http://schemas.microsoft.com/office/drawing/2014/main" id="{0C57E36D-657B-4257-869C-547812D9C7CA}"/>
                  </a:ext>
                </a:extLst>
              </p:cNvPr>
              <p:cNvSpPr/>
              <p:nvPr/>
            </p:nvSpPr>
            <p:spPr>
              <a:xfrm>
                <a:off x="15769740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0" name="Oval 439">
                <a:extLst>
                  <a:ext uri="{FF2B5EF4-FFF2-40B4-BE49-F238E27FC236}">
                    <a16:creationId xmlns:a16="http://schemas.microsoft.com/office/drawing/2014/main" id="{C16FA279-2B02-46B9-98FB-7A80172EBEF9}"/>
                  </a:ext>
                </a:extLst>
              </p:cNvPr>
              <p:cNvSpPr/>
              <p:nvPr/>
            </p:nvSpPr>
            <p:spPr>
              <a:xfrm>
                <a:off x="14950988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1" name="Oval 440">
                <a:extLst>
                  <a:ext uri="{FF2B5EF4-FFF2-40B4-BE49-F238E27FC236}">
                    <a16:creationId xmlns:a16="http://schemas.microsoft.com/office/drawing/2014/main" id="{4591E698-F49A-4D6D-8110-23C84A124429}"/>
                  </a:ext>
                </a:extLst>
              </p:cNvPr>
              <p:cNvSpPr/>
              <p:nvPr/>
            </p:nvSpPr>
            <p:spPr>
              <a:xfrm>
                <a:off x="15769740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2" name="TextBox 441">
                <a:extLst>
                  <a:ext uri="{FF2B5EF4-FFF2-40B4-BE49-F238E27FC236}">
                    <a16:creationId xmlns:a16="http://schemas.microsoft.com/office/drawing/2014/main" id="{85B82581-C2F8-4FC2-9B50-60C44A452546}"/>
                  </a:ext>
                </a:extLst>
              </p:cNvPr>
              <p:cNvSpPr txBox="1"/>
              <p:nvPr/>
            </p:nvSpPr>
            <p:spPr>
              <a:xfrm>
                <a:off x="14988001" y="2907209"/>
                <a:ext cx="869763" cy="494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MEETING SERVER</a:t>
                </a:r>
              </a:p>
            </p:txBody>
          </p:sp>
          <p:sp>
            <p:nvSpPr>
              <p:cNvPr id="443" name="Oval 442">
                <a:extLst>
                  <a:ext uri="{FF2B5EF4-FFF2-40B4-BE49-F238E27FC236}">
                    <a16:creationId xmlns:a16="http://schemas.microsoft.com/office/drawing/2014/main" id="{32F7BEE5-95F9-4617-A2EF-561AE6EA9169}"/>
                  </a:ext>
                </a:extLst>
              </p:cNvPr>
              <p:cNvSpPr/>
              <p:nvPr/>
            </p:nvSpPr>
            <p:spPr>
              <a:xfrm>
                <a:off x="15949355" y="2466908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44" name="Oval 443">
                <a:extLst>
                  <a:ext uri="{FF2B5EF4-FFF2-40B4-BE49-F238E27FC236}">
                    <a16:creationId xmlns:a16="http://schemas.microsoft.com/office/drawing/2014/main" id="{2FC2A084-94AA-4A17-B9EE-DE2301C80CE1}"/>
                  </a:ext>
                </a:extLst>
              </p:cNvPr>
              <p:cNvSpPr/>
              <p:nvPr/>
            </p:nvSpPr>
            <p:spPr>
              <a:xfrm>
                <a:off x="15236341" y="2464186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B971ABAE-B357-4BC8-8FF6-15CC0D012ADC}"/>
                </a:ext>
              </a:extLst>
            </p:cNvPr>
            <p:cNvSpPr txBox="1"/>
            <p:nvPr/>
          </p:nvSpPr>
          <p:spPr>
            <a:xfrm>
              <a:off x="3206044" y="2415823"/>
              <a:ext cx="976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San Jose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B144591A-6D1E-4DBC-93EA-CC912705AF5A}"/>
              </a:ext>
            </a:extLst>
          </p:cNvPr>
          <p:cNvGrpSpPr/>
          <p:nvPr/>
        </p:nvGrpSpPr>
        <p:grpSpPr>
          <a:xfrm>
            <a:off x="16178389" y="1368937"/>
            <a:ext cx="904427" cy="1416218"/>
            <a:chOff x="16178389" y="1368937"/>
            <a:chExt cx="904427" cy="1416218"/>
          </a:xfrm>
        </p:grpSpPr>
        <p:grpSp>
          <p:nvGrpSpPr>
            <p:cNvPr id="503" name="Group 502">
              <a:extLst>
                <a:ext uri="{FF2B5EF4-FFF2-40B4-BE49-F238E27FC236}">
                  <a16:creationId xmlns:a16="http://schemas.microsoft.com/office/drawing/2014/main" id="{B2CB7896-84C1-4691-9F92-9E3D5AB72789}"/>
                </a:ext>
              </a:extLst>
            </p:cNvPr>
            <p:cNvGrpSpPr/>
            <p:nvPr/>
          </p:nvGrpSpPr>
          <p:grpSpPr>
            <a:xfrm>
              <a:off x="16178389" y="1368937"/>
              <a:ext cx="904427" cy="1114484"/>
              <a:chOff x="14950988" y="2464186"/>
              <a:chExt cx="1117239" cy="1376723"/>
            </a:xfrm>
          </p:grpSpPr>
          <p:sp>
            <p:nvSpPr>
              <p:cNvPr id="505" name="Parallelogram 504">
                <a:extLst>
                  <a:ext uri="{FF2B5EF4-FFF2-40B4-BE49-F238E27FC236}">
                    <a16:creationId xmlns:a16="http://schemas.microsoft.com/office/drawing/2014/main" id="{3921AEDC-7243-45A1-BB15-B6006026BC7C}"/>
                  </a:ext>
                </a:extLst>
              </p:cNvPr>
              <p:cNvSpPr/>
              <p:nvPr/>
            </p:nvSpPr>
            <p:spPr>
              <a:xfrm rot="16200000" flipV="1">
                <a:off x="15291707" y="3072493"/>
                <a:ext cx="1265464" cy="176892"/>
              </a:xfrm>
              <a:prstGeom prst="parallelogram">
                <a:avLst>
                  <a:gd name="adj" fmla="val 124999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06" name="Parallelogram 392">
                <a:extLst>
                  <a:ext uri="{FF2B5EF4-FFF2-40B4-BE49-F238E27FC236}">
                    <a16:creationId xmlns:a16="http://schemas.microsoft.com/office/drawing/2014/main" id="{ADE5ADE4-7185-40C1-AB20-808E4FB40541}"/>
                  </a:ext>
                </a:extLst>
              </p:cNvPr>
              <p:cNvSpPr/>
              <p:nvPr/>
            </p:nvSpPr>
            <p:spPr>
              <a:xfrm rot="10800000">
                <a:off x="15025004" y="2528206"/>
                <a:ext cx="989240" cy="212271"/>
              </a:xfrm>
              <a:custGeom>
                <a:avLst/>
                <a:gdLst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818831 w 989240"/>
                  <a:gd name="connsiteY3" fmla="*/ 212271 h 212271"/>
                  <a:gd name="connsiteX4" fmla="*/ 0 w 989240"/>
                  <a:gd name="connsiteY4" fmla="*/ 212271 h 212271"/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715417 w 989240"/>
                  <a:gd name="connsiteY3" fmla="*/ 212271 h 212271"/>
                  <a:gd name="connsiteX4" fmla="*/ 0 w 989240"/>
                  <a:gd name="connsiteY4" fmla="*/ 212271 h 21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240" h="212271">
                    <a:moveTo>
                      <a:pt x="0" y="212271"/>
                    </a:moveTo>
                    <a:lnTo>
                      <a:pt x="170409" y="0"/>
                    </a:lnTo>
                    <a:lnTo>
                      <a:pt x="989240" y="0"/>
                    </a:lnTo>
                    <a:lnTo>
                      <a:pt x="715417" y="212271"/>
                    </a:lnTo>
                    <a:lnTo>
                      <a:pt x="0" y="2122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07" name="Rectangle 506">
                <a:extLst>
                  <a:ext uri="{FF2B5EF4-FFF2-40B4-BE49-F238E27FC236}">
                    <a16:creationId xmlns:a16="http://schemas.microsoft.com/office/drawing/2014/main" id="{572962D0-7A49-42B1-A2E7-467949CD2E7B}"/>
                  </a:ext>
                </a:extLst>
              </p:cNvPr>
              <p:cNvSpPr/>
              <p:nvPr/>
            </p:nvSpPr>
            <p:spPr>
              <a:xfrm>
                <a:off x="15011858" y="2740479"/>
                <a:ext cx="820325" cy="104653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08" name="Oval 507">
                <a:extLst>
                  <a:ext uri="{FF2B5EF4-FFF2-40B4-BE49-F238E27FC236}">
                    <a16:creationId xmlns:a16="http://schemas.microsoft.com/office/drawing/2014/main" id="{4ED0D730-E55A-4730-8160-33406B6B67DA}"/>
                  </a:ext>
                </a:extLst>
              </p:cNvPr>
              <p:cNvSpPr/>
              <p:nvPr/>
            </p:nvSpPr>
            <p:spPr>
              <a:xfrm>
                <a:off x="14950988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09" name="Oval 508">
                <a:extLst>
                  <a:ext uri="{FF2B5EF4-FFF2-40B4-BE49-F238E27FC236}">
                    <a16:creationId xmlns:a16="http://schemas.microsoft.com/office/drawing/2014/main" id="{C72F6539-9C90-4358-8776-F1AD21C45FDE}"/>
                  </a:ext>
                </a:extLst>
              </p:cNvPr>
              <p:cNvSpPr/>
              <p:nvPr/>
            </p:nvSpPr>
            <p:spPr>
              <a:xfrm>
                <a:off x="15769740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0" name="Oval 509">
                <a:extLst>
                  <a:ext uri="{FF2B5EF4-FFF2-40B4-BE49-F238E27FC236}">
                    <a16:creationId xmlns:a16="http://schemas.microsoft.com/office/drawing/2014/main" id="{3EF88169-747F-4EE9-960A-7092EDC1896F}"/>
                  </a:ext>
                </a:extLst>
              </p:cNvPr>
              <p:cNvSpPr/>
              <p:nvPr/>
            </p:nvSpPr>
            <p:spPr>
              <a:xfrm>
                <a:off x="14950988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1" name="Oval 510">
                <a:extLst>
                  <a:ext uri="{FF2B5EF4-FFF2-40B4-BE49-F238E27FC236}">
                    <a16:creationId xmlns:a16="http://schemas.microsoft.com/office/drawing/2014/main" id="{E080BD34-0DCF-4109-A3E9-F95FD5BA65C2}"/>
                  </a:ext>
                </a:extLst>
              </p:cNvPr>
              <p:cNvSpPr/>
              <p:nvPr/>
            </p:nvSpPr>
            <p:spPr>
              <a:xfrm>
                <a:off x="15769740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2" name="TextBox 511">
                <a:extLst>
                  <a:ext uri="{FF2B5EF4-FFF2-40B4-BE49-F238E27FC236}">
                    <a16:creationId xmlns:a16="http://schemas.microsoft.com/office/drawing/2014/main" id="{1C5EB453-350A-4A63-B2D8-64BBA7B85730}"/>
                  </a:ext>
                </a:extLst>
              </p:cNvPr>
              <p:cNvSpPr txBox="1"/>
              <p:nvPr/>
            </p:nvSpPr>
            <p:spPr>
              <a:xfrm>
                <a:off x="14988001" y="2907209"/>
                <a:ext cx="869763" cy="494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MEETING SERVER</a:t>
                </a:r>
              </a:p>
            </p:txBody>
          </p:sp>
          <p:sp>
            <p:nvSpPr>
              <p:cNvPr id="513" name="Oval 512">
                <a:extLst>
                  <a:ext uri="{FF2B5EF4-FFF2-40B4-BE49-F238E27FC236}">
                    <a16:creationId xmlns:a16="http://schemas.microsoft.com/office/drawing/2014/main" id="{50043D8D-BA21-49A6-ADE8-93E028B90256}"/>
                  </a:ext>
                </a:extLst>
              </p:cNvPr>
              <p:cNvSpPr/>
              <p:nvPr/>
            </p:nvSpPr>
            <p:spPr>
              <a:xfrm>
                <a:off x="15949355" y="2466908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4" name="Oval 513">
                <a:extLst>
                  <a:ext uri="{FF2B5EF4-FFF2-40B4-BE49-F238E27FC236}">
                    <a16:creationId xmlns:a16="http://schemas.microsoft.com/office/drawing/2014/main" id="{B9C39BF7-1167-4EB2-9E0E-EEA2AF9AFFFD}"/>
                  </a:ext>
                </a:extLst>
              </p:cNvPr>
              <p:cNvSpPr/>
              <p:nvPr/>
            </p:nvSpPr>
            <p:spPr>
              <a:xfrm>
                <a:off x="15236341" y="2464186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04" name="TextBox 503">
              <a:extLst>
                <a:ext uri="{FF2B5EF4-FFF2-40B4-BE49-F238E27FC236}">
                  <a16:creationId xmlns:a16="http://schemas.microsoft.com/office/drawing/2014/main" id="{15BB8EE2-1929-41AD-913E-BB8A45EFD5A2}"/>
                </a:ext>
              </a:extLst>
            </p:cNvPr>
            <p:cNvSpPr txBox="1"/>
            <p:nvPr/>
          </p:nvSpPr>
          <p:spPr>
            <a:xfrm>
              <a:off x="16210845" y="2415823"/>
              <a:ext cx="725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Tokyo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E9CC6F46-4C3A-4BB0-98B8-A70A61EBEC5E}"/>
              </a:ext>
            </a:extLst>
          </p:cNvPr>
          <p:cNvGrpSpPr/>
          <p:nvPr/>
        </p:nvGrpSpPr>
        <p:grpSpPr>
          <a:xfrm>
            <a:off x="6050845" y="556137"/>
            <a:ext cx="950994" cy="1416218"/>
            <a:chOff x="6050845" y="556137"/>
            <a:chExt cx="950994" cy="1416218"/>
          </a:xfrm>
        </p:grpSpPr>
        <p:grpSp>
          <p:nvGrpSpPr>
            <p:cNvPr id="521" name="Group 520">
              <a:extLst>
                <a:ext uri="{FF2B5EF4-FFF2-40B4-BE49-F238E27FC236}">
                  <a16:creationId xmlns:a16="http://schemas.microsoft.com/office/drawing/2014/main" id="{0396AB65-C162-4913-BC00-C050E14F5C77}"/>
                </a:ext>
              </a:extLst>
            </p:cNvPr>
            <p:cNvGrpSpPr/>
            <p:nvPr/>
          </p:nvGrpSpPr>
          <p:grpSpPr>
            <a:xfrm>
              <a:off x="6097412" y="556137"/>
              <a:ext cx="904427" cy="1114484"/>
              <a:chOff x="14950988" y="2464186"/>
              <a:chExt cx="1117239" cy="1376723"/>
            </a:xfrm>
          </p:grpSpPr>
          <p:sp>
            <p:nvSpPr>
              <p:cNvPr id="523" name="Parallelogram 522">
                <a:extLst>
                  <a:ext uri="{FF2B5EF4-FFF2-40B4-BE49-F238E27FC236}">
                    <a16:creationId xmlns:a16="http://schemas.microsoft.com/office/drawing/2014/main" id="{F0C8A803-EABA-45EC-B374-D97ABC9C9A42}"/>
                  </a:ext>
                </a:extLst>
              </p:cNvPr>
              <p:cNvSpPr/>
              <p:nvPr/>
            </p:nvSpPr>
            <p:spPr>
              <a:xfrm rot="16200000" flipV="1">
                <a:off x="15291707" y="3072493"/>
                <a:ext cx="1265464" cy="176892"/>
              </a:xfrm>
              <a:prstGeom prst="parallelogram">
                <a:avLst>
                  <a:gd name="adj" fmla="val 124999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24" name="Parallelogram 392">
                <a:extLst>
                  <a:ext uri="{FF2B5EF4-FFF2-40B4-BE49-F238E27FC236}">
                    <a16:creationId xmlns:a16="http://schemas.microsoft.com/office/drawing/2014/main" id="{1534989E-7AB0-423D-BEF3-DE4229AF659D}"/>
                  </a:ext>
                </a:extLst>
              </p:cNvPr>
              <p:cNvSpPr/>
              <p:nvPr/>
            </p:nvSpPr>
            <p:spPr>
              <a:xfrm rot="10800000">
                <a:off x="15025004" y="2528206"/>
                <a:ext cx="989240" cy="212271"/>
              </a:xfrm>
              <a:custGeom>
                <a:avLst/>
                <a:gdLst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818831 w 989240"/>
                  <a:gd name="connsiteY3" fmla="*/ 212271 h 212271"/>
                  <a:gd name="connsiteX4" fmla="*/ 0 w 989240"/>
                  <a:gd name="connsiteY4" fmla="*/ 212271 h 212271"/>
                  <a:gd name="connsiteX0" fmla="*/ 0 w 989240"/>
                  <a:gd name="connsiteY0" fmla="*/ 212271 h 212271"/>
                  <a:gd name="connsiteX1" fmla="*/ 170409 w 989240"/>
                  <a:gd name="connsiteY1" fmla="*/ 0 h 212271"/>
                  <a:gd name="connsiteX2" fmla="*/ 989240 w 989240"/>
                  <a:gd name="connsiteY2" fmla="*/ 0 h 212271"/>
                  <a:gd name="connsiteX3" fmla="*/ 715417 w 989240"/>
                  <a:gd name="connsiteY3" fmla="*/ 212271 h 212271"/>
                  <a:gd name="connsiteX4" fmla="*/ 0 w 989240"/>
                  <a:gd name="connsiteY4" fmla="*/ 212271 h 212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240" h="212271">
                    <a:moveTo>
                      <a:pt x="0" y="212271"/>
                    </a:moveTo>
                    <a:lnTo>
                      <a:pt x="170409" y="0"/>
                    </a:lnTo>
                    <a:lnTo>
                      <a:pt x="989240" y="0"/>
                    </a:lnTo>
                    <a:lnTo>
                      <a:pt x="715417" y="212271"/>
                    </a:lnTo>
                    <a:lnTo>
                      <a:pt x="0" y="2122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25" name="Rectangle 524">
                <a:extLst>
                  <a:ext uri="{FF2B5EF4-FFF2-40B4-BE49-F238E27FC236}">
                    <a16:creationId xmlns:a16="http://schemas.microsoft.com/office/drawing/2014/main" id="{1A3763E7-E102-4554-9E3A-14520D863BC7}"/>
                  </a:ext>
                </a:extLst>
              </p:cNvPr>
              <p:cNvSpPr/>
              <p:nvPr/>
            </p:nvSpPr>
            <p:spPr>
              <a:xfrm>
                <a:off x="15011858" y="2740479"/>
                <a:ext cx="820325" cy="104653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/>
              </a:p>
            </p:txBody>
          </p:sp>
          <p:sp>
            <p:nvSpPr>
              <p:cNvPr id="526" name="Oval 525">
                <a:extLst>
                  <a:ext uri="{FF2B5EF4-FFF2-40B4-BE49-F238E27FC236}">
                    <a16:creationId xmlns:a16="http://schemas.microsoft.com/office/drawing/2014/main" id="{DF0050C4-32D8-4B57-AF26-7B4B6CC61C35}"/>
                  </a:ext>
                </a:extLst>
              </p:cNvPr>
              <p:cNvSpPr/>
              <p:nvPr/>
            </p:nvSpPr>
            <p:spPr>
              <a:xfrm>
                <a:off x="14950988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27" name="Oval 526">
                <a:extLst>
                  <a:ext uri="{FF2B5EF4-FFF2-40B4-BE49-F238E27FC236}">
                    <a16:creationId xmlns:a16="http://schemas.microsoft.com/office/drawing/2014/main" id="{3E21BAD5-1282-4012-902C-8820FCD37ED0}"/>
                  </a:ext>
                </a:extLst>
              </p:cNvPr>
              <p:cNvSpPr/>
              <p:nvPr/>
            </p:nvSpPr>
            <p:spPr>
              <a:xfrm>
                <a:off x="15769740" y="26737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28" name="Oval 527">
                <a:extLst>
                  <a:ext uri="{FF2B5EF4-FFF2-40B4-BE49-F238E27FC236}">
                    <a16:creationId xmlns:a16="http://schemas.microsoft.com/office/drawing/2014/main" id="{BE1F2EA6-0F40-4220-864D-A77505214CB2}"/>
                  </a:ext>
                </a:extLst>
              </p:cNvPr>
              <p:cNvSpPr/>
              <p:nvPr/>
            </p:nvSpPr>
            <p:spPr>
              <a:xfrm>
                <a:off x="14950988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29" name="Oval 528">
                <a:extLst>
                  <a:ext uri="{FF2B5EF4-FFF2-40B4-BE49-F238E27FC236}">
                    <a16:creationId xmlns:a16="http://schemas.microsoft.com/office/drawing/2014/main" id="{8761EACC-E3B5-42B9-A718-EA9B76FA847B}"/>
                  </a:ext>
                </a:extLst>
              </p:cNvPr>
              <p:cNvSpPr/>
              <p:nvPr/>
            </p:nvSpPr>
            <p:spPr>
              <a:xfrm>
                <a:off x="15769740" y="372203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30" name="TextBox 529">
                <a:extLst>
                  <a:ext uri="{FF2B5EF4-FFF2-40B4-BE49-F238E27FC236}">
                    <a16:creationId xmlns:a16="http://schemas.microsoft.com/office/drawing/2014/main" id="{043E0C4F-5708-4734-8166-7B941FD16DED}"/>
                  </a:ext>
                </a:extLst>
              </p:cNvPr>
              <p:cNvSpPr txBox="1"/>
              <p:nvPr/>
            </p:nvSpPr>
            <p:spPr>
              <a:xfrm>
                <a:off x="14988001" y="2907209"/>
                <a:ext cx="869763" cy="4942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MEETING SERVER</a:t>
                </a:r>
              </a:p>
            </p:txBody>
          </p:sp>
          <p:sp>
            <p:nvSpPr>
              <p:cNvPr id="531" name="Oval 530">
                <a:extLst>
                  <a:ext uri="{FF2B5EF4-FFF2-40B4-BE49-F238E27FC236}">
                    <a16:creationId xmlns:a16="http://schemas.microsoft.com/office/drawing/2014/main" id="{8832E369-BAAB-44EA-98D6-2C11B58B0A69}"/>
                  </a:ext>
                </a:extLst>
              </p:cNvPr>
              <p:cNvSpPr/>
              <p:nvPr/>
            </p:nvSpPr>
            <p:spPr>
              <a:xfrm>
                <a:off x="15949355" y="2466908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32" name="Oval 531">
                <a:extLst>
                  <a:ext uri="{FF2B5EF4-FFF2-40B4-BE49-F238E27FC236}">
                    <a16:creationId xmlns:a16="http://schemas.microsoft.com/office/drawing/2014/main" id="{2570DC90-6DA1-44EE-AA17-EB5975549858}"/>
                  </a:ext>
                </a:extLst>
              </p:cNvPr>
              <p:cNvSpPr/>
              <p:nvPr/>
            </p:nvSpPr>
            <p:spPr>
              <a:xfrm>
                <a:off x="15236341" y="2464186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22" name="TextBox 521">
              <a:extLst>
                <a:ext uri="{FF2B5EF4-FFF2-40B4-BE49-F238E27FC236}">
                  <a16:creationId xmlns:a16="http://schemas.microsoft.com/office/drawing/2014/main" id="{E9FB8C48-0611-45E0-92BF-3CCA08925BA7}"/>
                </a:ext>
              </a:extLst>
            </p:cNvPr>
            <p:cNvSpPr txBox="1"/>
            <p:nvPr/>
          </p:nvSpPr>
          <p:spPr>
            <a:xfrm>
              <a:off x="6050845" y="1603023"/>
              <a:ext cx="8932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Virginia</a:t>
              </a:r>
            </a:p>
          </p:txBody>
        </p:sp>
      </p:grpSp>
      <p:grpSp>
        <p:nvGrpSpPr>
          <p:cNvPr id="396" name="Group 395">
            <a:extLst>
              <a:ext uri="{FF2B5EF4-FFF2-40B4-BE49-F238E27FC236}">
                <a16:creationId xmlns:a16="http://schemas.microsoft.com/office/drawing/2014/main" id="{643833FE-5FBE-4A52-92FD-2720876B2676}"/>
              </a:ext>
            </a:extLst>
          </p:cNvPr>
          <p:cNvGrpSpPr/>
          <p:nvPr/>
        </p:nvGrpSpPr>
        <p:grpSpPr>
          <a:xfrm>
            <a:off x="3297275" y="1368614"/>
            <a:ext cx="904427" cy="1114484"/>
            <a:chOff x="14950988" y="2464186"/>
            <a:chExt cx="1117239" cy="1376723"/>
          </a:xfrm>
        </p:grpSpPr>
        <p:sp>
          <p:nvSpPr>
            <p:cNvPr id="397" name="Parallelogram 396">
              <a:extLst>
                <a:ext uri="{FF2B5EF4-FFF2-40B4-BE49-F238E27FC236}">
                  <a16:creationId xmlns:a16="http://schemas.microsoft.com/office/drawing/2014/main" id="{1807D8F5-BDF0-41FA-B278-A827D0F5F766}"/>
                </a:ext>
              </a:extLst>
            </p:cNvPr>
            <p:cNvSpPr/>
            <p:nvPr/>
          </p:nvSpPr>
          <p:spPr>
            <a:xfrm rot="16200000" flipV="1">
              <a:off x="15291707" y="3072493"/>
              <a:ext cx="1265464" cy="176892"/>
            </a:xfrm>
            <a:prstGeom prst="parallelogram">
              <a:avLst>
                <a:gd name="adj" fmla="val 124999"/>
              </a:avLst>
            </a:prstGeom>
            <a:solidFill>
              <a:srgbClr val="9FE6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398" name="Parallelogram 392">
              <a:extLst>
                <a:ext uri="{FF2B5EF4-FFF2-40B4-BE49-F238E27FC236}">
                  <a16:creationId xmlns:a16="http://schemas.microsoft.com/office/drawing/2014/main" id="{14D3F11F-6C68-4DBB-832D-BB5C66F73E85}"/>
                </a:ext>
              </a:extLst>
            </p:cNvPr>
            <p:cNvSpPr/>
            <p:nvPr/>
          </p:nvSpPr>
          <p:spPr>
            <a:xfrm rot="10800000">
              <a:off x="15025004" y="2528206"/>
              <a:ext cx="989240" cy="212271"/>
            </a:xfrm>
            <a:custGeom>
              <a:avLst/>
              <a:gdLst>
                <a:gd name="connsiteX0" fmla="*/ 0 w 989240"/>
                <a:gd name="connsiteY0" fmla="*/ 212271 h 212271"/>
                <a:gd name="connsiteX1" fmla="*/ 170409 w 989240"/>
                <a:gd name="connsiteY1" fmla="*/ 0 h 212271"/>
                <a:gd name="connsiteX2" fmla="*/ 989240 w 989240"/>
                <a:gd name="connsiteY2" fmla="*/ 0 h 212271"/>
                <a:gd name="connsiteX3" fmla="*/ 818831 w 989240"/>
                <a:gd name="connsiteY3" fmla="*/ 212271 h 212271"/>
                <a:gd name="connsiteX4" fmla="*/ 0 w 989240"/>
                <a:gd name="connsiteY4" fmla="*/ 212271 h 212271"/>
                <a:gd name="connsiteX0" fmla="*/ 0 w 989240"/>
                <a:gd name="connsiteY0" fmla="*/ 212271 h 212271"/>
                <a:gd name="connsiteX1" fmla="*/ 170409 w 989240"/>
                <a:gd name="connsiteY1" fmla="*/ 0 h 212271"/>
                <a:gd name="connsiteX2" fmla="*/ 989240 w 989240"/>
                <a:gd name="connsiteY2" fmla="*/ 0 h 212271"/>
                <a:gd name="connsiteX3" fmla="*/ 715417 w 989240"/>
                <a:gd name="connsiteY3" fmla="*/ 212271 h 212271"/>
                <a:gd name="connsiteX4" fmla="*/ 0 w 989240"/>
                <a:gd name="connsiteY4" fmla="*/ 212271 h 21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9240" h="212271">
                  <a:moveTo>
                    <a:pt x="0" y="212271"/>
                  </a:moveTo>
                  <a:lnTo>
                    <a:pt x="170409" y="0"/>
                  </a:lnTo>
                  <a:lnTo>
                    <a:pt x="989240" y="0"/>
                  </a:lnTo>
                  <a:lnTo>
                    <a:pt x="715417" y="212271"/>
                  </a:lnTo>
                  <a:lnTo>
                    <a:pt x="0" y="212271"/>
                  </a:lnTo>
                  <a:close/>
                </a:path>
              </a:pathLst>
            </a:custGeom>
            <a:solidFill>
              <a:srgbClr val="EBFA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399" name="Rectangle 398">
              <a:extLst>
                <a:ext uri="{FF2B5EF4-FFF2-40B4-BE49-F238E27FC236}">
                  <a16:creationId xmlns:a16="http://schemas.microsoft.com/office/drawing/2014/main" id="{7B7B1EF4-90E9-489A-8E83-DDD8A0212CB4}"/>
                </a:ext>
              </a:extLst>
            </p:cNvPr>
            <p:cNvSpPr/>
            <p:nvPr/>
          </p:nvSpPr>
          <p:spPr>
            <a:xfrm>
              <a:off x="15011858" y="2740479"/>
              <a:ext cx="820325" cy="1046539"/>
            </a:xfrm>
            <a:prstGeom prst="rect">
              <a:avLst/>
            </a:prstGeom>
            <a:solidFill>
              <a:srgbClr val="EBFA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00" name="Oval 399">
              <a:extLst>
                <a:ext uri="{FF2B5EF4-FFF2-40B4-BE49-F238E27FC236}">
                  <a16:creationId xmlns:a16="http://schemas.microsoft.com/office/drawing/2014/main" id="{2EA6EC90-5812-4314-8A0F-1B7F80E89E42}"/>
                </a:ext>
              </a:extLst>
            </p:cNvPr>
            <p:cNvSpPr/>
            <p:nvPr/>
          </p:nvSpPr>
          <p:spPr>
            <a:xfrm>
              <a:off x="14950988" y="26737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01" name="Oval 400">
              <a:extLst>
                <a:ext uri="{FF2B5EF4-FFF2-40B4-BE49-F238E27FC236}">
                  <a16:creationId xmlns:a16="http://schemas.microsoft.com/office/drawing/2014/main" id="{2252F195-8C68-4D8C-9CBC-143EFBDC7026}"/>
                </a:ext>
              </a:extLst>
            </p:cNvPr>
            <p:cNvSpPr/>
            <p:nvPr/>
          </p:nvSpPr>
          <p:spPr>
            <a:xfrm>
              <a:off x="15769740" y="26737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02" name="Oval 401">
              <a:extLst>
                <a:ext uri="{FF2B5EF4-FFF2-40B4-BE49-F238E27FC236}">
                  <a16:creationId xmlns:a16="http://schemas.microsoft.com/office/drawing/2014/main" id="{374E53F8-F683-4E20-A4A2-A78000978CAA}"/>
                </a:ext>
              </a:extLst>
            </p:cNvPr>
            <p:cNvSpPr/>
            <p:nvPr/>
          </p:nvSpPr>
          <p:spPr>
            <a:xfrm>
              <a:off x="14950988" y="37220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03" name="Oval 402">
              <a:extLst>
                <a:ext uri="{FF2B5EF4-FFF2-40B4-BE49-F238E27FC236}">
                  <a16:creationId xmlns:a16="http://schemas.microsoft.com/office/drawing/2014/main" id="{B166AD79-4359-4C34-A5AA-ED5BC908C69E}"/>
                </a:ext>
              </a:extLst>
            </p:cNvPr>
            <p:cNvSpPr/>
            <p:nvPr/>
          </p:nvSpPr>
          <p:spPr>
            <a:xfrm>
              <a:off x="15769740" y="37220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04" name="TextBox 403">
              <a:extLst>
                <a:ext uri="{FF2B5EF4-FFF2-40B4-BE49-F238E27FC236}">
                  <a16:creationId xmlns:a16="http://schemas.microsoft.com/office/drawing/2014/main" id="{59028829-FFBC-45C5-9984-5C1E2E660B8A}"/>
                </a:ext>
              </a:extLst>
            </p:cNvPr>
            <p:cNvSpPr txBox="1"/>
            <p:nvPr/>
          </p:nvSpPr>
          <p:spPr>
            <a:xfrm>
              <a:off x="14988001" y="2907209"/>
              <a:ext cx="869763" cy="49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MEETING SERVER</a:t>
              </a:r>
            </a:p>
          </p:txBody>
        </p:sp>
        <p:sp>
          <p:nvSpPr>
            <p:cNvPr id="405" name="Oval 404">
              <a:extLst>
                <a:ext uri="{FF2B5EF4-FFF2-40B4-BE49-F238E27FC236}">
                  <a16:creationId xmlns:a16="http://schemas.microsoft.com/office/drawing/2014/main" id="{40D2C7F7-515F-4003-9093-63DDFC23FAC8}"/>
                </a:ext>
              </a:extLst>
            </p:cNvPr>
            <p:cNvSpPr/>
            <p:nvPr/>
          </p:nvSpPr>
          <p:spPr>
            <a:xfrm>
              <a:off x="15949355" y="2466908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06" name="Oval 405">
              <a:extLst>
                <a:ext uri="{FF2B5EF4-FFF2-40B4-BE49-F238E27FC236}">
                  <a16:creationId xmlns:a16="http://schemas.microsoft.com/office/drawing/2014/main" id="{A251B85E-D9F1-42B1-888C-1BF32017C613}"/>
                </a:ext>
              </a:extLst>
            </p:cNvPr>
            <p:cNvSpPr/>
            <p:nvPr/>
          </p:nvSpPr>
          <p:spPr>
            <a:xfrm>
              <a:off x="15236341" y="2464186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07" name="Rectangle 406">
            <a:extLst>
              <a:ext uri="{FF2B5EF4-FFF2-40B4-BE49-F238E27FC236}">
                <a16:creationId xmlns:a16="http://schemas.microsoft.com/office/drawing/2014/main" id="{7BDC7391-6465-4C48-8984-F06FAE18B79C}"/>
              </a:ext>
            </a:extLst>
          </p:cNvPr>
          <p:cNvSpPr/>
          <p:nvPr/>
        </p:nvSpPr>
        <p:spPr>
          <a:xfrm rot="7312111">
            <a:off x="8044632" y="4595221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08" name="Rectangle 407">
            <a:extLst>
              <a:ext uri="{FF2B5EF4-FFF2-40B4-BE49-F238E27FC236}">
                <a16:creationId xmlns:a16="http://schemas.microsoft.com/office/drawing/2014/main" id="{8503938C-B632-4F4D-9FB3-891D5A3F7748}"/>
              </a:ext>
            </a:extLst>
          </p:cNvPr>
          <p:cNvSpPr/>
          <p:nvPr/>
        </p:nvSpPr>
        <p:spPr>
          <a:xfrm>
            <a:off x="9965965" y="1837036"/>
            <a:ext cx="247938" cy="710362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09" name="Rectangle 408">
            <a:extLst>
              <a:ext uri="{FF2B5EF4-FFF2-40B4-BE49-F238E27FC236}">
                <a16:creationId xmlns:a16="http://schemas.microsoft.com/office/drawing/2014/main" id="{86932E5F-4B55-48C1-B0F5-FE9F14EF3E01}"/>
              </a:ext>
            </a:extLst>
          </p:cNvPr>
          <p:cNvSpPr/>
          <p:nvPr/>
        </p:nvSpPr>
        <p:spPr>
          <a:xfrm rot="16200000">
            <a:off x="11919387" y="5726118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10" name="Rectangle 409">
            <a:extLst>
              <a:ext uri="{FF2B5EF4-FFF2-40B4-BE49-F238E27FC236}">
                <a16:creationId xmlns:a16="http://schemas.microsoft.com/office/drawing/2014/main" id="{E48DEA23-1E11-4388-BFCE-648CB5CCEEEC}"/>
              </a:ext>
            </a:extLst>
          </p:cNvPr>
          <p:cNvSpPr/>
          <p:nvPr/>
        </p:nvSpPr>
        <p:spPr>
          <a:xfrm rot="18095441">
            <a:off x="11873006" y="6808820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11" name="Rectangle 410">
            <a:extLst>
              <a:ext uri="{FF2B5EF4-FFF2-40B4-BE49-F238E27FC236}">
                <a16:creationId xmlns:a16="http://schemas.microsoft.com/office/drawing/2014/main" id="{B2A08C0B-0513-4455-B2AB-3237CDC6C873}"/>
              </a:ext>
            </a:extLst>
          </p:cNvPr>
          <p:cNvSpPr/>
          <p:nvPr/>
        </p:nvSpPr>
        <p:spPr>
          <a:xfrm rot="16200000">
            <a:off x="8104081" y="5727443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12" name="Rectangle 411">
            <a:extLst>
              <a:ext uri="{FF2B5EF4-FFF2-40B4-BE49-F238E27FC236}">
                <a16:creationId xmlns:a16="http://schemas.microsoft.com/office/drawing/2014/main" id="{6BAB1F27-D298-4E86-945E-A49176F55FC9}"/>
              </a:ext>
            </a:extLst>
          </p:cNvPr>
          <p:cNvSpPr/>
          <p:nvPr/>
        </p:nvSpPr>
        <p:spPr>
          <a:xfrm rot="3638895">
            <a:off x="8105413" y="6826047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13" name="Rectangle 412">
            <a:extLst>
              <a:ext uri="{FF2B5EF4-FFF2-40B4-BE49-F238E27FC236}">
                <a16:creationId xmlns:a16="http://schemas.microsoft.com/office/drawing/2014/main" id="{AD33A4A9-C7BE-44F7-8152-DD4B5D3173A1}"/>
              </a:ext>
            </a:extLst>
          </p:cNvPr>
          <p:cNvSpPr/>
          <p:nvPr/>
        </p:nvSpPr>
        <p:spPr>
          <a:xfrm>
            <a:off x="9981921" y="8177769"/>
            <a:ext cx="222706" cy="848685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26" name="Rectangle 425">
            <a:extLst>
              <a:ext uri="{FF2B5EF4-FFF2-40B4-BE49-F238E27FC236}">
                <a16:creationId xmlns:a16="http://schemas.microsoft.com/office/drawing/2014/main" id="{AC97DF6D-0FEC-4E6C-9E2B-524272C12BC1}"/>
              </a:ext>
            </a:extLst>
          </p:cNvPr>
          <p:cNvSpPr/>
          <p:nvPr/>
        </p:nvSpPr>
        <p:spPr>
          <a:xfrm rot="14407165">
            <a:off x="11961522" y="4597239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27" name="Rectangle 426">
            <a:extLst>
              <a:ext uri="{FF2B5EF4-FFF2-40B4-BE49-F238E27FC236}">
                <a16:creationId xmlns:a16="http://schemas.microsoft.com/office/drawing/2014/main" id="{BD30589F-A306-4709-9D55-E85B423FF780}"/>
              </a:ext>
            </a:extLst>
          </p:cNvPr>
          <p:cNvSpPr/>
          <p:nvPr/>
        </p:nvSpPr>
        <p:spPr>
          <a:xfrm>
            <a:off x="9965965" y="1846367"/>
            <a:ext cx="247938" cy="710362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28" name="Rectangle 427">
            <a:extLst>
              <a:ext uri="{FF2B5EF4-FFF2-40B4-BE49-F238E27FC236}">
                <a16:creationId xmlns:a16="http://schemas.microsoft.com/office/drawing/2014/main" id="{246DBECE-41A7-4EB0-B342-A194AAF13F20}"/>
              </a:ext>
            </a:extLst>
          </p:cNvPr>
          <p:cNvSpPr/>
          <p:nvPr/>
        </p:nvSpPr>
        <p:spPr>
          <a:xfrm rot="16200000">
            <a:off x="11919387" y="5735449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29" name="Rectangle 428">
            <a:extLst>
              <a:ext uri="{FF2B5EF4-FFF2-40B4-BE49-F238E27FC236}">
                <a16:creationId xmlns:a16="http://schemas.microsoft.com/office/drawing/2014/main" id="{C4F95BE5-8C93-450F-96FF-FADBE6D59E5E}"/>
              </a:ext>
            </a:extLst>
          </p:cNvPr>
          <p:cNvSpPr/>
          <p:nvPr/>
        </p:nvSpPr>
        <p:spPr>
          <a:xfrm rot="18095441">
            <a:off x="11873006" y="6818151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30" name="Rectangle 429">
            <a:extLst>
              <a:ext uri="{FF2B5EF4-FFF2-40B4-BE49-F238E27FC236}">
                <a16:creationId xmlns:a16="http://schemas.microsoft.com/office/drawing/2014/main" id="{9907C552-692F-4353-9EC2-42D6B12B264A}"/>
              </a:ext>
            </a:extLst>
          </p:cNvPr>
          <p:cNvSpPr/>
          <p:nvPr/>
        </p:nvSpPr>
        <p:spPr>
          <a:xfrm rot="16200000">
            <a:off x="8104081" y="5736774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31" name="Rectangle 430">
            <a:extLst>
              <a:ext uri="{FF2B5EF4-FFF2-40B4-BE49-F238E27FC236}">
                <a16:creationId xmlns:a16="http://schemas.microsoft.com/office/drawing/2014/main" id="{DC53E8A3-6859-43BD-9427-5A9E8BAE6024}"/>
              </a:ext>
            </a:extLst>
          </p:cNvPr>
          <p:cNvSpPr/>
          <p:nvPr/>
        </p:nvSpPr>
        <p:spPr>
          <a:xfrm rot="3638895">
            <a:off x="8105413" y="6835378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32" name="Rectangle 431">
            <a:extLst>
              <a:ext uri="{FF2B5EF4-FFF2-40B4-BE49-F238E27FC236}">
                <a16:creationId xmlns:a16="http://schemas.microsoft.com/office/drawing/2014/main" id="{5E95A851-F3E5-4B66-ABBE-DDA3E2193A93}"/>
              </a:ext>
            </a:extLst>
          </p:cNvPr>
          <p:cNvSpPr/>
          <p:nvPr/>
        </p:nvSpPr>
        <p:spPr>
          <a:xfrm>
            <a:off x="9981921" y="8187100"/>
            <a:ext cx="222706" cy="848685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462" name="Group 461">
            <a:extLst>
              <a:ext uri="{FF2B5EF4-FFF2-40B4-BE49-F238E27FC236}">
                <a16:creationId xmlns:a16="http://schemas.microsoft.com/office/drawing/2014/main" id="{5FFAF3DB-9B92-4B74-816B-BA5F9A29A154}"/>
              </a:ext>
            </a:extLst>
          </p:cNvPr>
          <p:cNvGrpSpPr/>
          <p:nvPr/>
        </p:nvGrpSpPr>
        <p:grpSpPr>
          <a:xfrm>
            <a:off x="16179470" y="1370915"/>
            <a:ext cx="904427" cy="1114484"/>
            <a:chOff x="14950988" y="2464186"/>
            <a:chExt cx="1117239" cy="1376723"/>
          </a:xfrm>
        </p:grpSpPr>
        <p:sp>
          <p:nvSpPr>
            <p:cNvPr id="463" name="Parallelogram 462">
              <a:extLst>
                <a:ext uri="{FF2B5EF4-FFF2-40B4-BE49-F238E27FC236}">
                  <a16:creationId xmlns:a16="http://schemas.microsoft.com/office/drawing/2014/main" id="{75DBED01-99D3-408B-A5D6-98AE4F76E337}"/>
                </a:ext>
              </a:extLst>
            </p:cNvPr>
            <p:cNvSpPr/>
            <p:nvPr/>
          </p:nvSpPr>
          <p:spPr>
            <a:xfrm rot="16200000" flipV="1">
              <a:off x="15291707" y="3072493"/>
              <a:ext cx="1265464" cy="176892"/>
            </a:xfrm>
            <a:prstGeom prst="parallelogram">
              <a:avLst>
                <a:gd name="adj" fmla="val 124999"/>
              </a:avLst>
            </a:prstGeom>
            <a:solidFill>
              <a:srgbClr val="9FE6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464" name="Parallelogram 392">
              <a:extLst>
                <a:ext uri="{FF2B5EF4-FFF2-40B4-BE49-F238E27FC236}">
                  <a16:creationId xmlns:a16="http://schemas.microsoft.com/office/drawing/2014/main" id="{746DE7FC-439A-423E-B7FF-6FD9F7363557}"/>
                </a:ext>
              </a:extLst>
            </p:cNvPr>
            <p:cNvSpPr/>
            <p:nvPr/>
          </p:nvSpPr>
          <p:spPr>
            <a:xfrm rot="10800000">
              <a:off x="15025004" y="2528206"/>
              <a:ext cx="989240" cy="212271"/>
            </a:xfrm>
            <a:custGeom>
              <a:avLst/>
              <a:gdLst>
                <a:gd name="connsiteX0" fmla="*/ 0 w 989240"/>
                <a:gd name="connsiteY0" fmla="*/ 212271 h 212271"/>
                <a:gd name="connsiteX1" fmla="*/ 170409 w 989240"/>
                <a:gd name="connsiteY1" fmla="*/ 0 h 212271"/>
                <a:gd name="connsiteX2" fmla="*/ 989240 w 989240"/>
                <a:gd name="connsiteY2" fmla="*/ 0 h 212271"/>
                <a:gd name="connsiteX3" fmla="*/ 818831 w 989240"/>
                <a:gd name="connsiteY3" fmla="*/ 212271 h 212271"/>
                <a:gd name="connsiteX4" fmla="*/ 0 w 989240"/>
                <a:gd name="connsiteY4" fmla="*/ 212271 h 212271"/>
                <a:gd name="connsiteX0" fmla="*/ 0 w 989240"/>
                <a:gd name="connsiteY0" fmla="*/ 212271 h 212271"/>
                <a:gd name="connsiteX1" fmla="*/ 170409 w 989240"/>
                <a:gd name="connsiteY1" fmla="*/ 0 h 212271"/>
                <a:gd name="connsiteX2" fmla="*/ 989240 w 989240"/>
                <a:gd name="connsiteY2" fmla="*/ 0 h 212271"/>
                <a:gd name="connsiteX3" fmla="*/ 715417 w 989240"/>
                <a:gd name="connsiteY3" fmla="*/ 212271 h 212271"/>
                <a:gd name="connsiteX4" fmla="*/ 0 w 989240"/>
                <a:gd name="connsiteY4" fmla="*/ 212271 h 21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9240" h="212271">
                  <a:moveTo>
                    <a:pt x="0" y="212271"/>
                  </a:moveTo>
                  <a:lnTo>
                    <a:pt x="170409" y="0"/>
                  </a:lnTo>
                  <a:lnTo>
                    <a:pt x="989240" y="0"/>
                  </a:lnTo>
                  <a:lnTo>
                    <a:pt x="715417" y="212271"/>
                  </a:lnTo>
                  <a:lnTo>
                    <a:pt x="0" y="212271"/>
                  </a:lnTo>
                  <a:close/>
                </a:path>
              </a:pathLst>
            </a:custGeom>
            <a:solidFill>
              <a:srgbClr val="EBFA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465" name="Rectangle 464">
              <a:extLst>
                <a:ext uri="{FF2B5EF4-FFF2-40B4-BE49-F238E27FC236}">
                  <a16:creationId xmlns:a16="http://schemas.microsoft.com/office/drawing/2014/main" id="{C24924BB-4285-4D0E-A028-ECF3305B74C7}"/>
                </a:ext>
              </a:extLst>
            </p:cNvPr>
            <p:cNvSpPr/>
            <p:nvPr/>
          </p:nvSpPr>
          <p:spPr>
            <a:xfrm>
              <a:off x="15011858" y="2740479"/>
              <a:ext cx="820325" cy="1046539"/>
            </a:xfrm>
            <a:prstGeom prst="rect">
              <a:avLst/>
            </a:prstGeom>
            <a:solidFill>
              <a:srgbClr val="EBFA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66" name="Oval 465">
              <a:extLst>
                <a:ext uri="{FF2B5EF4-FFF2-40B4-BE49-F238E27FC236}">
                  <a16:creationId xmlns:a16="http://schemas.microsoft.com/office/drawing/2014/main" id="{40217F9B-5E41-46B9-A47A-B8B154F36806}"/>
                </a:ext>
              </a:extLst>
            </p:cNvPr>
            <p:cNvSpPr/>
            <p:nvPr/>
          </p:nvSpPr>
          <p:spPr>
            <a:xfrm>
              <a:off x="14950988" y="26737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67" name="Oval 466">
              <a:extLst>
                <a:ext uri="{FF2B5EF4-FFF2-40B4-BE49-F238E27FC236}">
                  <a16:creationId xmlns:a16="http://schemas.microsoft.com/office/drawing/2014/main" id="{E895D12E-F4DC-4EF0-B0CD-6DE3544D9D4C}"/>
                </a:ext>
              </a:extLst>
            </p:cNvPr>
            <p:cNvSpPr/>
            <p:nvPr/>
          </p:nvSpPr>
          <p:spPr>
            <a:xfrm>
              <a:off x="15769740" y="26737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68" name="Oval 467">
              <a:extLst>
                <a:ext uri="{FF2B5EF4-FFF2-40B4-BE49-F238E27FC236}">
                  <a16:creationId xmlns:a16="http://schemas.microsoft.com/office/drawing/2014/main" id="{562468E5-4061-477C-84AB-2BD136B2AFEC}"/>
                </a:ext>
              </a:extLst>
            </p:cNvPr>
            <p:cNvSpPr/>
            <p:nvPr/>
          </p:nvSpPr>
          <p:spPr>
            <a:xfrm>
              <a:off x="14950988" y="37220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69" name="Oval 468">
              <a:extLst>
                <a:ext uri="{FF2B5EF4-FFF2-40B4-BE49-F238E27FC236}">
                  <a16:creationId xmlns:a16="http://schemas.microsoft.com/office/drawing/2014/main" id="{4E251776-BE22-40F7-8358-6D8EB8502DCD}"/>
                </a:ext>
              </a:extLst>
            </p:cNvPr>
            <p:cNvSpPr/>
            <p:nvPr/>
          </p:nvSpPr>
          <p:spPr>
            <a:xfrm>
              <a:off x="15769740" y="37220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70" name="TextBox 469">
              <a:extLst>
                <a:ext uri="{FF2B5EF4-FFF2-40B4-BE49-F238E27FC236}">
                  <a16:creationId xmlns:a16="http://schemas.microsoft.com/office/drawing/2014/main" id="{9B7551FD-B36E-4C5F-919F-ADD75F48B435}"/>
                </a:ext>
              </a:extLst>
            </p:cNvPr>
            <p:cNvSpPr txBox="1"/>
            <p:nvPr/>
          </p:nvSpPr>
          <p:spPr>
            <a:xfrm>
              <a:off x="14988001" y="2907209"/>
              <a:ext cx="869763" cy="49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MEETING SERVER</a:t>
              </a:r>
            </a:p>
          </p:txBody>
        </p:sp>
        <p:sp>
          <p:nvSpPr>
            <p:cNvPr id="471" name="Oval 470">
              <a:extLst>
                <a:ext uri="{FF2B5EF4-FFF2-40B4-BE49-F238E27FC236}">
                  <a16:creationId xmlns:a16="http://schemas.microsoft.com/office/drawing/2014/main" id="{DBE8CC99-90A7-415D-A481-1DFA0E66949F}"/>
                </a:ext>
              </a:extLst>
            </p:cNvPr>
            <p:cNvSpPr/>
            <p:nvPr/>
          </p:nvSpPr>
          <p:spPr>
            <a:xfrm>
              <a:off x="15949355" y="2466908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72" name="Oval 471">
              <a:extLst>
                <a:ext uri="{FF2B5EF4-FFF2-40B4-BE49-F238E27FC236}">
                  <a16:creationId xmlns:a16="http://schemas.microsoft.com/office/drawing/2014/main" id="{0A6206B5-6C52-4895-BBB0-C0ADC22D591C}"/>
                </a:ext>
              </a:extLst>
            </p:cNvPr>
            <p:cNvSpPr/>
            <p:nvPr/>
          </p:nvSpPr>
          <p:spPr>
            <a:xfrm>
              <a:off x="15236341" y="2464186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86" name="Rectangle 485">
            <a:extLst>
              <a:ext uri="{FF2B5EF4-FFF2-40B4-BE49-F238E27FC236}">
                <a16:creationId xmlns:a16="http://schemas.microsoft.com/office/drawing/2014/main" id="{36B413D3-671F-4638-9C8A-2FBA9FD8A631}"/>
              </a:ext>
            </a:extLst>
          </p:cNvPr>
          <p:cNvSpPr/>
          <p:nvPr/>
        </p:nvSpPr>
        <p:spPr>
          <a:xfrm>
            <a:off x="9962861" y="1843263"/>
            <a:ext cx="247938" cy="710362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87" name="Rectangle 486">
            <a:extLst>
              <a:ext uri="{FF2B5EF4-FFF2-40B4-BE49-F238E27FC236}">
                <a16:creationId xmlns:a16="http://schemas.microsoft.com/office/drawing/2014/main" id="{E8AF249E-B844-4599-86CA-B9A53669D5BB}"/>
              </a:ext>
            </a:extLst>
          </p:cNvPr>
          <p:cNvSpPr/>
          <p:nvPr/>
        </p:nvSpPr>
        <p:spPr>
          <a:xfrm rot="16200000">
            <a:off x="11916283" y="5732345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88" name="Rectangle 487">
            <a:extLst>
              <a:ext uri="{FF2B5EF4-FFF2-40B4-BE49-F238E27FC236}">
                <a16:creationId xmlns:a16="http://schemas.microsoft.com/office/drawing/2014/main" id="{D2FFADE4-9104-4911-90E2-343C95E524B1}"/>
              </a:ext>
            </a:extLst>
          </p:cNvPr>
          <p:cNvSpPr/>
          <p:nvPr/>
        </p:nvSpPr>
        <p:spPr>
          <a:xfrm rot="18095441">
            <a:off x="11869902" y="6815047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89" name="Rectangle 488">
            <a:extLst>
              <a:ext uri="{FF2B5EF4-FFF2-40B4-BE49-F238E27FC236}">
                <a16:creationId xmlns:a16="http://schemas.microsoft.com/office/drawing/2014/main" id="{9E67EFA6-4549-4A4D-A151-B740C0949F83}"/>
              </a:ext>
            </a:extLst>
          </p:cNvPr>
          <p:cNvSpPr/>
          <p:nvPr/>
        </p:nvSpPr>
        <p:spPr>
          <a:xfrm rot="16200000">
            <a:off x="8100977" y="5733670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90" name="Rectangle 489">
            <a:extLst>
              <a:ext uri="{FF2B5EF4-FFF2-40B4-BE49-F238E27FC236}">
                <a16:creationId xmlns:a16="http://schemas.microsoft.com/office/drawing/2014/main" id="{1BF07CAA-748F-4A34-89D6-608418067135}"/>
              </a:ext>
            </a:extLst>
          </p:cNvPr>
          <p:cNvSpPr/>
          <p:nvPr/>
        </p:nvSpPr>
        <p:spPr>
          <a:xfrm rot="3638895">
            <a:off x="8107072" y="6837037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91" name="Rectangle 490">
            <a:extLst>
              <a:ext uri="{FF2B5EF4-FFF2-40B4-BE49-F238E27FC236}">
                <a16:creationId xmlns:a16="http://schemas.microsoft.com/office/drawing/2014/main" id="{1D5854FE-119C-4540-92E0-B3A9272A937B}"/>
              </a:ext>
            </a:extLst>
          </p:cNvPr>
          <p:cNvSpPr/>
          <p:nvPr/>
        </p:nvSpPr>
        <p:spPr>
          <a:xfrm>
            <a:off x="9978817" y="8183996"/>
            <a:ext cx="222706" cy="848685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492" name="Group 491">
            <a:extLst>
              <a:ext uri="{FF2B5EF4-FFF2-40B4-BE49-F238E27FC236}">
                <a16:creationId xmlns:a16="http://schemas.microsoft.com/office/drawing/2014/main" id="{E1CAA758-2687-493C-82B2-595AD27F981C}"/>
              </a:ext>
            </a:extLst>
          </p:cNvPr>
          <p:cNvGrpSpPr/>
          <p:nvPr/>
        </p:nvGrpSpPr>
        <p:grpSpPr>
          <a:xfrm>
            <a:off x="6097806" y="558574"/>
            <a:ext cx="904427" cy="1114484"/>
            <a:chOff x="14950988" y="2464186"/>
            <a:chExt cx="1117239" cy="1376723"/>
          </a:xfrm>
        </p:grpSpPr>
        <p:sp>
          <p:nvSpPr>
            <p:cNvPr id="493" name="Parallelogram 492">
              <a:extLst>
                <a:ext uri="{FF2B5EF4-FFF2-40B4-BE49-F238E27FC236}">
                  <a16:creationId xmlns:a16="http://schemas.microsoft.com/office/drawing/2014/main" id="{7376F6ED-FE7F-4213-A920-D3870B620046}"/>
                </a:ext>
              </a:extLst>
            </p:cNvPr>
            <p:cNvSpPr/>
            <p:nvPr/>
          </p:nvSpPr>
          <p:spPr>
            <a:xfrm rot="16200000" flipV="1">
              <a:off x="15291707" y="3072493"/>
              <a:ext cx="1265464" cy="176892"/>
            </a:xfrm>
            <a:prstGeom prst="parallelogram">
              <a:avLst>
                <a:gd name="adj" fmla="val 124999"/>
              </a:avLst>
            </a:prstGeom>
            <a:solidFill>
              <a:srgbClr val="9FE6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494" name="Parallelogram 392">
              <a:extLst>
                <a:ext uri="{FF2B5EF4-FFF2-40B4-BE49-F238E27FC236}">
                  <a16:creationId xmlns:a16="http://schemas.microsoft.com/office/drawing/2014/main" id="{4C631C86-83FD-4E37-A697-2C52F7E2991F}"/>
                </a:ext>
              </a:extLst>
            </p:cNvPr>
            <p:cNvSpPr/>
            <p:nvPr/>
          </p:nvSpPr>
          <p:spPr>
            <a:xfrm rot="10800000">
              <a:off x="15025004" y="2528206"/>
              <a:ext cx="989240" cy="212271"/>
            </a:xfrm>
            <a:custGeom>
              <a:avLst/>
              <a:gdLst>
                <a:gd name="connsiteX0" fmla="*/ 0 w 989240"/>
                <a:gd name="connsiteY0" fmla="*/ 212271 h 212271"/>
                <a:gd name="connsiteX1" fmla="*/ 170409 w 989240"/>
                <a:gd name="connsiteY1" fmla="*/ 0 h 212271"/>
                <a:gd name="connsiteX2" fmla="*/ 989240 w 989240"/>
                <a:gd name="connsiteY2" fmla="*/ 0 h 212271"/>
                <a:gd name="connsiteX3" fmla="*/ 818831 w 989240"/>
                <a:gd name="connsiteY3" fmla="*/ 212271 h 212271"/>
                <a:gd name="connsiteX4" fmla="*/ 0 w 989240"/>
                <a:gd name="connsiteY4" fmla="*/ 212271 h 212271"/>
                <a:gd name="connsiteX0" fmla="*/ 0 w 989240"/>
                <a:gd name="connsiteY0" fmla="*/ 212271 h 212271"/>
                <a:gd name="connsiteX1" fmla="*/ 170409 w 989240"/>
                <a:gd name="connsiteY1" fmla="*/ 0 h 212271"/>
                <a:gd name="connsiteX2" fmla="*/ 989240 w 989240"/>
                <a:gd name="connsiteY2" fmla="*/ 0 h 212271"/>
                <a:gd name="connsiteX3" fmla="*/ 715417 w 989240"/>
                <a:gd name="connsiteY3" fmla="*/ 212271 h 212271"/>
                <a:gd name="connsiteX4" fmla="*/ 0 w 989240"/>
                <a:gd name="connsiteY4" fmla="*/ 212271 h 21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9240" h="212271">
                  <a:moveTo>
                    <a:pt x="0" y="212271"/>
                  </a:moveTo>
                  <a:lnTo>
                    <a:pt x="170409" y="0"/>
                  </a:lnTo>
                  <a:lnTo>
                    <a:pt x="989240" y="0"/>
                  </a:lnTo>
                  <a:lnTo>
                    <a:pt x="715417" y="212271"/>
                  </a:lnTo>
                  <a:lnTo>
                    <a:pt x="0" y="212271"/>
                  </a:lnTo>
                  <a:close/>
                </a:path>
              </a:pathLst>
            </a:custGeom>
            <a:solidFill>
              <a:srgbClr val="EBFA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495" name="Rectangle 494">
              <a:extLst>
                <a:ext uri="{FF2B5EF4-FFF2-40B4-BE49-F238E27FC236}">
                  <a16:creationId xmlns:a16="http://schemas.microsoft.com/office/drawing/2014/main" id="{65051248-A3FF-4323-9306-9F00A5A55A6E}"/>
                </a:ext>
              </a:extLst>
            </p:cNvPr>
            <p:cNvSpPr/>
            <p:nvPr/>
          </p:nvSpPr>
          <p:spPr>
            <a:xfrm>
              <a:off x="15011858" y="2740479"/>
              <a:ext cx="820325" cy="1046539"/>
            </a:xfrm>
            <a:prstGeom prst="rect">
              <a:avLst/>
            </a:prstGeom>
            <a:solidFill>
              <a:srgbClr val="EBFAFF"/>
            </a:solidFill>
            <a:ln w="19050">
              <a:solidFill>
                <a:srgbClr val="00B4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96" name="Oval 495">
              <a:extLst>
                <a:ext uri="{FF2B5EF4-FFF2-40B4-BE49-F238E27FC236}">
                  <a16:creationId xmlns:a16="http://schemas.microsoft.com/office/drawing/2014/main" id="{3BCA0573-20D1-4966-A3CE-1E5208944C21}"/>
                </a:ext>
              </a:extLst>
            </p:cNvPr>
            <p:cNvSpPr/>
            <p:nvPr/>
          </p:nvSpPr>
          <p:spPr>
            <a:xfrm>
              <a:off x="14950988" y="26737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97" name="Oval 496">
              <a:extLst>
                <a:ext uri="{FF2B5EF4-FFF2-40B4-BE49-F238E27FC236}">
                  <a16:creationId xmlns:a16="http://schemas.microsoft.com/office/drawing/2014/main" id="{07B45AE3-A15C-42E7-818B-3D61E6B60762}"/>
                </a:ext>
              </a:extLst>
            </p:cNvPr>
            <p:cNvSpPr/>
            <p:nvPr/>
          </p:nvSpPr>
          <p:spPr>
            <a:xfrm>
              <a:off x="15769740" y="26737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98" name="Oval 497">
              <a:extLst>
                <a:ext uri="{FF2B5EF4-FFF2-40B4-BE49-F238E27FC236}">
                  <a16:creationId xmlns:a16="http://schemas.microsoft.com/office/drawing/2014/main" id="{3AFF4D3C-6C5C-4FD0-8930-B1DE135E67AE}"/>
                </a:ext>
              </a:extLst>
            </p:cNvPr>
            <p:cNvSpPr/>
            <p:nvPr/>
          </p:nvSpPr>
          <p:spPr>
            <a:xfrm>
              <a:off x="14950988" y="37220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99" name="Oval 498">
              <a:extLst>
                <a:ext uri="{FF2B5EF4-FFF2-40B4-BE49-F238E27FC236}">
                  <a16:creationId xmlns:a16="http://schemas.microsoft.com/office/drawing/2014/main" id="{B7190CD2-D526-409D-91E3-D193D521269E}"/>
                </a:ext>
              </a:extLst>
            </p:cNvPr>
            <p:cNvSpPr/>
            <p:nvPr/>
          </p:nvSpPr>
          <p:spPr>
            <a:xfrm>
              <a:off x="15769740" y="3722037"/>
              <a:ext cx="118872" cy="118872"/>
            </a:xfrm>
            <a:prstGeom prst="ellipse">
              <a:avLst/>
            </a:prstGeom>
            <a:solidFill>
              <a:srgbClr val="00B4DC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500" name="TextBox 499">
              <a:extLst>
                <a:ext uri="{FF2B5EF4-FFF2-40B4-BE49-F238E27FC236}">
                  <a16:creationId xmlns:a16="http://schemas.microsoft.com/office/drawing/2014/main" id="{D01894DD-55D0-48F7-BA4A-0E6C80B13227}"/>
                </a:ext>
              </a:extLst>
            </p:cNvPr>
            <p:cNvSpPr txBox="1"/>
            <p:nvPr/>
          </p:nvSpPr>
          <p:spPr>
            <a:xfrm>
              <a:off x="14988001" y="2907209"/>
              <a:ext cx="869763" cy="49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MEETING SERVER</a:t>
              </a:r>
            </a:p>
          </p:txBody>
        </p:sp>
        <p:sp>
          <p:nvSpPr>
            <p:cNvPr id="501" name="Oval 500">
              <a:extLst>
                <a:ext uri="{FF2B5EF4-FFF2-40B4-BE49-F238E27FC236}">
                  <a16:creationId xmlns:a16="http://schemas.microsoft.com/office/drawing/2014/main" id="{62C48F30-411A-4838-A4B4-1243FF26F776}"/>
                </a:ext>
              </a:extLst>
            </p:cNvPr>
            <p:cNvSpPr/>
            <p:nvPr/>
          </p:nvSpPr>
          <p:spPr>
            <a:xfrm>
              <a:off x="15949355" y="2466908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519" name="Oval 518">
              <a:extLst>
                <a:ext uri="{FF2B5EF4-FFF2-40B4-BE49-F238E27FC236}">
                  <a16:creationId xmlns:a16="http://schemas.microsoft.com/office/drawing/2014/main" id="{67EB207A-258E-4233-92AF-D3187B60B842}"/>
                </a:ext>
              </a:extLst>
            </p:cNvPr>
            <p:cNvSpPr/>
            <p:nvPr/>
          </p:nvSpPr>
          <p:spPr>
            <a:xfrm>
              <a:off x="15236341" y="2464186"/>
              <a:ext cx="118872" cy="118872"/>
            </a:xfrm>
            <a:prstGeom prst="ellipse">
              <a:avLst/>
            </a:prstGeom>
            <a:solidFill>
              <a:srgbClr val="00B4DC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309" name="Rectangle 3">
            <a:extLst>
              <a:ext uri="{FF2B5EF4-FFF2-40B4-BE49-F238E27FC236}">
                <a16:creationId xmlns:a16="http://schemas.microsoft.com/office/drawing/2014/main" id="{0C31C931-219B-4C84-8E6C-74A801085DF1}"/>
              </a:ext>
            </a:extLst>
          </p:cNvPr>
          <p:cNvSpPr/>
          <p:nvPr/>
        </p:nvSpPr>
        <p:spPr>
          <a:xfrm flipH="1">
            <a:off x="8257800" y="416590"/>
            <a:ext cx="3740886" cy="2220627"/>
          </a:xfrm>
          <a:custGeom>
            <a:avLst/>
            <a:gdLst>
              <a:gd name="connsiteX0" fmla="*/ 0 w 3095941"/>
              <a:gd name="connsiteY0" fmla="*/ 0 h 1295400"/>
              <a:gd name="connsiteX1" fmla="*/ 3095941 w 3095941"/>
              <a:gd name="connsiteY1" fmla="*/ 0 h 1295400"/>
              <a:gd name="connsiteX2" fmla="*/ 3095941 w 3095941"/>
              <a:gd name="connsiteY2" fmla="*/ 1295400 h 1295400"/>
              <a:gd name="connsiteX3" fmla="*/ 0 w 3095941"/>
              <a:gd name="connsiteY3" fmla="*/ 1295400 h 1295400"/>
              <a:gd name="connsiteX4" fmla="*/ 0 w 3095941"/>
              <a:gd name="connsiteY4" fmla="*/ 0 h 1295400"/>
              <a:gd name="connsiteX0" fmla="*/ 0 w 3095941"/>
              <a:gd name="connsiteY0" fmla="*/ 392029 h 1687429"/>
              <a:gd name="connsiteX1" fmla="*/ 1662697 w 3095941"/>
              <a:gd name="connsiteY1" fmla="*/ 0 h 1687429"/>
              <a:gd name="connsiteX2" fmla="*/ 3095941 w 3095941"/>
              <a:gd name="connsiteY2" fmla="*/ 392029 h 1687429"/>
              <a:gd name="connsiteX3" fmla="*/ 3095941 w 3095941"/>
              <a:gd name="connsiteY3" fmla="*/ 1687429 h 1687429"/>
              <a:gd name="connsiteX4" fmla="*/ 0 w 3095941"/>
              <a:gd name="connsiteY4" fmla="*/ 1687429 h 1687429"/>
              <a:gd name="connsiteX5" fmla="*/ 0 w 3095941"/>
              <a:gd name="connsiteY5" fmla="*/ 392029 h 1687429"/>
              <a:gd name="connsiteX0" fmla="*/ 0 w 3816350"/>
              <a:gd name="connsiteY0" fmla="*/ 392029 h 1687429"/>
              <a:gd name="connsiteX1" fmla="*/ 1662697 w 3816350"/>
              <a:gd name="connsiteY1" fmla="*/ 0 h 1687429"/>
              <a:gd name="connsiteX2" fmla="*/ 3095941 w 3816350"/>
              <a:gd name="connsiteY2" fmla="*/ 392029 h 1687429"/>
              <a:gd name="connsiteX3" fmla="*/ 3816350 w 3816350"/>
              <a:gd name="connsiteY3" fmla="*/ 974559 h 1687429"/>
              <a:gd name="connsiteX4" fmla="*/ 3095941 w 3816350"/>
              <a:gd name="connsiteY4" fmla="*/ 1687429 h 1687429"/>
              <a:gd name="connsiteX5" fmla="*/ 0 w 3816350"/>
              <a:gd name="connsiteY5" fmla="*/ 1687429 h 1687429"/>
              <a:gd name="connsiteX6" fmla="*/ 0 w 3816350"/>
              <a:gd name="connsiteY6" fmla="*/ 392029 h 1687429"/>
              <a:gd name="connsiteX0" fmla="*/ 334921 w 4151271"/>
              <a:gd name="connsiteY0" fmla="*/ 392029 h 1687429"/>
              <a:gd name="connsiteX1" fmla="*/ 1997618 w 4151271"/>
              <a:gd name="connsiteY1" fmla="*/ 0 h 1687429"/>
              <a:gd name="connsiteX2" fmla="*/ 3430862 w 4151271"/>
              <a:gd name="connsiteY2" fmla="*/ 3920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334921 w 4151271"/>
              <a:gd name="connsiteY7" fmla="*/ 392029 h 1687429"/>
              <a:gd name="connsiteX0" fmla="*/ 1153068 w 4151271"/>
              <a:gd name="connsiteY0" fmla="*/ 560471 h 1687429"/>
              <a:gd name="connsiteX1" fmla="*/ 1997618 w 4151271"/>
              <a:gd name="connsiteY1" fmla="*/ 0 h 1687429"/>
              <a:gd name="connsiteX2" fmla="*/ 3430862 w 4151271"/>
              <a:gd name="connsiteY2" fmla="*/ 3920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1153068 w 4151271"/>
              <a:gd name="connsiteY7" fmla="*/ 560471 h 1687429"/>
              <a:gd name="connsiteX0" fmla="*/ 1153068 w 4151271"/>
              <a:gd name="connsiteY0" fmla="*/ 560471 h 1687429"/>
              <a:gd name="connsiteX1" fmla="*/ 1997618 w 4151271"/>
              <a:gd name="connsiteY1" fmla="*/ 0 h 1687429"/>
              <a:gd name="connsiteX2" fmla="*/ 2937567 w 4151271"/>
              <a:gd name="connsiteY2" fmla="*/ 6206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1153068 w 4151271"/>
              <a:gd name="connsiteY7" fmla="*/ 560471 h 1687429"/>
              <a:gd name="connsiteX0" fmla="*/ 1153068 w 4151271"/>
              <a:gd name="connsiteY0" fmla="*/ 560471 h 1687449"/>
              <a:gd name="connsiteX1" fmla="*/ 1997618 w 4151271"/>
              <a:gd name="connsiteY1" fmla="*/ 0 h 1687449"/>
              <a:gd name="connsiteX2" fmla="*/ 2937567 w 4151271"/>
              <a:gd name="connsiteY2" fmla="*/ 620629 h 1687449"/>
              <a:gd name="connsiteX3" fmla="*/ 4151271 w 4151271"/>
              <a:gd name="connsiteY3" fmla="*/ 974559 h 1687449"/>
              <a:gd name="connsiteX4" fmla="*/ 3430862 w 4151271"/>
              <a:gd name="connsiteY4" fmla="*/ 1687429 h 1687449"/>
              <a:gd name="connsiteX5" fmla="*/ 334921 w 4151271"/>
              <a:gd name="connsiteY5" fmla="*/ 1687429 h 1687449"/>
              <a:gd name="connsiteX6" fmla="*/ 0 w 4151271"/>
              <a:gd name="connsiteY6" fmla="*/ 997162 h 1687449"/>
              <a:gd name="connsiteX7" fmla="*/ 1153068 w 4151271"/>
              <a:gd name="connsiteY7" fmla="*/ 560471 h 1687449"/>
              <a:gd name="connsiteX0" fmla="*/ 1153068 w 4151271"/>
              <a:gd name="connsiteY0" fmla="*/ 560471 h 1687449"/>
              <a:gd name="connsiteX1" fmla="*/ 1997618 w 4151271"/>
              <a:gd name="connsiteY1" fmla="*/ 0 h 1687449"/>
              <a:gd name="connsiteX2" fmla="*/ 2937567 w 4151271"/>
              <a:gd name="connsiteY2" fmla="*/ 620629 h 1687449"/>
              <a:gd name="connsiteX3" fmla="*/ 4151271 w 4151271"/>
              <a:gd name="connsiteY3" fmla="*/ 974559 h 1687449"/>
              <a:gd name="connsiteX4" fmla="*/ 3430862 w 4151271"/>
              <a:gd name="connsiteY4" fmla="*/ 1687429 h 1687449"/>
              <a:gd name="connsiteX5" fmla="*/ 334921 w 4151271"/>
              <a:gd name="connsiteY5" fmla="*/ 1687429 h 1687449"/>
              <a:gd name="connsiteX6" fmla="*/ 0 w 4151271"/>
              <a:gd name="connsiteY6" fmla="*/ 997162 h 1687449"/>
              <a:gd name="connsiteX7" fmla="*/ 1153068 w 4151271"/>
              <a:gd name="connsiteY7" fmla="*/ 560471 h 1687449"/>
              <a:gd name="connsiteX0" fmla="*/ 1153068 w 3752974"/>
              <a:gd name="connsiteY0" fmla="*/ 560471 h 1687449"/>
              <a:gd name="connsiteX1" fmla="*/ 1997618 w 3752974"/>
              <a:gd name="connsiteY1" fmla="*/ 0 h 1687449"/>
              <a:gd name="connsiteX2" fmla="*/ 2937567 w 3752974"/>
              <a:gd name="connsiteY2" fmla="*/ 620629 h 1687449"/>
              <a:gd name="connsiteX3" fmla="*/ 3752974 w 3752974"/>
              <a:gd name="connsiteY3" fmla="*/ 991388 h 1687449"/>
              <a:gd name="connsiteX4" fmla="*/ 3430862 w 3752974"/>
              <a:gd name="connsiteY4" fmla="*/ 1687429 h 1687449"/>
              <a:gd name="connsiteX5" fmla="*/ 334921 w 3752974"/>
              <a:gd name="connsiteY5" fmla="*/ 1687429 h 1687449"/>
              <a:gd name="connsiteX6" fmla="*/ 0 w 3752974"/>
              <a:gd name="connsiteY6" fmla="*/ 997162 h 1687449"/>
              <a:gd name="connsiteX7" fmla="*/ 1153068 w 3752974"/>
              <a:gd name="connsiteY7" fmla="*/ 560471 h 1687449"/>
              <a:gd name="connsiteX0" fmla="*/ 1153068 w 3796037"/>
              <a:gd name="connsiteY0" fmla="*/ 560471 h 1687446"/>
              <a:gd name="connsiteX1" fmla="*/ 1997618 w 3796037"/>
              <a:gd name="connsiteY1" fmla="*/ 0 h 1687446"/>
              <a:gd name="connsiteX2" fmla="*/ 2937567 w 3796037"/>
              <a:gd name="connsiteY2" fmla="*/ 620629 h 1687446"/>
              <a:gd name="connsiteX3" fmla="*/ 3752974 w 3796037"/>
              <a:gd name="connsiteY3" fmla="*/ 991388 h 1687446"/>
              <a:gd name="connsiteX4" fmla="*/ 3430862 w 3796037"/>
              <a:gd name="connsiteY4" fmla="*/ 1687429 h 1687446"/>
              <a:gd name="connsiteX5" fmla="*/ 334921 w 3796037"/>
              <a:gd name="connsiteY5" fmla="*/ 1687429 h 1687446"/>
              <a:gd name="connsiteX6" fmla="*/ 0 w 3796037"/>
              <a:gd name="connsiteY6" fmla="*/ 997162 h 1687446"/>
              <a:gd name="connsiteX7" fmla="*/ 1153068 w 3796037"/>
              <a:gd name="connsiteY7" fmla="*/ 560471 h 1687446"/>
              <a:gd name="connsiteX0" fmla="*/ 1153068 w 3571228"/>
              <a:gd name="connsiteY0" fmla="*/ 560471 h 1687429"/>
              <a:gd name="connsiteX1" fmla="*/ 1997618 w 3571228"/>
              <a:gd name="connsiteY1" fmla="*/ 0 h 1687429"/>
              <a:gd name="connsiteX2" fmla="*/ 2937567 w 3571228"/>
              <a:gd name="connsiteY2" fmla="*/ 620629 h 1687429"/>
              <a:gd name="connsiteX3" fmla="*/ 3430862 w 3571228"/>
              <a:gd name="connsiteY3" fmla="*/ 1687429 h 1687429"/>
              <a:gd name="connsiteX4" fmla="*/ 334921 w 3571228"/>
              <a:gd name="connsiteY4" fmla="*/ 1687429 h 1687429"/>
              <a:gd name="connsiteX5" fmla="*/ 0 w 3571228"/>
              <a:gd name="connsiteY5" fmla="*/ 997162 h 1687429"/>
              <a:gd name="connsiteX6" fmla="*/ 1153068 w 3571228"/>
              <a:gd name="connsiteY6" fmla="*/ 560471 h 1687429"/>
              <a:gd name="connsiteX0" fmla="*/ 1153068 w 3702443"/>
              <a:gd name="connsiteY0" fmla="*/ 560471 h 1687429"/>
              <a:gd name="connsiteX1" fmla="*/ 1997618 w 3702443"/>
              <a:gd name="connsiteY1" fmla="*/ 0 h 1687429"/>
              <a:gd name="connsiteX2" fmla="*/ 2937567 w 3702443"/>
              <a:gd name="connsiteY2" fmla="*/ 620629 h 1687429"/>
              <a:gd name="connsiteX3" fmla="*/ 3430862 w 3702443"/>
              <a:gd name="connsiteY3" fmla="*/ 1687429 h 1687429"/>
              <a:gd name="connsiteX4" fmla="*/ 334921 w 3702443"/>
              <a:gd name="connsiteY4" fmla="*/ 1687429 h 1687429"/>
              <a:gd name="connsiteX5" fmla="*/ 0 w 3702443"/>
              <a:gd name="connsiteY5" fmla="*/ 997162 h 1687429"/>
              <a:gd name="connsiteX6" fmla="*/ 1153068 w 3702443"/>
              <a:gd name="connsiteY6" fmla="*/ 560471 h 1687429"/>
              <a:gd name="connsiteX0" fmla="*/ 1153068 w 3702443"/>
              <a:gd name="connsiteY0" fmla="*/ 63898 h 1190856"/>
              <a:gd name="connsiteX1" fmla="*/ 2937567 w 3702443"/>
              <a:gd name="connsiteY1" fmla="*/ 124056 h 1190856"/>
              <a:gd name="connsiteX2" fmla="*/ 3430862 w 3702443"/>
              <a:gd name="connsiteY2" fmla="*/ 1190856 h 1190856"/>
              <a:gd name="connsiteX3" fmla="*/ 334921 w 3702443"/>
              <a:gd name="connsiteY3" fmla="*/ 1190856 h 1190856"/>
              <a:gd name="connsiteX4" fmla="*/ 0 w 3702443"/>
              <a:gd name="connsiteY4" fmla="*/ 500589 h 1190856"/>
              <a:gd name="connsiteX5" fmla="*/ 1153068 w 3702443"/>
              <a:gd name="connsiteY5" fmla="*/ 63898 h 1190856"/>
              <a:gd name="connsiteX0" fmla="*/ 1153068 w 3702443"/>
              <a:gd name="connsiteY0" fmla="*/ 317291 h 1444249"/>
              <a:gd name="connsiteX1" fmla="*/ 2937567 w 3702443"/>
              <a:gd name="connsiteY1" fmla="*/ 377449 h 1444249"/>
              <a:gd name="connsiteX2" fmla="*/ 3430862 w 3702443"/>
              <a:gd name="connsiteY2" fmla="*/ 1444249 h 1444249"/>
              <a:gd name="connsiteX3" fmla="*/ 334921 w 3702443"/>
              <a:gd name="connsiteY3" fmla="*/ 1444249 h 1444249"/>
              <a:gd name="connsiteX4" fmla="*/ 0 w 3702443"/>
              <a:gd name="connsiteY4" fmla="*/ 753982 h 1444249"/>
              <a:gd name="connsiteX5" fmla="*/ 1153068 w 3702443"/>
              <a:gd name="connsiteY5" fmla="*/ 317291 h 1444249"/>
              <a:gd name="connsiteX0" fmla="*/ 1153068 w 3702443"/>
              <a:gd name="connsiteY0" fmla="*/ 555117 h 1682075"/>
              <a:gd name="connsiteX1" fmla="*/ 2937567 w 3702443"/>
              <a:gd name="connsiteY1" fmla="*/ 615275 h 1682075"/>
              <a:gd name="connsiteX2" fmla="*/ 3430862 w 3702443"/>
              <a:gd name="connsiteY2" fmla="*/ 1682075 h 1682075"/>
              <a:gd name="connsiteX3" fmla="*/ 334921 w 3702443"/>
              <a:gd name="connsiteY3" fmla="*/ 1682075 h 1682075"/>
              <a:gd name="connsiteX4" fmla="*/ 0 w 3702443"/>
              <a:gd name="connsiteY4" fmla="*/ 991808 h 1682075"/>
              <a:gd name="connsiteX5" fmla="*/ 1153068 w 3702443"/>
              <a:gd name="connsiteY5" fmla="*/ 555117 h 1682075"/>
              <a:gd name="connsiteX0" fmla="*/ 920794 w 3470169"/>
              <a:gd name="connsiteY0" fmla="*/ 555117 h 1682075"/>
              <a:gd name="connsiteX1" fmla="*/ 2705293 w 3470169"/>
              <a:gd name="connsiteY1" fmla="*/ 615275 h 1682075"/>
              <a:gd name="connsiteX2" fmla="*/ 3198588 w 3470169"/>
              <a:gd name="connsiteY2" fmla="*/ 1682075 h 1682075"/>
              <a:gd name="connsiteX3" fmla="*/ 102647 w 3470169"/>
              <a:gd name="connsiteY3" fmla="*/ 1682075 h 1682075"/>
              <a:gd name="connsiteX4" fmla="*/ 920794 w 3470169"/>
              <a:gd name="connsiteY4" fmla="*/ 555117 h 1682075"/>
              <a:gd name="connsiteX0" fmla="*/ 1068444 w 3617819"/>
              <a:gd name="connsiteY0" fmla="*/ 555117 h 1682075"/>
              <a:gd name="connsiteX1" fmla="*/ 2852943 w 3617819"/>
              <a:gd name="connsiteY1" fmla="*/ 615275 h 1682075"/>
              <a:gd name="connsiteX2" fmla="*/ 3346238 w 3617819"/>
              <a:gd name="connsiteY2" fmla="*/ 1682075 h 1682075"/>
              <a:gd name="connsiteX3" fmla="*/ 250297 w 3617819"/>
              <a:gd name="connsiteY3" fmla="*/ 1682075 h 1682075"/>
              <a:gd name="connsiteX4" fmla="*/ 1068444 w 3617819"/>
              <a:gd name="connsiteY4" fmla="*/ 555117 h 1682075"/>
              <a:gd name="connsiteX0" fmla="*/ 1088079 w 3637454"/>
              <a:gd name="connsiteY0" fmla="*/ 555117 h 1682205"/>
              <a:gd name="connsiteX1" fmla="*/ 2872578 w 3637454"/>
              <a:gd name="connsiteY1" fmla="*/ 615275 h 1682205"/>
              <a:gd name="connsiteX2" fmla="*/ 3365873 w 3637454"/>
              <a:gd name="connsiteY2" fmla="*/ 1682075 h 1682205"/>
              <a:gd name="connsiteX3" fmla="*/ 269932 w 3637454"/>
              <a:gd name="connsiteY3" fmla="*/ 1682075 h 1682205"/>
              <a:gd name="connsiteX4" fmla="*/ 1088079 w 3637454"/>
              <a:gd name="connsiteY4" fmla="*/ 555117 h 1682205"/>
              <a:gd name="connsiteX0" fmla="*/ 760088 w 3309463"/>
              <a:gd name="connsiteY0" fmla="*/ 555117 h 1693424"/>
              <a:gd name="connsiteX1" fmla="*/ 2544587 w 3309463"/>
              <a:gd name="connsiteY1" fmla="*/ 615275 h 1693424"/>
              <a:gd name="connsiteX2" fmla="*/ 3037882 w 3309463"/>
              <a:gd name="connsiteY2" fmla="*/ 1682075 h 1693424"/>
              <a:gd name="connsiteX3" fmla="*/ 553411 w 3309463"/>
              <a:gd name="connsiteY3" fmla="*/ 1693295 h 1693424"/>
              <a:gd name="connsiteX4" fmla="*/ 760088 w 3309463"/>
              <a:gd name="connsiteY4" fmla="*/ 555117 h 1693424"/>
              <a:gd name="connsiteX0" fmla="*/ 628345 w 3177720"/>
              <a:gd name="connsiteY0" fmla="*/ 555117 h 1693428"/>
              <a:gd name="connsiteX1" fmla="*/ 2412844 w 3177720"/>
              <a:gd name="connsiteY1" fmla="*/ 615275 h 1693428"/>
              <a:gd name="connsiteX2" fmla="*/ 2906139 w 3177720"/>
              <a:gd name="connsiteY2" fmla="*/ 1682075 h 1693428"/>
              <a:gd name="connsiteX3" fmla="*/ 421668 w 3177720"/>
              <a:gd name="connsiteY3" fmla="*/ 1693295 h 1693428"/>
              <a:gd name="connsiteX4" fmla="*/ 628345 w 3177720"/>
              <a:gd name="connsiteY4" fmla="*/ 555117 h 1693428"/>
              <a:gd name="connsiteX0" fmla="*/ 694586 w 3243961"/>
              <a:gd name="connsiteY0" fmla="*/ 555117 h 1693300"/>
              <a:gd name="connsiteX1" fmla="*/ 2479085 w 3243961"/>
              <a:gd name="connsiteY1" fmla="*/ 615275 h 1693300"/>
              <a:gd name="connsiteX2" fmla="*/ 2972380 w 3243961"/>
              <a:gd name="connsiteY2" fmla="*/ 1682075 h 1693300"/>
              <a:gd name="connsiteX3" fmla="*/ 487909 w 3243961"/>
              <a:gd name="connsiteY3" fmla="*/ 1693295 h 1693300"/>
              <a:gd name="connsiteX4" fmla="*/ 694586 w 3243961"/>
              <a:gd name="connsiteY4" fmla="*/ 555117 h 1693300"/>
              <a:gd name="connsiteX0" fmla="*/ 694586 w 3300937"/>
              <a:gd name="connsiteY0" fmla="*/ 506559 h 1644742"/>
              <a:gd name="connsiteX1" fmla="*/ 2624940 w 3300937"/>
              <a:gd name="connsiteY1" fmla="*/ 662084 h 1644742"/>
              <a:gd name="connsiteX2" fmla="*/ 2972380 w 3300937"/>
              <a:gd name="connsiteY2" fmla="*/ 1633517 h 1644742"/>
              <a:gd name="connsiteX3" fmla="*/ 487909 w 3300937"/>
              <a:gd name="connsiteY3" fmla="*/ 1644737 h 1644742"/>
              <a:gd name="connsiteX4" fmla="*/ 694586 w 3300937"/>
              <a:gd name="connsiteY4" fmla="*/ 506559 h 1644742"/>
              <a:gd name="connsiteX0" fmla="*/ 694586 w 3253870"/>
              <a:gd name="connsiteY0" fmla="*/ 506559 h 1644742"/>
              <a:gd name="connsiteX1" fmla="*/ 2624940 w 3253870"/>
              <a:gd name="connsiteY1" fmla="*/ 662084 h 1644742"/>
              <a:gd name="connsiteX2" fmla="*/ 2972380 w 3253870"/>
              <a:gd name="connsiteY2" fmla="*/ 1633517 h 1644742"/>
              <a:gd name="connsiteX3" fmla="*/ 487909 w 3253870"/>
              <a:gd name="connsiteY3" fmla="*/ 1644737 h 1644742"/>
              <a:gd name="connsiteX4" fmla="*/ 694586 w 3253870"/>
              <a:gd name="connsiteY4" fmla="*/ 506559 h 1644742"/>
              <a:gd name="connsiteX0" fmla="*/ 694586 w 3188158"/>
              <a:gd name="connsiteY0" fmla="*/ 506559 h 1644742"/>
              <a:gd name="connsiteX1" fmla="*/ 2624940 w 3188158"/>
              <a:gd name="connsiteY1" fmla="*/ 662084 h 1644742"/>
              <a:gd name="connsiteX2" fmla="*/ 2860184 w 3188158"/>
              <a:gd name="connsiteY2" fmla="*/ 1644737 h 1644742"/>
              <a:gd name="connsiteX3" fmla="*/ 487909 w 3188158"/>
              <a:gd name="connsiteY3" fmla="*/ 1644737 h 1644742"/>
              <a:gd name="connsiteX4" fmla="*/ 694586 w 3188158"/>
              <a:gd name="connsiteY4" fmla="*/ 506559 h 1644742"/>
              <a:gd name="connsiteX0" fmla="*/ 694586 w 3228907"/>
              <a:gd name="connsiteY0" fmla="*/ 506559 h 1644742"/>
              <a:gd name="connsiteX1" fmla="*/ 2624940 w 3228907"/>
              <a:gd name="connsiteY1" fmla="*/ 662084 h 1644742"/>
              <a:gd name="connsiteX2" fmla="*/ 2860184 w 3228907"/>
              <a:gd name="connsiteY2" fmla="*/ 1644737 h 1644742"/>
              <a:gd name="connsiteX3" fmla="*/ 487909 w 3228907"/>
              <a:gd name="connsiteY3" fmla="*/ 1644737 h 1644742"/>
              <a:gd name="connsiteX4" fmla="*/ 694586 w 3228907"/>
              <a:gd name="connsiteY4" fmla="*/ 506559 h 1644742"/>
              <a:gd name="connsiteX0" fmla="*/ 694586 w 3197295"/>
              <a:gd name="connsiteY0" fmla="*/ 576366 h 1714549"/>
              <a:gd name="connsiteX1" fmla="*/ 2546403 w 3197295"/>
              <a:gd name="connsiteY1" fmla="*/ 597255 h 1714549"/>
              <a:gd name="connsiteX2" fmla="*/ 2860184 w 3197295"/>
              <a:gd name="connsiteY2" fmla="*/ 1714544 h 1714549"/>
              <a:gd name="connsiteX3" fmla="*/ 487909 w 3197295"/>
              <a:gd name="connsiteY3" fmla="*/ 1714544 h 1714549"/>
              <a:gd name="connsiteX4" fmla="*/ 694586 w 3197295"/>
              <a:gd name="connsiteY4" fmla="*/ 576366 h 1714549"/>
              <a:gd name="connsiteX0" fmla="*/ 694586 w 3036057"/>
              <a:gd name="connsiteY0" fmla="*/ 576366 h 1714549"/>
              <a:gd name="connsiteX1" fmla="*/ 2546403 w 3036057"/>
              <a:gd name="connsiteY1" fmla="*/ 597255 h 1714549"/>
              <a:gd name="connsiteX2" fmla="*/ 2557254 w 3036057"/>
              <a:gd name="connsiteY2" fmla="*/ 1714544 h 1714549"/>
              <a:gd name="connsiteX3" fmla="*/ 487909 w 3036057"/>
              <a:gd name="connsiteY3" fmla="*/ 1714544 h 1714549"/>
              <a:gd name="connsiteX4" fmla="*/ 694586 w 3036057"/>
              <a:gd name="connsiteY4" fmla="*/ 576366 h 1714549"/>
              <a:gd name="connsiteX0" fmla="*/ 694586 w 3171780"/>
              <a:gd name="connsiteY0" fmla="*/ 576366 h 1714549"/>
              <a:gd name="connsiteX1" fmla="*/ 2546403 w 3171780"/>
              <a:gd name="connsiteY1" fmla="*/ 597255 h 1714549"/>
              <a:gd name="connsiteX2" fmla="*/ 2557254 w 3171780"/>
              <a:gd name="connsiteY2" fmla="*/ 1714544 h 1714549"/>
              <a:gd name="connsiteX3" fmla="*/ 487909 w 3171780"/>
              <a:gd name="connsiteY3" fmla="*/ 1714544 h 1714549"/>
              <a:gd name="connsiteX4" fmla="*/ 694586 w 3171780"/>
              <a:gd name="connsiteY4" fmla="*/ 576366 h 1714549"/>
              <a:gd name="connsiteX0" fmla="*/ 694586 w 3171780"/>
              <a:gd name="connsiteY0" fmla="*/ 314755 h 1452938"/>
              <a:gd name="connsiteX1" fmla="*/ 923491 w 3171780"/>
              <a:gd name="connsiteY1" fmla="*/ 114 h 1452938"/>
              <a:gd name="connsiteX2" fmla="*/ 2546403 w 3171780"/>
              <a:gd name="connsiteY2" fmla="*/ 335644 h 1452938"/>
              <a:gd name="connsiteX3" fmla="*/ 2557254 w 3171780"/>
              <a:gd name="connsiteY3" fmla="*/ 1452933 h 1452938"/>
              <a:gd name="connsiteX4" fmla="*/ 487909 w 3171780"/>
              <a:gd name="connsiteY4" fmla="*/ 1452933 h 1452938"/>
              <a:gd name="connsiteX5" fmla="*/ 694586 w 3171780"/>
              <a:gd name="connsiteY5" fmla="*/ 314755 h 1452938"/>
              <a:gd name="connsiteX0" fmla="*/ 694586 w 3171780"/>
              <a:gd name="connsiteY0" fmla="*/ 125528 h 1263711"/>
              <a:gd name="connsiteX1" fmla="*/ 1198372 w 3171780"/>
              <a:gd name="connsiteY1" fmla="*/ 68939 h 1263711"/>
              <a:gd name="connsiteX2" fmla="*/ 2546403 w 3171780"/>
              <a:gd name="connsiteY2" fmla="*/ 146417 h 1263711"/>
              <a:gd name="connsiteX3" fmla="*/ 2557254 w 3171780"/>
              <a:gd name="connsiteY3" fmla="*/ 1263706 h 1263711"/>
              <a:gd name="connsiteX4" fmla="*/ 487909 w 3171780"/>
              <a:gd name="connsiteY4" fmla="*/ 1263706 h 1263711"/>
              <a:gd name="connsiteX5" fmla="*/ 694586 w 3171780"/>
              <a:gd name="connsiteY5" fmla="*/ 125528 h 1263711"/>
              <a:gd name="connsiteX0" fmla="*/ 694586 w 3171780"/>
              <a:gd name="connsiteY0" fmla="*/ 380425 h 1518608"/>
              <a:gd name="connsiteX1" fmla="*/ 1198372 w 3171780"/>
              <a:gd name="connsiteY1" fmla="*/ 323836 h 1518608"/>
              <a:gd name="connsiteX2" fmla="*/ 2546403 w 3171780"/>
              <a:gd name="connsiteY2" fmla="*/ 401314 h 1518608"/>
              <a:gd name="connsiteX3" fmla="*/ 2557254 w 3171780"/>
              <a:gd name="connsiteY3" fmla="*/ 1518603 h 1518608"/>
              <a:gd name="connsiteX4" fmla="*/ 487909 w 3171780"/>
              <a:gd name="connsiteY4" fmla="*/ 1518603 h 1518608"/>
              <a:gd name="connsiteX5" fmla="*/ 694586 w 3171780"/>
              <a:gd name="connsiteY5" fmla="*/ 380425 h 1518608"/>
              <a:gd name="connsiteX0" fmla="*/ 694586 w 3171780"/>
              <a:gd name="connsiteY0" fmla="*/ 380425 h 1518608"/>
              <a:gd name="connsiteX1" fmla="*/ 1198372 w 3171780"/>
              <a:gd name="connsiteY1" fmla="*/ 323836 h 1518608"/>
              <a:gd name="connsiteX2" fmla="*/ 2546403 w 3171780"/>
              <a:gd name="connsiteY2" fmla="*/ 401314 h 1518608"/>
              <a:gd name="connsiteX3" fmla="*/ 2557254 w 3171780"/>
              <a:gd name="connsiteY3" fmla="*/ 1518603 h 1518608"/>
              <a:gd name="connsiteX4" fmla="*/ 487909 w 3171780"/>
              <a:gd name="connsiteY4" fmla="*/ 1518603 h 1518608"/>
              <a:gd name="connsiteX5" fmla="*/ 694586 w 3171780"/>
              <a:gd name="connsiteY5" fmla="*/ 380425 h 1518608"/>
              <a:gd name="connsiteX0" fmla="*/ 596292 w 3286659"/>
              <a:gd name="connsiteY0" fmla="*/ 458962 h 1518609"/>
              <a:gd name="connsiteX1" fmla="*/ 1313251 w 3286659"/>
              <a:gd name="connsiteY1" fmla="*/ 323836 h 1518609"/>
              <a:gd name="connsiteX2" fmla="*/ 2661282 w 3286659"/>
              <a:gd name="connsiteY2" fmla="*/ 401314 h 1518609"/>
              <a:gd name="connsiteX3" fmla="*/ 2672133 w 3286659"/>
              <a:gd name="connsiteY3" fmla="*/ 1518603 h 1518609"/>
              <a:gd name="connsiteX4" fmla="*/ 602788 w 3286659"/>
              <a:gd name="connsiteY4" fmla="*/ 1518603 h 1518609"/>
              <a:gd name="connsiteX5" fmla="*/ 596292 w 3286659"/>
              <a:gd name="connsiteY5" fmla="*/ 458962 h 1518609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556834 h 1616481"/>
              <a:gd name="connsiteX1" fmla="*/ 1094469 w 3286659"/>
              <a:gd name="connsiteY1" fmla="*/ 455367 h 1616481"/>
              <a:gd name="connsiteX2" fmla="*/ 2661282 w 3286659"/>
              <a:gd name="connsiteY2" fmla="*/ 499186 h 1616481"/>
              <a:gd name="connsiteX3" fmla="*/ 2672133 w 3286659"/>
              <a:gd name="connsiteY3" fmla="*/ 1616475 h 1616481"/>
              <a:gd name="connsiteX4" fmla="*/ 602788 w 3286659"/>
              <a:gd name="connsiteY4" fmla="*/ 1616475 h 1616481"/>
              <a:gd name="connsiteX5" fmla="*/ 596292 w 3286659"/>
              <a:gd name="connsiteY5" fmla="*/ 556834 h 1616481"/>
              <a:gd name="connsiteX0" fmla="*/ 596292 w 3286659"/>
              <a:gd name="connsiteY0" fmla="*/ 699745 h 1759392"/>
              <a:gd name="connsiteX1" fmla="*/ 1094469 w 3286659"/>
              <a:gd name="connsiteY1" fmla="*/ 598278 h 1759392"/>
              <a:gd name="connsiteX2" fmla="*/ 2661282 w 3286659"/>
              <a:gd name="connsiteY2" fmla="*/ 642097 h 1759392"/>
              <a:gd name="connsiteX3" fmla="*/ 2672133 w 3286659"/>
              <a:gd name="connsiteY3" fmla="*/ 1759386 h 1759392"/>
              <a:gd name="connsiteX4" fmla="*/ 602788 w 3286659"/>
              <a:gd name="connsiteY4" fmla="*/ 1759386 h 1759392"/>
              <a:gd name="connsiteX5" fmla="*/ 596292 w 3286659"/>
              <a:gd name="connsiteY5" fmla="*/ 699745 h 1759392"/>
              <a:gd name="connsiteX0" fmla="*/ 596292 w 3286659"/>
              <a:gd name="connsiteY0" fmla="*/ 840626 h 1900273"/>
              <a:gd name="connsiteX1" fmla="*/ 1072029 w 3286659"/>
              <a:gd name="connsiteY1" fmla="*/ 509157 h 1900273"/>
              <a:gd name="connsiteX2" fmla="*/ 2661282 w 3286659"/>
              <a:gd name="connsiteY2" fmla="*/ 782978 h 1900273"/>
              <a:gd name="connsiteX3" fmla="*/ 2672133 w 3286659"/>
              <a:gd name="connsiteY3" fmla="*/ 1900267 h 1900273"/>
              <a:gd name="connsiteX4" fmla="*/ 602788 w 3286659"/>
              <a:gd name="connsiteY4" fmla="*/ 1900267 h 1900273"/>
              <a:gd name="connsiteX5" fmla="*/ 596292 w 3286659"/>
              <a:gd name="connsiteY5" fmla="*/ 840626 h 1900273"/>
              <a:gd name="connsiteX0" fmla="*/ 596292 w 3286659"/>
              <a:gd name="connsiteY0" fmla="*/ 755820 h 1815467"/>
              <a:gd name="connsiteX1" fmla="*/ 1072029 w 3286659"/>
              <a:gd name="connsiteY1" fmla="*/ 424351 h 1815467"/>
              <a:gd name="connsiteX2" fmla="*/ 2661282 w 3286659"/>
              <a:gd name="connsiteY2" fmla="*/ 698172 h 1815467"/>
              <a:gd name="connsiteX3" fmla="*/ 2672133 w 3286659"/>
              <a:gd name="connsiteY3" fmla="*/ 1815461 h 1815467"/>
              <a:gd name="connsiteX4" fmla="*/ 602788 w 3286659"/>
              <a:gd name="connsiteY4" fmla="*/ 1815461 h 1815467"/>
              <a:gd name="connsiteX5" fmla="*/ 596292 w 3286659"/>
              <a:gd name="connsiteY5" fmla="*/ 755820 h 1815467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1595 w 3207327"/>
              <a:gd name="connsiteY0" fmla="*/ 593135 h 1815466"/>
              <a:gd name="connsiteX1" fmla="*/ 992697 w 3207327"/>
              <a:gd name="connsiteY1" fmla="*/ 424351 h 1815466"/>
              <a:gd name="connsiteX2" fmla="*/ 2581950 w 3207327"/>
              <a:gd name="connsiteY2" fmla="*/ 698172 h 1815466"/>
              <a:gd name="connsiteX3" fmla="*/ 2592801 w 3207327"/>
              <a:gd name="connsiteY3" fmla="*/ 1815461 h 1815466"/>
              <a:gd name="connsiteX4" fmla="*/ 523456 w 3207327"/>
              <a:gd name="connsiteY4" fmla="*/ 1815461 h 1815466"/>
              <a:gd name="connsiteX5" fmla="*/ 651595 w 3207327"/>
              <a:gd name="connsiteY5" fmla="*/ 593135 h 1815466"/>
              <a:gd name="connsiteX0" fmla="*/ 718641 w 3274373"/>
              <a:gd name="connsiteY0" fmla="*/ 593135 h 1815461"/>
              <a:gd name="connsiteX1" fmla="*/ 1059743 w 3274373"/>
              <a:gd name="connsiteY1" fmla="*/ 424351 h 1815461"/>
              <a:gd name="connsiteX2" fmla="*/ 2648996 w 3274373"/>
              <a:gd name="connsiteY2" fmla="*/ 698172 h 1815461"/>
              <a:gd name="connsiteX3" fmla="*/ 2659847 w 3274373"/>
              <a:gd name="connsiteY3" fmla="*/ 1815461 h 1815461"/>
              <a:gd name="connsiteX4" fmla="*/ 590502 w 3274373"/>
              <a:gd name="connsiteY4" fmla="*/ 1815461 h 1815461"/>
              <a:gd name="connsiteX5" fmla="*/ 718641 w 3274373"/>
              <a:gd name="connsiteY5" fmla="*/ 593135 h 1815461"/>
              <a:gd name="connsiteX0" fmla="*/ 622918 w 3380668"/>
              <a:gd name="connsiteY0" fmla="*/ 1092865 h 1815461"/>
              <a:gd name="connsiteX1" fmla="*/ 1166038 w 3380668"/>
              <a:gd name="connsiteY1" fmla="*/ 424351 h 1815461"/>
              <a:gd name="connsiteX2" fmla="*/ 2755291 w 3380668"/>
              <a:gd name="connsiteY2" fmla="*/ 698172 h 1815461"/>
              <a:gd name="connsiteX3" fmla="*/ 2766142 w 3380668"/>
              <a:gd name="connsiteY3" fmla="*/ 1815461 h 1815461"/>
              <a:gd name="connsiteX4" fmla="*/ 696797 w 3380668"/>
              <a:gd name="connsiteY4" fmla="*/ 1815461 h 1815461"/>
              <a:gd name="connsiteX5" fmla="*/ 622918 w 3380668"/>
              <a:gd name="connsiteY5" fmla="*/ 1092865 h 1815461"/>
              <a:gd name="connsiteX0" fmla="*/ 385957 w 3143707"/>
              <a:gd name="connsiteY0" fmla="*/ 1092865 h 1815461"/>
              <a:gd name="connsiteX1" fmla="*/ 929077 w 3143707"/>
              <a:gd name="connsiteY1" fmla="*/ 424351 h 1815461"/>
              <a:gd name="connsiteX2" fmla="*/ 2518330 w 3143707"/>
              <a:gd name="connsiteY2" fmla="*/ 698172 h 1815461"/>
              <a:gd name="connsiteX3" fmla="*/ 2529181 w 3143707"/>
              <a:gd name="connsiteY3" fmla="*/ 1815461 h 1815461"/>
              <a:gd name="connsiteX4" fmla="*/ 459836 w 3143707"/>
              <a:gd name="connsiteY4" fmla="*/ 1815461 h 1815461"/>
              <a:gd name="connsiteX5" fmla="*/ 385957 w 3143707"/>
              <a:gd name="connsiteY5" fmla="*/ 1092865 h 1815461"/>
              <a:gd name="connsiteX0" fmla="*/ 320533 w 3078283"/>
              <a:gd name="connsiteY0" fmla="*/ 1092865 h 1815991"/>
              <a:gd name="connsiteX1" fmla="*/ 863653 w 3078283"/>
              <a:gd name="connsiteY1" fmla="*/ 424351 h 1815991"/>
              <a:gd name="connsiteX2" fmla="*/ 2452906 w 3078283"/>
              <a:gd name="connsiteY2" fmla="*/ 698172 h 1815991"/>
              <a:gd name="connsiteX3" fmla="*/ 2463757 w 3078283"/>
              <a:gd name="connsiteY3" fmla="*/ 1815461 h 1815991"/>
              <a:gd name="connsiteX4" fmla="*/ 394412 w 3078283"/>
              <a:gd name="connsiteY4" fmla="*/ 1815461 h 1815991"/>
              <a:gd name="connsiteX5" fmla="*/ 320533 w 3078283"/>
              <a:gd name="connsiteY5" fmla="*/ 1092865 h 1815991"/>
              <a:gd name="connsiteX0" fmla="*/ 394839 w 3152589"/>
              <a:gd name="connsiteY0" fmla="*/ 1092865 h 1815464"/>
              <a:gd name="connsiteX1" fmla="*/ 937959 w 3152589"/>
              <a:gd name="connsiteY1" fmla="*/ 424351 h 1815464"/>
              <a:gd name="connsiteX2" fmla="*/ 2527212 w 3152589"/>
              <a:gd name="connsiteY2" fmla="*/ 698172 h 1815464"/>
              <a:gd name="connsiteX3" fmla="*/ 2538063 w 3152589"/>
              <a:gd name="connsiteY3" fmla="*/ 1815461 h 1815464"/>
              <a:gd name="connsiteX4" fmla="*/ 468718 w 3152589"/>
              <a:gd name="connsiteY4" fmla="*/ 1815461 h 1815464"/>
              <a:gd name="connsiteX5" fmla="*/ 394839 w 3152589"/>
              <a:gd name="connsiteY5" fmla="*/ 1092865 h 1815464"/>
              <a:gd name="connsiteX0" fmla="*/ 482152 w 3239902"/>
              <a:gd name="connsiteY0" fmla="*/ 1092865 h 1815464"/>
              <a:gd name="connsiteX1" fmla="*/ 1025272 w 3239902"/>
              <a:gd name="connsiteY1" fmla="*/ 424351 h 1815464"/>
              <a:gd name="connsiteX2" fmla="*/ 2614525 w 3239902"/>
              <a:gd name="connsiteY2" fmla="*/ 698172 h 1815464"/>
              <a:gd name="connsiteX3" fmla="*/ 2625376 w 3239902"/>
              <a:gd name="connsiteY3" fmla="*/ 1815461 h 1815464"/>
              <a:gd name="connsiteX4" fmla="*/ 556031 w 3239902"/>
              <a:gd name="connsiteY4" fmla="*/ 1815461 h 1815464"/>
              <a:gd name="connsiteX5" fmla="*/ 482152 w 3239902"/>
              <a:gd name="connsiteY5" fmla="*/ 1092865 h 1815464"/>
              <a:gd name="connsiteX0" fmla="*/ 448034 w 3205784"/>
              <a:gd name="connsiteY0" fmla="*/ 1092865 h 1815464"/>
              <a:gd name="connsiteX1" fmla="*/ 991154 w 3205784"/>
              <a:gd name="connsiteY1" fmla="*/ 424351 h 1815464"/>
              <a:gd name="connsiteX2" fmla="*/ 2580407 w 3205784"/>
              <a:gd name="connsiteY2" fmla="*/ 698172 h 1815464"/>
              <a:gd name="connsiteX3" fmla="*/ 2591258 w 3205784"/>
              <a:gd name="connsiteY3" fmla="*/ 1815461 h 1815464"/>
              <a:gd name="connsiteX4" fmla="*/ 521913 w 3205784"/>
              <a:gd name="connsiteY4" fmla="*/ 1815461 h 1815464"/>
              <a:gd name="connsiteX5" fmla="*/ 448034 w 3205784"/>
              <a:gd name="connsiteY5" fmla="*/ 1092865 h 1815464"/>
              <a:gd name="connsiteX0" fmla="*/ 382056 w 3139806"/>
              <a:gd name="connsiteY0" fmla="*/ 1092865 h 1815615"/>
              <a:gd name="connsiteX1" fmla="*/ 925176 w 3139806"/>
              <a:gd name="connsiteY1" fmla="*/ 424351 h 1815615"/>
              <a:gd name="connsiteX2" fmla="*/ 2514429 w 3139806"/>
              <a:gd name="connsiteY2" fmla="*/ 698172 h 1815615"/>
              <a:gd name="connsiteX3" fmla="*/ 2525280 w 3139806"/>
              <a:gd name="connsiteY3" fmla="*/ 1815461 h 1815615"/>
              <a:gd name="connsiteX4" fmla="*/ 455935 w 3139806"/>
              <a:gd name="connsiteY4" fmla="*/ 1815461 h 1815615"/>
              <a:gd name="connsiteX5" fmla="*/ 382056 w 3139806"/>
              <a:gd name="connsiteY5" fmla="*/ 1092865 h 1815615"/>
              <a:gd name="connsiteX0" fmla="*/ 382056 w 3139806"/>
              <a:gd name="connsiteY0" fmla="*/ 1092865 h 1815615"/>
              <a:gd name="connsiteX1" fmla="*/ 925176 w 3139806"/>
              <a:gd name="connsiteY1" fmla="*/ 424351 h 1815615"/>
              <a:gd name="connsiteX2" fmla="*/ 2514429 w 3139806"/>
              <a:gd name="connsiteY2" fmla="*/ 698172 h 1815615"/>
              <a:gd name="connsiteX3" fmla="*/ 2525280 w 3139806"/>
              <a:gd name="connsiteY3" fmla="*/ 1815461 h 1815615"/>
              <a:gd name="connsiteX4" fmla="*/ 455935 w 3139806"/>
              <a:gd name="connsiteY4" fmla="*/ 1815461 h 1815615"/>
              <a:gd name="connsiteX5" fmla="*/ 382056 w 3139806"/>
              <a:gd name="connsiteY5" fmla="*/ 1092865 h 1815615"/>
              <a:gd name="connsiteX0" fmla="*/ 356348 w 3167261"/>
              <a:gd name="connsiteY0" fmla="*/ 1082232 h 1815613"/>
              <a:gd name="connsiteX1" fmla="*/ 952631 w 3167261"/>
              <a:gd name="connsiteY1" fmla="*/ 424351 h 1815613"/>
              <a:gd name="connsiteX2" fmla="*/ 2541884 w 3167261"/>
              <a:gd name="connsiteY2" fmla="*/ 698172 h 1815613"/>
              <a:gd name="connsiteX3" fmla="*/ 2552735 w 3167261"/>
              <a:gd name="connsiteY3" fmla="*/ 1815461 h 1815613"/>
              <a:gd name="connsiteX4" fmla="*/ 483390 w 3167261"/>
              <a:gd name="connsiteY4" fmla="*/ 1815461 h 1815613"/>
              <a:gd name="connsiteX5" fmla="*/ 356348 w 3167261"/>
              <a:gd name="connsiteY5" fmla="*/ 1082232 h 1815613"/>
              <a:gd name="connsiteX0" fmla="*/ 356348 w 3167261"/>
              <a:gd name="connsiteY0" fmla="*/ 1082232 h 1815613"/>
              <a:gd name="connsiteX1" fmla="*/ 952631 w 3167261"/>
              <a:gd name="connsiteY1" fmla="*/ 424351 h 1815613"/>
              <a:gd name="connsiteX2" fmla="*/ 2541884 w 3167261"/>
              <a:gd name="connsiteY2" fmla="*/ 698172 h 1815613"/>
              <a:gd name="connsiteX3" fmla="*/ 2552735 w 3167261"/>
              <a:gd name="connsiteY3" fmla="*/ 1815461 h 1815613"/>
              <a:gd name="connsiteX4" fmla="*/ 483390 w 3167261"/>
              <a:gd name="connsiteY4" fmla="*/ 1815461 h 1815613"/>
              <a:gd name="connsiteX5" fmla="*/ 356348 w 3167261"/>
              <a:gd name="connsiteY5" fmla="*/ 1082232 h 1815613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92870 w 3129355"/>
              <a:gd name="connsiteY0" fmla="*/ 1010615 h 1775888"/>
              <a:gd name="connsiteX1" fmla="*/ 1052948 w 3129355"/>
              <a:gd name="connsiteY1" fmla="*/ 448427 h 1775888"/>
              <a:gd name="connsiteX2" fmla="*/ 2503978 w 3129355"/>
              <a:gd name="connsiteY2" fmla="*/ 658453 h 1775888"/>
              <a:gd name="connsiteX3" fmla="*/ 2514829 w 3129355"/>
              <a:gd name="connsiteY3" fmla="*/ 1775742 h 1775888"/>
              <a:gd name="connsiteX4" fmla="*/ 445484 w 3129355"/>
              <a:gd name="connsiteY4" fmla="*/ 1775742 h 1775888"/>
              <a:gd name="connsiteX5" fmla="*/ 392870 w 3129355"/>
              <a:gd name="connsiteY5" fmla="*/ 1010615 h 1775888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1007248 h 1772521"/>
              <a:gd name="connsiteX1" fmla="*/ 846084 w 3170217"/>
              <a:gd name="connsiteY1" fmla="*/ 519488 h 1772521"/>
              <a:gd name="connsiteX2" fmla="*/ 2589038 w 3170217"/>
              <a:gd name="connsiteY2" fmla="*/ 708249 h 1772521"/>
              <a:gd name="connsiteX3" fmla="*/ 2514829 w 3170217"/>
              <a:gd name="connsiteY3" fmla="*/ 1772375 h 1772521"/>
              <a:gd name="connsiteX4" fmla="*/ 445484 w 3170217"/>
              <a:gd name="connsiteY4" fmla="*/ 1772375 h 1772521"/>
              <a:gd name="connsiteX5" fmla="*/ 392870 w 3170217"/>
              <a:gd name="connsiteY5" fmla="*/ 1007248 h 1772521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544191 w 3190887"/>
              <a:gd name="connsiteY0" fmla="*/ 954085 h 1772505"/>
              <a:gd name="connsiteX1" fmla="*/ 866754 w 3190887"/>
              <a:gd name="connsiteY1" fmla="*/ 519488 h 1772505"/>
              <a:gd name="connsiteX2" fmla="*/ 2609708 w 3190887"/>
              <a:gd name="connsiteY2" fmla="*/ 708249 h 1772505"/>
              <a:gd name="connsiteX3" fmla="*/ 2535499 w 3190887"/>
              <a:gd name="connsiteY3" fmla="*/ 1772375 h 1772505"/>
              <a:gd name="connsiteX4" fmla="*/ 466154 w 3190887"/>
              <a:gd name="connsiteY4" fmla="*/ 1772375 h 1772505"/>
              <a:gd name="connsiteX5" fmla="*/ 544191 w 3190887"/>
              <a:gd name="connsiteY5" fmla="*/ 954085 h 1772505"/>
              <a:gd name="connsiteX0" fmla="*/ 544191 w 3190887"/>
              <a:gd name="connsiteY0" fmla="*/ 1031271 h 1849691"/>
              <a:gd name="connsiteX1" fmla="*/ 866754 w 3190887"/>
              <a:gd name="connsiteY1" fmla="*/ 596674 h 1849691"/>
              <a:gd name="connsiteX2" fmla="*/ 2609708 w 3190887"/>
              <a:gd name="connsiteY2" fmla="*/ 785435 h 1849691"/>
              <a:gd name="connsiteX3" fmla="*/ 2535499 w 3190887"/>
              <a:gd name="connsiteY3" fmla="*/ 1849561 h 1849691"/>
              <a:gd name="connsiteX4" fmla="*/ 466154 w 3190887"/>
              <a:gd name="connsiteY4" fmla="*/ 1849561 h 1849691"/>
              <a:gd name="connsiteX5" fmla="*/ 544191 w 3190887"/>
              <a:gd name="connsiteY5" fmla="*/ 1031271 h 1849691"/>
              <a:gd name="connsiteX0" fmla="*/ 544191 w 3190887"/>
              <a:gd name="connsiteY0" fmla="*/ 1056809 h 1875229"/>
              <a:gd name="connsiteX1" fmla="*/ 866754 w 3190887"/>
              <a:gd name="connsiteY1" fmla="*/ 622212 h 1875229"/>
              <a:gd name="connsiteX2" fmla="*/ 2609708 w 3190887"/>
              <a:gd name="connsiteY2" fmla="*/ 810973 h 1875229"/>
              <a:gd name="connsiteX3" fmla="*/ 2535499 w 3190887"/>
              <a:gd name="connsiteY3" fmla="*/ 1875099 h 1875229"/>
              <a:gd name="connsiteX4" fmla="*/ 466154 w 3190887"/>
              <a:gd name="connsiteY4" fmla="*/ 1875099 h 1875229"/>
              <a:gd name="connsiteX5" fmla="*/ 544191 w 3190887"/>
              <a:gd name="connsiteY5" fmla="*/ 1056809 h 1875229"/>
              <a:gd name="connsiteX0" fmla="*/ 544191 w 3190887"/>
              <a:gd name="connsiteY0" fmla="*/ 1063356 h 1881776"/>
              <a:gd name="connsiteX1" fmla="*/ 866754 w 3190887"/>
              <a:gd name="connsiteY1" fmla="*/ 628759 h 1881776"/>
              <a:gd name="connsiteX2" fmla="*/ 2609708 w 3190887"/>
              <a:gd name="connsiteY2" fmla="*/ 817520 h 1881776"/>
              <a:gd name="connsiteX3" fmla="*/ 2535499 w 3190887"/>
              <a:gd name="connsiteY3" fmla="*/ 1881646 h 1881776"/>
              <a:gd name="connsiteX4" fmla="*/ 466154 w 3190887"/>
              <a:gd name="connsiteY4" fmla="*/ 1881646 h 1881776"/>
              <a:gd name="connsiteX5" fmla="*/ 544191 w 3190887"/>
              <a:gd name="connsiteY5" fmla="*/ 1063356 h 1881776"/>
              <a:gd name="connsiteX0" fmla="*/ 544191 w 3190887"/>
              <a:gd name="connsiteY0" fmla="*/ 1094906 h 1913326"/>
              <a:gd name="connsiteX1" fmla="*/ 866754 w 3190887"/>
              <a:gd name="connsiteY1" fmla="*/ 660309 h 1913326"/>
              <a:gd name="connsiteX2" fmla="*/ 2609708 w 3190887"/>
              <a:gd name="connsiteY2" fmla="*/ 849070 h 1913326"/>
              <a:gd name="connsiteX3" fmla="*/ 2535499 w 3190887"/>
              <a:gd name="connsiteY3" fmla="*/ 1913196 h 1913326"/>
              <a:gd name="connsiteX4" fmla="*/ 466154 w 3190887"/>
              <a:gd name="connsiteY4" fmla="*/ 1913196 h 1913326"/>
              <a:gd name="connsiteX5" fmla="*/ 544191 w 3190887"/>
              <a:gd name="connsiteY5" fmla="*/ 1094906 h 1913326"/>
              <a:gd name="connsiteX0" fmla="*/ 544191 w 3190887"/>
              <a:gd name="connsiteY0" fmla="*/ 1058865 h 1877285"/>
              <a:gd name="connsiteX1" fmla="*/ 866754 w 3190887"/>
              <a:gd name="connsiteY1" fmla="*/ 624268 h 1877285"/>
              <a:gd name="connsiteX2" fmla="*/ 2609708 w 3190887"/>
              <a:gd name="connsiteY2" fmla="*/ 813029 h 1877285"/>
              <a:gd name="connsiteX3" fmla="*/ 2535499 w 3190887"/>
              <a:gd name="connsiteY3" fmla="*/ 1877155 h 1877285"/>
              <a:gd name="connsiteX4" fmla="*/ 466154 w 3190887"/>
              <a:gd name="connsiteY4" fmla="*/ 1877155 h 1877285"/>
              <a:gd name="connsiteX5" fmla="*/ 544191 w 3190887"/>
              <a:gd name="connsiteY5" fmla="*/ 1058865 h 1877285"/>
              <a:gd name="connsiteX0" fmla="*/ 544191 w 3190887"/>
              <a:gd name="connsiteY0" fmla="*/ 1063356 h 1881776"/>
              <a:gd name="connsiteX1" fmla="*/ 866754 w 3190887"/>
              <a:gd name="connsiteY1" fmla="*/ 628759 h 1881776"/>
              <a:gd name="connsiteX2" fmla="*/ 2609708 w 3190887"/>
              <a:gd name="connsiteY2" fmla="*/ 817520 h 1881776"/>
              <a:gd name="connsiteX3" fmla="*/ 2535499 w 3190887"/>
              <a:gd name="connsiteY3" fmla="*/ 1881646 h 1881776"/>
              <a:gd name="connsiteX4" fmla="*/ 466154 w 3190887"/>
              <a:gd name="connsiteY4" fmla="*/ 1881646 h 1881776"/>
              <a:gd name="connsiteX5" fmla="*/ 544191 w 3190887"/>
              <a:gd name="connsiteY5" fmla="*/ 1063356 h 1881776"/>
              <a:gd name="connsiteX0" fmla="*/ 544191 w 3190887"/>
              <a:gd name="connsiteY0" fmla="*/ 1073296 h 1891716"/>
              <a:gd name="connsiteX1" fmla="*/ 866754 w 3190887"/>
              <a:gd name="connsiteY1" fmla="*/ 638699 h 1891716"/>
              <a:gd name="connsiteX2" fmla="*/ 2609708 w 3190887"/>
              <a:gd name="connsiteY2" fmla="*/ 827460 h 1891716"/>
              <a:gd name="connsiteX3" fmla="*/ 2535499 w 3190887"/>
              <a:gd name="connsiteY3" fmla="*/ 1891586 h 1891716"/>
              <a:gd name="connsiteX4" fmla="*/ 466154 w 3190887"/>
              <a:gd name="connsiteY4" fmla="*/ 1891586 h 1891716"/>
              <a:gd name="connsiteX5" fmla="*/ 544191 w 3190887"/>
              <a:gd name="connsiteY5" fmla="*/ 1073296 h 189171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39972 w 3262882"/>
              <a:gd name="connsiteY0" fmla="*/ 913808 h 1891704"/>
              <a:gd name="connsiteX1" fmla="*/ 938749 w 3262882"/>
              <a:gd name="connsiteY1" fmla="*/ 638699 h 1891704"/>
              <a:gd name="connsiteX2" fmla="*/ 2681703 w 3262882"/>
              <a:gd name="connsiteY2" fmla="*/ 827460 h 1891704"/>
              <a:gd name="connsiteX3" fmla="*/ 2607494 w 3262882"/>
              <a:gd name="connsiteY3" fmla="*/ 1891586 h 1891704"/>
              <a:gd name="connsiteX4" fmla="*/ 538149 w 3262882"/>
              <a:gd name="connsiteY4" fmla="*/ 1891586 h 1891704"/>
              <a:gd name="connsiteX5" fmla="*/ 539972 w 3262882"/>
              <a:gd name="connsiteY5" fmla="*/ 913808 h 1891704"/>
              <a:gd name="connsiteX0" fmla="*/ 539972 w 3262882"/>
              <a:gd name="connsiteY0" fmla="*/ 939984 h 1917880"/>
              <a:gd name="connsiteX1" fmla="*/ 993187 w 3262882"/>
              <a:gd name="connsiteY1" fmla="*/ 622345 h 1917880"/>
              <a:gd name="connsiteX2" fmla="*/ 2681703 w 3262882"/>
              <a:gd name="connsiteY2" fmla="*/ 853636 h 1917880"/>
              <a:gd name="connsiteX3" fmla="*/ 2607494 w 3262882"/>
              <a:gd name="connsiteY3" fmla="*/ 1917762 h 1917880"/>
              <a:gd name="connsiteX4" fmla="*/ 538149 w 3262882"/>
              <a:gd name="connsiteY4" fmla="*/ 1917762 h 1917880"/>
              <a:gd name="connsiteX5" fmla="*/ 539972 w 3262882"/>
              <a:gd name="connsiteY5" fmla="*/ 939984 h 1917880"/>
              <a:gd name="connsiteX0" fmla="*/ 539972 w 3422381"/>
              <a:gd name="connsiteY0" fmla="*/ 916601 h 1894497"/>
              <a:gd name="connsiteX1" fmla="*/ 993187 w 3422381"/>
              <a:gd name="connsiteY1" fmla="*/ 598962 h 1894497"/>
              <a:gd name="connsiteX2" fmla="*/ 2964782 w 3422381"/>
              <a:gd name="connsiteY2" fmla="*/ 894048 h 1894497"/>
              <a:gd name="connsiteX3" fmla="*/ 2607494 w 3422381"/>
              <a:gd name="connsiteY3" fmla="*/ 1894379 h 1894497"/>
              <a:gd name="connsiteX4" fmla="*/ 538149 w 3422381"/>
              <a:gd name="connsiteY4" fmla="*/ 1894379 h 1894497"/>
              <a:gd name="connsiteX5" fmla="*/ 539972 w 3422381"/>
              <a:gd name="connsiteY5" fmla="*/ 916601 h 1894497"/>
              <a:gd name="connsiteX0" fmla="*/ 539972 w 3556963"/>
              <a:gd name="connsiteY0" fmla="*/ 916601 h 1894497"/>
              <a:gd name="connsiteX1" fmla="*/ 993187 w 3556963"/>
              <a:gd name="connsiteY1" fmla="*/ 598962 h 1894497"/>
              <a:gd name="connsiteX2" fmla="*/ 2964782 w 3556963"/>
              <a:gd name="connsiteY2" fmla="*/ 894048 h 1894497"/>
              <a:gd name="connsiteX3" fmla="*/ 2912347 w 3556963"/>
              <a:gd name="connsiteY3" fmla="*/ 1894379 h 1894497"/>
              <a:gd name="connsiteX4" fmla="*/ 538149 w 3556963"/>
              <a:gd name="connsiteY4" fmla="*/ 1894379 h 1894497"/>
              <a:gd name="connsiteX5" fmla="*/ 539972 w 3556963"/>
              <a:gd name="connsiteY5" fmla="*/ 916601 h 1894497"/>
              <a:gd name="connsiteX0" fmla="*/ 539972 w 3454539"/>
              <a:gd name="connsiteY0" fmla="*/ 916601 h 1894497"/>
              <a:gd name="connsiteX1" fmla="*/ 993187 w 3454539"/>
              <a:gd name="connsiteY1" fmla="*/ 598962 h 1894497"/>
              <a:gd name="connsiteX2" fmla="*/ 2964782 w 3454539"/>
              <a:gd name="connsiteY2" fmla="*/ 894048 h 1894497"/>
              <a:gd name="connsiteX3" fmla="*/ 2912347 w 3454539"/>
              <a:gd name="connsiteY3" fmla="*/ 1894379 h 1894497"/>
              <a:gd name="connsiteX4" fmla="*/ 538149 w 3454539"/>
              <a:gd name="connsiteY4" fmla="*/ 1894379 h 1894497"/>
              <a:gd name="connsiteX5" fmla="*/ 539972 w 3454539"/>
              <a:gd name="connsiteY5" fmla="*/ 916601 h 1894497"/>
              <a:gd name="connsiteX0" fmla="*/ 539972 w 3359351"/>
              <a:gd name="connsiteY0" fmla="*/ 973325 h 1951221"/>
              <a:gd name="connsiteX1" fmla="*/ 993187 w 3359351"/>
              <a:gd name="connsiteY1" fmla="*/ 655686 h 1951221"/>
              <a:gd name="connsiteX2" fmla="*/ 2779692 w 3359351"/>
              <a:gd name="connsiteY2" fmla="*/ 801916 h 1951221"/>
              <a:gd name="connsiteX3" fmla="*/ 2912347 w 3359351"/>
              <a:gd name="connsiteY3" fmla="*/ 1951103 h 1951221"/>
              <a:gd name="connsiteX4" fmla="*/ 538149 w 3359351"/>
              <a:gd name="connsiteY4" fmla="*/ 1951103 h 1951221"/>
              <a:gd name="connsiteX5" fmla="*/ 539972 w 3359351"/>
              <a:gd name="connsiteY5" fmla="*/ 973325 h 1951221"/>
              <a:gd name="connsiteX0" fmla="*/ 539972 w 3419450"/>
              <a:gd name="connsiteY0" fmla="*/ 973325 h 1951221"/>
              <a:gd name="connsiteX1" fmla="*/ 993187 w 3419450"/>
              <a:gd name="connsiteY1" fmla="*/ 655686 h 1951221"/>
              <a:gd name="connsiteX2" fmla="*/ 2779692 w 3419450"/>
              <a:gd name="connsiteY2" fmla="*/ 801916 h 1951221"/>
              <a:gd name="connsiteX3" fmla="*/ 2912347 w 3419450"/>
              <a:gd name="connsiteY3" fmla="*/ 1951103 h 1951221"/>
              <a:gd name="connsiteX4" fmla="*/ 538149 w 3419450"/>
              <a:gd name="connsiteY4" fmla="*/ 1951103 h 1951221"/>
              <a:gd name="connsiteX5" fmla="*/ 539972 w 3419450"/>
              <a:gd name="connsiteY5" fmla="*/ 973325 h 1951221"/>
              <a:gd name="connsiteX0" fmla="*/ 539972 w 3443958"/>
              <a:gd name="connsiteY0" fmla="*/ 973325 h 1951221"/>
              <a:gd name="connsiteX1" fmla="*/ 993187 w 3443958"/>
              <a:gd name="connsiteY1" fmla="*/ 655686 h 1951221"/>
              <a:gd name="connsiteX2" fmla="*/ 2779692 w 3443958"/>
              <a:gd name="connsiteY2" fmla="*/ 801916 h 1951221"/>
              <a:gd name="connsiteX3" fmla="*/ 2912347 w 3443958"/>
              <a:gd name="connsiteY3" fmla="*/ 1951103 h 1951221"/>
              <a:gd name="connsiteX4" fmla="*/ 538149 w 3443958"/>
              <a:gd name="connsiteY4" fmla="*/ 1951103 h 1951221"/>
              <a:gd name="connsiteX5" fmla="*/ 539972 w 3443958"/>
              <a:gd name="connsiteY5" fmla="*/ 973325 h 1951221"/>
              <a:gd name="connsiteX0" fmla="*/ 539972 w 3500292"/>
              <a:gd name="connsiteY0" fmla="*/ 969019 h 1946915"/>
              <a:gd name="connsiteX1" fmla="*/ 993187 w 3500292"/>
              <a:gd name="connsiteY1" fmla="*/ 651380 h 1946915"/>
              <a:gd name="connsiteX2" fmla="*/ 2888569 w 3500292"/>
              <a:gd name="connsiteY2" fmla="*/ 808242 h 1946915"/>
              <a:gd name="connsiteX3" fmla="*/ 2912347 w 3500292"/>
              <a:gd name="connsiteY3" fmla="*/ 1946797 h 1946915"/>
              <a:gd name="connsiteX4" fmla="*/ 538149 w 3500292"/>
              <a:gd name="connsiteY4" fmla="*/ 1946797 h 1946915"/>
              <a:gd name="connsiteX5" fmla="*/ 539972 w 3500292"/>
              <a:gd name="connsiteY5" fmla="*/ 969019 h 1946915"/>
              <a:gd name="connsiteX0" fmla="*/ 539972 w 3437111"/>
              <a:gd name="connsiteY0" fmla="*/ 969019 h 1946915"/>
              <a:gd name="connsiteX1" fmla="*/ 993187 w 3437111"/>
              <a:gd name="connsiteY1" fmla="*/ 651380 h 1946915"/>
              <a:gd name="connsiteX2" fmla="*/ 2888569 w 3437111"/>
              <a:gd name="connsiteY2" fmla="*/ 808242 h 1946915"/>
              <a:gd name="connsiteX3" fmla="*/ 2912347 w 3437111"/>
              <a:gd name="connsiteY3" fmla="*/ 1946797 h 1946915"/>
              <a:gd name="connsiteX4" fmla="*/ 538149 w 3437111"/>
              <a:gd name="connsiteY4" fmla="*/ 1946797 h 1946915"/>
              <a:gd name="connsiteX5" fmla="*/ 539972 w 3437111"/>
              <a:gd name="connsiteY5" fmla="*/ 969019 h 1946915"/>
              <a:gd name="connsiteX0" fmla="*/ 539972 w 3437111"/>
              <a:gd name="connsiteY0" fmla="*/ 1014604 h 1992500"/>
              <a:gd name="connsiteX1" fmla="*/ 993187 w 3437111"/>
              <a:gd name="connsiteY1" fmla="*/ 696965 h 1992500"/>
              <a:gd name="connsiteX2" fmla="*/ 2888569 w 3437111"/>
              <a:gd name="connsiteY2" fmla="*/ 853827 h 1992500"/>
              <a:gd name="connsiteX3" fmla="*/ 2912347 w 3437111"/>
              <a:gd name="connsiteY3" fmla="*/ 1992382 h 1992500"/>
              <a:gd name="connsiteX4" fmla="*/ 538149 w 3437111"/>
              <a:gd name="connsiteY4" fmla="*/ 1992382 h 1992500"/>
              <a:gd name="connsiteX5" fmla="*/ 539972 w 3437111"/>
              <a:gd name="connsiteY5" fmla="*/ 1014604 h 199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7111" h="1992500">
                <a:moveTo>
                  <a:pt x="539972" y="1014604"/>
                </a:moveTo>
                <a:cubicBezTo>
                  <a:pt x="438541" y="782775"/>
                  <a:pt x="730864" y="525775"/>
                  <a:pt x="993187" y="696965"/>
                </a:cubicBezTo>
                <a:cubicBezTo>
                  <a:pt x="1266539" y="-358439"/>
                  <a:pt x="2949876" y="-141590"/>
                  <a:pt x="2888569" y="853827"/>
                </a:cubicBezTo>
                <a:cubicBezTo>
                  <a:pt x="3637936" y="929002"/>
                  <a:pt x="3593985" y="1993510"/>
                  <a:pt x="2912347" y="1992382"/>
                </a:cubicBezTo>
                <a:lnTo>
                  <a:pt x="538149" y="1992382"/>
                </a:lnTo>
                <a:cubicBezTo>
                  <a:pt x="-96534" y="2004748"/>
                  <a:pt x="-258401" y="1049224"/>
                  <a:pt x="539972" y="10146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10" name="Oval 309">
            <a:extLst>
              <a:ext uri="{FF2B5EF4-FFF2-40B4-BE49-F238E27FC236}">
                <a16:creationId xmlns:a16="http://schemas.microsoft.com/office/drawing/2014/main" id="{F669EA13-3809-433A-A954-65E2ADE4B674}"/>
              </a:ext>
            </a:extLst>
          </p:cNvPr>
          <p:cNvSpPr/>
          <p:nvPr/>
        </p:nvSpPr>
        <p:spPr>
          <a:xfrm rot="2700000">
            <a:off x="11370666" y="1441980"/>
            <a:ext cx="169849" cy="1698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311" name="Oval 310">
            <a:extLst>
              <a:ext uri="{FF2B5EF4-FFF2-40B4-BE49-F238E27FC236}">
                <a16:creationId xmlns:a16="http://schemas.microsoft.com/office/drawing/2014/main" id="{D15110B3-36BB-4228-BCA1-A3E9010A73C6}"/>
              </a:ext>
            </a:extLst>
          </p:cNvPr>
          <p:cNvSpPr/>
          <p:nvPr/>
        </p:nvSpPr>
        <p:spPr>
          <a:xfrm rot="2700000">
            <a:off x="8761306" y="1249850"/>
            <a:ext cx="169849" cy="1698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312" name="Oval 311">
            <a:extLst>
              <a:ext uri="{FF2B5EF4-FFF2-40B4-BE49-F238E27FC236}">
                <a16:creationId xmlns:a16="http://schemas.microsoft.com/office/drawing/2014/main" id="{E3C84222-B78F-4599-9351-72306F265BD2}"/>
              </a:ext>
            </a:extLst>
          </p:cNvPr>
          <p:cNvSpPr/>
          <p:nvPr/>
        </p:nvSpPr>
        <p:spPr>
          <a:xfrm rot="2700000">
            <a:off x="10855129" y="1039851"/>
            <a:ext cx="169849" cy="1698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4563024-1630-42B0-92D8-F329E0C4DF8B}"/>
              </a:ext>
            </a:extLst>
          </p:cNvPr>
          <p:cNvGrpSpPr/>
          <p:nvPr/>
        </p:nvGrpSpPr>
        <p:grpSpPr>
          <a:xfrm>
            <a:off x="1492654" y="1422671"/>
            <a:ext cx="16730313" cy="9759679"/>
            <a:chOff x="1492654" y="1422671"/>
            <a:chExt cx="16730313" cy="9759679"/>
          </a:xfrm>
        </p:grpSpPr>
        <p:grpSp>
          <p:nvGrpSpPr>
            <p:cNvPr id="356" name="Group 355">
              <a:extLst>
                <a:ext uri="{FF2B5EF4-FFF2-40B4-BE49-F238E27FC236}">
                  <a16:creationId xmlns:a16="http://schemas.microsoft.com/office/drawing/2014/main" id="{B21B69A0-23D9-4C91-B3E9-2E280D1CAA90}"/>
                </a:ext>
              </a:extLst>
            </p:cNvPr>
            <p:cNvGrpSpPr/>
            <p:nvPr/>
          </p:nvGrpSpPr>
          <p:grpSpPr>
            <a:xfrm>
              <a:off x="16225317" y="8784740"/>
              <a:ext cx="899726" cy="1384134"/>
              <a:chOff x="2522924" y="4565615"/>
              <a:chExt cx="899726" cy="1384134"/>
            </a:xfrm>
          </p:grpSpPr>
          <p:sp>
            <p:nvSpPr>
              <p:cNvPr id="357" name="Rectangle 356">
                <a:extLst>
                  <a:ext uri="{FF2B5EF4-FFF2-40B4-BE49-F238E27FC236}">
                    <a16:creationId xmlns:a16="http://schemas.microsoft.com/office/drawing/2014/main" id="{79B984F0-87CB-4E57-A1B4-F417E6014AAC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58" name="Arc 357">
                <a:extLst>
                  <a:ext uri="{FF2B5EF4-FFF2-40B4-BE49-F238E27FC236}">
                    <a16:creationId xmlns:a16="http://schemas.microsoft.com/office/drawing/2014/main" id="{070647E8-E6CF-4986-9362-B50D8ED93588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359" name="Straight Connector 358">
                <a:extLst>
                  <a:ext uri="{FF2B5EF4-FFF2-40B4-BE49-F238E27FC236}">
                    <a16:creationId xmlns:a16="http://schemas.microsoft.com/office/drawing/2014/main" id="{56B93651-1CBD-4E6A-9CEC-9F846A25BB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60" name="Oval 359">
                <a:extLst>
                  <a:ext uri="{FF2B5EF4-FFF2-40B4-BE49-F238E27FC236}">
                    <a16:creationId xmlns:a16="http://schemas.microsoft.com/office/drawing/2014/main" id="{67687395-1F36-4B0A-8051-293AB8CBC370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361" name="Straight Connector 360">
                <a:extLst>
                  <a:ext uri="{FF2B5EF4-FFF2-40B4-BE49-F238E27FC236}">
                    <a16:creationId xmlns:a16="http://schemas.microsoft.com/office/drawing/2014/main" id="{21C9DAA6-59F9-4F1F-8907-A0308708D0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62" name="Oval 361">
                <a:extLst>
                  <a:ext uri="{FF2B5EF4-FFF2-40B4-BE49-F238E27FC236}">
                    <a16:creationId xmlns:a16="http://schemas.microsoft.com/office/drawing/2014/main" id="{73953A1E-047A-4D23-9186-F007B65ED4C9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63" name="Oval 362">
                <a:extLst>
                  <a:ext uri="{FF2B5EF4-FFF2-40B4-BE49-F238E27FC236}">
                    <a16:creationId xmlns:a16="http://schemas.microsoft.com/office/drawing/2014/main" id="{6BB54C9B-90C1-4420-AB75-98CB8DE143C9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364" name="Straight Connector 363">
                <a:extLst>
                  <a:ext uri="{FF2B5EF4-FFF2-40B4-BE49-F238E27FC236}">
                    <a16:creationId xmlns:a16="http://schemas.microsoft.com/office/drawing/2014/main" id="{0C76F279-F76C-4C2D-8A6C-DAFE40710B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41D05EE5-CC9E-46F1-910D-287835C0F1AB}"/>
                </a:ext>
              </a:extLst>
            </p:cNvPr>
            <p:cNvGrpSpPr/>
            <p:nvPr/>
          </p:nvGrpSpPr>
          <p:grpSpPr>
            <a:xfrm>
              <a:off x="4210549" y="9079912"/>
              <a:ext cx="2624390" cy="2102438"/>
              <a:chOff x="3581564" y="6921306"/>
              <a:chExt cx="2624390" cy="2102438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4DFA2BF3-0BD0-4CBE-82E0-E29B914049FA}"/>
                  </a:ext>
                </a:extLst>
              </p:cNvPr>
              <p:cNvSpPr txBox="1"/>
              <p:nvPr/>
            </p:nvSpPr>
            <p:spPr>
              <a:xfrm>
                <a:off x="3884581" y="6921306"/>
                <a:ext cx="929647" cy="369332"/>
              </a:xfrm>
              <a:prstGeom prst="rect">
                <a:avLst/>
              </a:prstGeom>
              <a:solidFill>
                <a:srgbClr val="515151"/>
              </a:solidFill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SD-WAN</a:t>
                </a:r>
              </a:p>
            </p:txBody>
          </p: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E9B30223-5919-4D77-9A5C-A05FD89F4B0E}"/>
                  </a:ext>
                </a:extLst>
              </p:cNvPr>
              <p:cNvGrpSpPr/>
              <p:nvPr/>
            </p:nvGrpSpPr>
            <p:grpSpPr>
              <a:xfrm>
                <a:off x="3581564" y="7233986"/>
                <a:ext cx="2624390" cy="1789758"/>
                <a:chOff x="3576174" y="7214368"/>
                <a:chExt cx="2624390" cy="1789758"/>
              </a:xfrm>
            </p:grpSpPr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A8FB93D4-C1F9-4B69-93E2-BF9A2E7D8756}"/>
                    </a:ext>
                  </a:extLst>
                </p:cNvPr>
                <p:cNvSpPr txBox="1"/>
                <p:nvPr/>
              </p:nvSpPr>
              <p:spPr>
                <a:xfrm>
                  <a:off x="3892092" y="8480906"/>
                  <a:ext cx="2274571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800" spc="1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rebuchet MS" panose="020B0603020202020204" pitchFamily="34" charset="0"/>
                      <a:ea typeface="Avenir Next" charset="0"/>
                      <a:cs typeface="Avenir Next" charset="0"/>
                    </a:rPr>
                    <a:t>HQ</a:t>
                  </a:r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D07E984B-EDE0-438C-905A-886AAECFCF63}"/>
                    </a:ext>
                  </a:extLst>
                </p:cNvPr>
                <p:cNvSpPr/>
                <p:nvPr/>
              </p:nvSpPr>
              <p:spPr>
                <a:xfrm>
                  <a:off x="3872076" y="7273921"/>
                  <a:ext cx="933836" cy="118522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9ECA3CFF-EDFA-454E-969D-199916857C64}"/>
                    </a:ext>
                  </a:extLst>
                </p:cNvPr>
                <p:cNvSpPr/>
                <p:nvPr/>
              </p:nvSpPr>
              <p:spPr>
                <a:xfrm>
                  <a:off x="3996225" y="7757553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9FB7532-3774-4B34-9059-753AB6658889}"/>
                    </a:ext>
                  </a:extLst>
                </p:cNvPr>
                <p:cNvSpPr/>
                <p:nvPr/>
              </p:nvSpPr>
              <p:spPr>
                <a:xfrm>
                  <a:off x="4199338" y="7757553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38D6BE2A-11D2-4E89-A049-DBD37D204D4D}"/>
                    </a:ext>
                  </a:extLst>
                </p:cNvPr>
                <p:cNvSpPr/>
                <p:nvPr/>
              </p:nvSpPr>
              <p:spPr>
                <a:xfrm>
                  <a:off x="4402451" y="7757553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40E11456-00E0-4BFF-ADE4-92EBD7F385AF}"/>
                    </a:ext>
                  </a:extLst>
                </p:cNvPr>
                <p:cNvSpPr/>
                <p:nvPr/>
              </p:nvSpPr>
              <p:spPr>
                <a:xfrm>
                  <a:off x="4605564" y="7757553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C8A4A5BB-392A-4631-BDB8-D9C51188C28A}"/>
                    </a:ext>
                  </a:extLst>
                </p:cNvPr>
                <p:cNvSpPr/>
                <p:nvPr/>
              </p:nvSpPr>
              <p:spPr>
                <a:xfrm>
                  <a:off x="3996225" y="740882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id="{BAFF3D29-E9C6-49BA-8DE0-41CF6244C9A2}"/>
                    </a:ext>
                  </a:extLst>
                </p:cNvPr>
                <p:cNvSpPr/>
                <p:nvPr/>
              </p:nvSpPr>
              <p:spPr>
                <a:xfrm>
                  <a:off x="4199338" y="740882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id="{BDCA2CAE-A125-4C5B-83D9-D0FFCAC5CDAA}"/>
                    </a:ext>
                  </a:extLst>
                </p:cNvPr>
                <p:cNvSpPr/>
                <p:nvPr/>
              </p:nvSpPr>
              <p:spPr>
                <a:xfrm>
                  <a:off x="4402451" y="740882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" name="Rectangle 67">
                  <a:extLst>
                    <a:ext uri="{FF2B5EF4-FFF2-40B4-BE49-F238E27FC236}">
                      <a16:creationId xmlns:a16="http://schemas.microsoft.com/office/drawing/2014/main" id="{40E18013-F4D2-4D07-91F4-3EF00B1F122C}"/>
                    </a:ext>
                  </a:extLst>
                </p:cNvPr>
                <p:cNvSpPr/>
                <p:nvPr/>
              </p:nvSpPr>
              <p:spPr>
                <a:xfrm>
                  <a:off x="4605564" y="740882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" name="Rectangle 68">
                  <a:extLst>
                    <a:ext uri="{FF2B5EF4-FFF2-40B4-BE49-F238E27FC236}">
                      <a16:creationId xmlns:a16="http://schemas.microsoft.com/office/drawing/2014/main" id="{01B631FB-ABD5-4D6F-B3F4-CC3E4B2DAC73}"/>
                    </a:ext>
                  </a:extLst>
                </p:cNvPr>
                <p:cNvSpPr/>
                <p:nvPr/>
              </p:nvSpPr>
              <p:spPr>
                <a:xfrm>
                  <a:off x="3996225" y="8106277"/>
                  <a:ext cx="76200" cy="2286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5A8C12B2-46F0-4915-A5CE-2F73B2F39DAA}"/>
                    </a:ext>
                  </a:extLst>
                </p:cNvPr>
                <p:cNvSpPr/>
                <p:nvPr/>
              </p:nvSpPr>
              <p:spPr>
                <a:xfrm>
                  <a:off x="4605564" y="8106277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Oval 70">
                  <a:extLst>
                    <a:ext uri="{FF2B5EF4-FFF2-40B4-BE49-F238E27FC236}">
                      <a16:creationId xmlns:a16="http://schemas.microsoft.com/office/drawing/2014/main" id="{7BDB218D-C588-41C2-9C2D-CFCCF9F599A1}"/>
                    </a:ext>
                  </a:extLst>
                </p:cNvPr>
                <p:cNvSpPr/>
                <p:nvPr/>
              </p:nvSpPr>
              <p:spPr>
                <a:xfrm>
                  <a:off x="3816413" y="7214368"/>
                  <a:ext cx="118872" cy="118872"/>
                </a:xfrm>
                <a:prstGeom prst="ellipse">
                  <a:avLst/>
                </a:prstGeom>
                <a:solidFill>
                  <a:srgbClr val="515151"/>
                </a:solidFill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Rectangle 71">
                  <a:extLst>
                    <a:ext uri="{FF2B5EF4-FFF2-40B4-BE49-F238E27FC236}">
                      <a16:creationId xmlns:a16="http://schemas.microsoft.com/office/drawing/2014/main" id="{155B9773-3668-44A7-B97A-2E2F535E5D26}"/>
                    </a:ext>
                  </a:extLst>
                </p:cNvPr>
                <p:cNvSpPr/>
                <p:nvPr/>
              </p:nvSpPr>
              <p:spPr>
                <a:xfrm>
                  <a:off x="4199338" y="8112253"/>
                  <a:ext cx="285978" cy="346891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A193F05F-1BFB-405B-B44C-784B1653EB7F}"/>
                    </a:ext>
                  </a:extLst>
                </p:cNvPr>
                <p:cNvSpPr/>
                <p:nvPr/>
              </p:nvSpPr>
              <p:spPr>
                <a:xfrm>
                  <a:off x="4803759" y="7603955"/>
                  <a:ext cx="1336064" cy="85518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Rectangle 73">
                  <a:extLst>
                    <a:ext uri="{FF2B5EF4-FFF2-40B4-BE49-F238E27FC236}">
                      <a16:creationId xmlns:a16="http://schemas.microsoft.com/office/drawing/2014/main" id="{140CF096-47CA-48A5-BCD5-306CA31CE8E4}"/>
                    </a:ext>
                  </a:extLst>
                </p:cNvPr>
                <p:cNvSpPr/>
                <p:nvPr/>
              </p:nvSpPr>
              <p:spPr>
                <a:xfrm>
                  <a:off x="4934732" y="776230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13370FF6-2ADF-4910-843A-53C668FD5B2A}"/>
                    </a:ext>
                  </a:extLst>
                </p:cNvPr>
                <p:cNvSpPr/>
                <p:nvPr/>
              </p:nvSpPr>
              <p:spPr>
                <a:xfrm>
                  <a:off x="5137845" y="776230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9C670CFF-3352-40B5-BF3A-82100201062A}"/>
                    </a:ext>
                  </a:extLst>
                </p:cNvPr>
                <p:cNvSpPr/>
                <p:nvPr/>
              </p:nvSpPr>
              <p:spPr>
                <a:xfrm>
                  <a:off x="5340958" y="776230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AF206398-9EEB-48CE-808F-7F6E8E1A756B}"/>
                    </a:ext>
                  </a:extLst>
                </p:cNvPr>
                <p:cNvSpPr/>
                <p:nvPr/>
              </p:nvSpPr>
              <p:spPr>
                <a:xfrm>
                  <a:off x="5544071" y="776230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BCF5EEE4-971F-4895-B58C-CF575CA3A75A}"/>
                    </a:ext>
                  </a:extLst>
                </p:cNvPr>
                <p:cNvSpPr/>
                <p:nvPr/>
              </p:nvSpPr>
              <p:spPr>
                <a:xfrm>
                  <a:off x="4934732" y="8108100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E32AFD2B-C981-48A0-A6B7-000C74E82F2E}"/>
                    </a:ext>
                  </a:extLst>
                </p:cNvPr>
                <p:cNvSpPr/>
                <p:nvPr/>
              </p:nvSpPr>
              <p:spPr>
                <a:xfrm>
                  <a:off x="5748651" y="776230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7C0CFB13-7D49-49A9-BC1F-8E61A1AD31FD}"/>
                    </a:ext>
                  </a:extLst>
                </p:cNvPr>
                <p:cNvSpPr/>
                <p:nvPr/>
              </p:nvSpPr>
              <p:spPr>
                <a:xfrm>
                  <a:off x="5951764" y="7762309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6EF68702-32AA-4835-BACA-A43B391B43F0}"/>
                    </a:ext>
                  </a:extLst>
                </p:cNvPr>
                <p:cNvSpPr/>
                <p:nvPr/>
              </p:nvSpPr>
              <p:spPr>
                <a:xfrm>
                  <a:off x="5951764" y="8108100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29EF99EE-F4A9-423B-B94E-0CF492501C46}"/>
                    </a:ext>
                  </a:extLst>
                </p:cNvPr>
                <p:cNvSpPr/>
                <p:nvPr/>
              </p:nvSpPr>
              <p:spPr>
                <a:xfrm>
                  <a:off x="5137845" y="8108100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572CE3C1-27E3-407D-9A6E-D5BA66A32C04}"/>
                    </a:ext>
                  </a:extLst>
                </p:cNvPr>
                <p:cNvSpPr/>
                <p:nvPr/>
              </p:nvSpPr>
              <p:spPr>
                <a:xfrm>
                  <a:off x="5340958" y="8108100"/>
                  <a:ext cx="76200" cy="228600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Rectangle 83">
                  <a:extLst>
                    <a:ext uri="{FF2B5EF4-FFF2-40B4-BE49-F238E27FC236}">
                      <a16:creationId xmlns:a16="http://schemas.microsoft.com/office/drawing/2014/main" id="{B49CA482-343E-4432-A0B8-9457C3555A6B}"/>
                    </a:ext>
                  </a:extLst>
                </p:cNvPr>
                <p:cNvSpPr/>
                <p:nvPr/>
              </p:nvSpPr>
              <p:spPr>
                <a:xfrm>
                  <a:off x="5551848" y="8112253"/>
                  <a:ext cx="285978" cy="346891"/>
                </a:xfrm>
                <a:prstGeom prst="rect">
                  <a:avLst/>
                </a:prstGeom>
                <a:no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Oval 84">
                  <a:extLst>
                    <a:ext uri="{FF2B5EF4-FFF2-40B4-BE49-F238E27FC236}">
                      <a16:creationId xmlns:a16="http://schemas.microsoft.com/office/drawing/2014/main" id="{6A89A628-E576-4065-8EF8-D567818466D2}"/>
                    </a:ext>
                  </a:extLst>
                </p:cNvPr>
                <p:cNvSpPr/>
                <p:nvPr/>
              </p:nvSpPr>
              <p:spPr>
                <a:xfrm>
                  <a:off x="3816413" y="8387873"/>
                  <a:ext cx="118872" cy="118872"/>
                </a:xfrm>
                <a:prstGeom prst="ellipse">
                  <a:avLst/>
                </a:prstGeom>
                <a:solidFill>
                  <a:srgbClr val="515151"/>
                </a:solidFill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2B867561-9BE9-4F12-8981-C7C3A66C60CA}"/>
                    </a:ext>
                  </a:extLst>
                </p:cNvPr>
                <p:cNvSpPr/>
                <p:nvPr/>
              </p:nvSpPr>
              <p:spPr>
                <a:xfrm>
                  <a:off x="6081692" y="8387873"/>
                  <a:ext cx="118872" cy="118872"/>
                </a:xfrm>
                <a:prstGeom prst="ellipse">
                  <a:avLst/>
                </a:prstGeom>
                <a:solidFill>
                  <a:srgbClr val="515151"/>
                </a:solidFill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Oval 86">
                  <a:extLst>
                    <a:ext uri="{FF2B5EF4-FFF2-40B4-BE49-F238E27FC236}">
                      <a16:creationId xmlns:a16="http://schemas.microsoft.com/office/drawing/2014/main" id="{D58EA2F1-EC6F-4127-99EC-4910EF90E1AB}"/>
                    </a:ext>
                  </a:extLst>
                </p:cNvPr>
                <p:cNvSpPr/>
                <p:nvPr/>
              </p:nvSpPr>
              <p:spPr>
                <a:xfrm>
                  <a:off x="6081692" y="7542348"/>
                  <a:ext cx="118872" cy="118872"/>
                </a:xfrm>
                <a:prstGeom prst="ellipse">
                  <a:avLst/>
                </a:prstGeom>
                <a:solidFill>
                  <a:srgbClr val="515151"/>
                </a:solidFill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Oval 87">
                  <a:extLst>
                    <a:ext uri="{FF2B5EF4-FFF2-40B4-BE49-F238E27FC236}">
                      <a16:creationId xmlns:a16="http://schemas.microsoft.com/office/drawing/2014/main" id="{4B25D8D2-3164-4494-B4BB-ACDC2DB2399F}"/>
                    </a:ext>
                  </a:extLst>
                </p:cNvPr>
                <p:cNvSpPr/>
                <p:nvPr/>
              </p:nvSpPr>
              <p:spPr>
                <a:xfrm>
                  <a:off x="4743569" y="7542348"/>
                  <a:ext cx="118872" cy="118872"/>
                </a:xfrm>
                <a:prstGeom prst="ellipse">
                  <a:avLst/>
                </a:prstGeom>
                <a:solidFill>
                  <a:srgbClr val="515151"/>
                </a:solidFill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Oval 88">
                  <a:extLst>
                    <a:ext uri="{FF2B5EF4-FFF2-40B4-BE49-F238E27FC236}">
                      <a16:creationId xmlns:a16="http://schemas.microsoft.com/office/drawing/2014/main" id="{C92B4D4E-A3E8-4DEE-9D6D-0F8465070681}"/>
                    </a:ext>
                  </a:extLst>
                </p:cNvPr>
                <p:cNvSpPr/>
                <p:nvPr/>
              </p:nvSpPr>
              <p:spPr>
                <a:xfrm>
                  <a:off x="4743569" y="7214368"/>
                  <a:ext cx="118872" cy="118872"/>
                </a:xfrm>
                <a:prstGeom prst="ellipse">
                  <a:avLst/>
                </a:prstGeom>
                <a:solidFill>
                  <a:srgbClr val="515151"/>
                </a:solidFill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6884C3FB-5A1A-4A6C-B211-169413B7D522}"/>
                    </a:ext>
                  </a:extLst>
                </p:cNvPr>
                <p:cNvGrpSpPr/>
                <p:nvPr/>
              </p:nvGrpSpPr>
              <p:grpSpPr>
                <a:xfrm>
                  <a:off x="3576174" y="8041552"/>
                  <a:ext cx="530935" cy="573257"/>
                  <a:chOff x="3576174" y="8041552"/>
                  <a:chExt cx="530935" cy="573257"/>
                </a:xfrm>
              </p:grpSpPr>
              <p:sp>
                <p:nvSpPr>
                  <p:cNvPr id="91" name="Cylinder 90">
                    <a:extLst>
                      <a:ext uri="{FF2B5EF4-FFF2-40B4-BE49-F238E27FC236}">
                        <a16:creationId xmlns:a16="http://schemas.microsoft.com/office/drawing/2014/main" id="{468655F7-ACA1-470B-9F75-B7BB4F7D6412}"/>
                      </a:ext>
                    </a:extLst>
                  </p:cNvPr>
                  <p:cNvSpPr/>
                  <p:nvPr/>
                </p:nvSpPr>
                <p:spPr>
                  <a:xfrm>
                    <a:off x="3576174" y="8385712"/>
                    <a:ext cx="530935" cy="229097"/>
                  </a:xfrm>
                  <a:prstGeom prst="can">
                    <a:avLst>
                      <a:gd name="adj" fmla="val 46125"/>
                    </a:avLst>
                  </a:prstGeom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9050">
                    <a:solidFill>
                      <a:srgbClr val="51515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" name="Cylinder 91">
                    <a:extLst>
                      <a:ext uri="{FF2B5EF4-FFF2-40B4-BE49-F238E27FC236}">
                        <a16:creationId xmlns:a16="http://schemas.microsoft.com/office/drawing/2014/main" id="{DC95774C-3F96-4241-A02E-DAF16D936C0D}"/>
                      </a:ext>
                    </a:extLst>
                  </p:cNvPr>
                  <p:cNvSpPr/>
                  <p:nvPr/>
                </p:nvSpPr>
                <p:spPr>
                  <a:xfrm>
                    <a:off x="3576174" y="8270992"/>
                    <a:ext cx="530935" cy="229097"/>
                  </a:xfrm>
                  <a:prstGeom prst="can">
                    <a:avLst>
                      <a:gd name="adj" fmla="val 46125"/>
                    </a:avLst>
                  </a:prstGeom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9050">
                    <a:solidFill>
                      <a:srgbClr val="51515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93" name="Cylinder 92">
                    <a:extLst>
                      <a:ext uri="{FF2B5EF4-FFF2-40B4-BE49-F238E27FC236}">
                        <a16:creationId xmlns:a16="http://schemas.microsoft.com/office/drawing/2014/main" id="{E0116403-1F4E-40B9-82AE-227EA4C63DAC}"/>
                      </a:ext>
                    </a:extLst>
                  </p:cNvPr>
                  <p:cNvSpPr/>
                  <p:nvPr/>
                </p:nvSpPr>
                <p:spPr>
                  <a:xfrm>
                    <a:off x="3576174" y="8156272"/>
                    <a:ext cx="530935" cy="229097"/>
                  </a:xfrm>
                  <a:prstGeom prst="can">
                    <a:avLst>
                      <a:gd name="adj" fmla="val 46125"/>
                    </a:avLst>
                  </a:prstGeom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9050">
                    <a:solidFill>
                      <a:srgbClr val="51515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4" name="Cylinder 93">
                    <a:extLst>
                      <a:ext uri="{FF2B5EF4-FFF2-40B4-BE49-F238E27FC236}">
                        <a16:creationId xmlns:a16="http://schemas.microsoft.com/office/drawing/2014/main" id="{DB888F03-3360-4D25-B1BD-452D1521AFA5}"/>
                      </a:ext>
                    </a:extLst>
                  </p:cNvPr>
                  <p:cNvSpPr/>
                  <p:nvPr/>
                </p:nvSpPr>
                <p:spPr>
                  <a:xfrm>
                    <a:off x="3576174" y="8041552"/>
                    <a:ext cx="530935" cy="229097"/>
                  </a:xfrm>
                  <a:prstGeom prst="can">
                    <a:avLst>
                      <a:gd name="adj" fmla="val 46125"/>
                    </a:avLst>
                  </a:prstGeom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50000">
                        <a:schemeClr val="bg1">
                          <a:lumMod val="9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9050">
                    <a:solidFill>
                      <a:srgbClr val="51515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D22F4190-7F14-4984-9728-DC8BADEE8C5D}"/>
                </a:ext>
              </a:extLst>
            </p:cNvPr>
            <p:cNvGrpSpPr/>
            <p:nvPr/>
          </p:nvGrpSpPr>
          <p:grpSpPr>
            <a:xfrm>
              <a:off x="14509466" y="9400905"/>
              <a:ext cx="3359146" cy="1781445"/>
              <a:chOff x="6943090" y="8599399"/>
              <a:chExt cx="3359146" cy="1781445"/>
            </a:xfrm>
          </p:grpSpPr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025436C6-8180-4699-9471-F6AB3250FBA1}"/>
                  </a:ext>
                </a:extLst>
              </p:cNvPr>
              <p:cNvSpPr txBox="1"/>
              <p:nvPr/>
            </p:nvSpPr>
            <p:spPr>
              <a:xfrm>
                <a:off x="6943090" y="9857624"/>
                <a:ext cx="335914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spc="1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BRANCH</a:t>
                </a:r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11DF806E-367D-414B-8C7A-F55C70B92E26}"/>
                  </a:ext>
                </a:extLst>
              </p:cNvPr>
              <p:cNvSpPr/>
              <p:nvPr/>
            </p:nvSpPr>
            <p:spPr>
              <a:xfrm>
                <a:off x="7341502" y="8646152"/>
                <a:ext cx="933836" cy="118522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1" name="Group 130">
                <a:extLst>
                  <a:ext uri="{FF2B5EF4-FFF2-40B4-BE49-F238E27FC236}">
                    <a16:creationId xmlns:a16="http://schemas.microsoft.com/office/drawing/2014/main" id="{AE148C0F-B84D-46EE-913F-C9FD91E7E81A}"/>
                  </a:ext>
                </a:extLst>
              </p:cNvPr>
              <p:cNvGrpSpPr/>
              <p:nvPr/>
            </p:nvGrpSpPr>
            <p:grpSpPr>
              <a:xfrm>
                <a:off x="7465651" y="9135760"/>
                <a:ext cx="685539" cy="228600"/>
                <a:chOff x="1593720" y="5177597"/>
                <a:chExt cx="685539" cy="228600"/>
              </a:xfrm>
              <a:noFill/>
            </p:grpSpPr>
            <p:sp>
              <p:nvSpPr>
                <p:cNvPr id="144" name="Rectangle 143">
                  <a:extLst>
                    <a:ext uri="{FF2B5EF4-FFF2-40B4-BE49-F238E27FC236}">
                      <a16:creationId xmlns:a16="http://schemas.microsoft.com/office/drawing/2014/main" id="{4DC419B3-E3BD-4A80-8A32-EF38FBDE5746}"/>
                    </a:ext>
                  </a:extLst>
                </p:cNvPr>
                <p:cNvSpPr/>
                <p:nvPr/>
              </p:nvSpPr>
              <p:spPr>
                <a:xfrm>
                  <a:off x="1593720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Rectangle 144">
                  <a:extLst>
                    <a:ext uri="{FF2B5EF4-FFF2-40B4-BE49-F238E27FC236}">
                      <a16:creationId xmlns:a16="http://schemas.microsoft.com/office/drawing/2014/main" id="{7F908668-FF5E-4962-89DC-6351BC933166}"/>
                    </a:ext>
                  </a:extLst>
                </p:cNvPr>
                <p:cNvSpPr/>
                <p:nvPr/>
              </p:nvSpPr>
              <p:spPr>
                <a:xfrm>
                  <a:off x="1796833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" name="Rectangle 145">
                  <a:extLst>
                    <a:ext uri="{FF2B5EF4-FFF2-40B4-BE49-F238E27FC236}">
                      <a16:creationId xmlns:a16="http://schemas.microsoft.com/office/drawing/2014/main" id="{F5051006-1719-4D02-979C-FBBC87AA48ED}"/>
                    </a:ext>
                  </a:extLst>
                </p:cNvPr>
                <p:cNvSpPr/>
                <p:nvPr/>
              </p:nvSpPr>
              <p:spPr>
                <a:xfrm>
                  <a:off x="1999946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" name="Rectangle 146">
                  <a:extLst>
                    <a:ext uri="{FF2B5EF4-FFF2-40B4-BE49-F238E27FC236}">
                      <a16:creationId xmlns:a16="http://schemas.microsoft.com/office/drawing/2014/main" id="{11FACBB3-A8AC-4432-87A8-1D838A836726}"/>
                    </a:ext>
                  </a:extLst>
                </p:cNvPr>
                <p:cNvSpPr/>
                <p:nvPr/>
              </p:nvSpPr>
              <p:spPr>
                <a:xfrm>
                  <a:off x="2203059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2" name="Group 131">
                <a:extLst>
                  <a:ext uri="{FF2B5EF4-FFF2-40B4-BE49-F238E27FC236}">
                    <a16:creationId xmlns:a16="http://schemas.microsoft.com/office/drawing/2014/main" id="{7BFEF185-F983-4DD6-AA37-FFE7B79E605B}"/>
                  </a:ext>
                </a:extLst>
              </p:cNvPr>
              <p:cNvGrpSpPr/>
              <p:nvPr/>
            </p:nvGrpSpPr>
            <p:grpSpPr>
              <a:xfrm>
                <a:off x="7465651" y="8787036"/>
                <a:ext cx="685539" cy="228600"/>
                <a:chOff x="1593720" y="5177597"/>
                <a:chExt cx="685539" cy="228600"/>
              </a:xfrm>
              <a:noFill/>
            </p:grpSpPr>
            <p:sp>
              <p:nvSpPr>
                <p:cNvPr id="140" name="Rectangle 139">
                  <a:extLst>
                    <a:ext uri="{FF2B5EF4-FFF2-40B4-BE49-F238E27FC236}">
                      <a16:creationId xmlns:a16="http://schemas.microsoft.com/office/drawing/2014/main" id="{D634DC13-8372-4A5D-84D7-075DE8AA8BB4}"/>
                    </a:ext>
                  </a:extLst>
                </p:cNvPr>
                <p:cNvSpPr/>
                <p:nvPr/>
              </p:nvSpPr>
              <p:spPr>
                <a:xfrm>
                  <a:off x="1593720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" name="Rectangle 140">
                  <a:extLst>
                    <a:ext uri="{FF2B5EF4-FFF2-40B4-BE49-F238E27FC236}">
                      <a16:creationId xmlns:a16="http://schemas.microsoft.com/office/drawing/2014/main" id="{262CA367-4E5E-44AF-B68B-48707971ED9E}"/>
                    </a:ext>
                  </a:extLst>
                </p:cNvPr>
                <p:cNvSpPr/>
                <p:nvPr/>
              </p:nvSpPr>
              <p:spPr>
                <a:xfrm>
                  <a:off x="1796833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Rectangle 141">
                  <a:extLst>
                    <a:ext uri="{FF2B5EF4-FFF2-40B4-BE49-F238E27FC236}">
                      <a16:creationId xmlns:a16="http://schemas.microsoft.com/office/drawing/2014/main" id="{B515855B-7298-4D11-9C2B-356AA5D44FEB}"/>
                    </a:ext>
                  </a:extLst>
                </p:cNvPr>
                <p:cNvSpPr/>
                <p:nvPr/>
              </p:nvSpPr>
              <p:spPr>
                <a:xfrm>
                  <a:off x="1999946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Rectangle 142">
                  <a:extLst>
                    <a:ext uri="{FF2B5EF4-FFF2-40B4-BE49-F238E27FC236}">
                      <a16:creationId xmlns:a16="http://schemas.microsoft.com/office/drawing/2014/main" id="{3E68A1FD-1F47-4153-B511-648352D33A55}"/>
                    </a:ext>
                  </a:extLst>
                </p:cNvPr>
                <p:cNvSpPr/>
                <p:nvPr/>
              </p:nvSpPr>
              <p:spPr>
                <a:xfrm>
                  <a:off x="2203059" y="5177597"/>
                  <a:ext cx="76200" cy="228600"/>
                </a:xfrm>
                <a:prstGeom prst="rect">
                  <a:avLst/>
                </a:prstGeom>
                <a:grpFill/>
                <a:ln w="19050">
                  <a:solidFill>
                    <a:srgbClr val="51515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ECA04582-21E6-4766-AF02-0B54A6878C3B}"/>
                  </a:ext>
                </a:extLst>
              </p:cNvPr>
              <p:cNvSpPr/>
              <p:nvPr/>
            </p:nvSpPr>
            <p:spPr>
              <a:xfrm>
                <a:off x="7465651" y="9484484"/>
                <a:ext cx="76200" cy="228600"/>
              </a:xfrm>
              <a:prstGeom prst="rect">
                <a:avLst/>
              </a:prstGeom>
              <a:noFill/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0DDA51E6-6BA6-4D2C-A827-BB358C5CCC99}"/>
                  </a:ext>
                </a:extLst>
              </p:cNvPr>
              <p:cNvSpPr/>
              <p:nvPr/>
            </p:nvSpPr>
            <p:spPr>
              <a:xfrm>
                <a:off x="8074990" y="9484484"/>
                <a:ext cx="76200" cy="228600"/>
              </a:xfrm>
              <a:prstGeom prst="rect">
                <a:avLst/>
              </a:prstGeom>
              <a:noFill/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8F536310-31A7-48D5-8E52-D7AF44CBF742}"/>
                  </a:ext>
                </a:extLst>
              </p:cNvPr>
              <p:cNvSpPr/>
              <p:nvPr/>
            </p:nvSpPr>
            <p:spPr>
              <a:xfrm>
                <a:off x="8211487" y="8599399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A1386D63-D571-41E3-964B-ACD4B7DA7207}"/>
                  </a:ext>
                </a:extLst>
              </p:cNvPr>
              <p:cNvSpPr/>
              <p:nvPr/>
            </p:nvSpPr>
            <p:spPr>
              <a:xfrm>
                <a:off x="7668764" y="9484484"/>
                <a:ext cx="285978" cy="346891"/>
              </a:xfrm>
              <a:prstGeom prst="rect">
                <a:avLst/>
              </a:prstGeom>
              <a:noFill/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652DBF0A-56DD-48D3-B159-7EE6F3C2D362}"/>
                  </a:ext>
                </a:extLst>
              </p:cNvPr>
              <p:cNvSpPr/>
              <p:nvPr/>
            </p:nvSpPr>
            <p:spPr>
              <a:xfrm>
                <a:off x="7282066" y="8599399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B5E07272-F074-412D-8343-A6755A8D986E}"/>
                  </a:ext>
                </a:extLst>
              </p:cNvPr>
              <p:cNvSpPr/>
              <p:nvPr/>
            </p:nvSpPr>
            <p:spPr>
              <a:xfrm>
                <a:off x="8211487" y="976641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A4C9737E-7951-430E-AB78-A8292D66981E}"/>
                  </a:ext>
                </a:extLst>
              </p:cNvPr>
              <p:cNvSpPr/>
              <p:nvPr/>
            </p:nvSpPr>
            <p:spPr>
              <a:xfrm>
                <a:off x="7282066" y="976641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5B573494-18D5-4984-AEC8-DCF078974955}"/>
                </a:ext>
              </a:extLst>
            </p:cNvPr>
            <p:cNvSpPr txBox="1"/>
            <p:nvPr/>
          </p:nvSpPr>
          <p:spPr>
            <a:xfrm>
              <a:off x="16158218" y="5258644"/>
              <a:ext cx="16595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@Hotel</a:t>
              </a:r>
            </a:p>
          </p:txBody>
        </p:sp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42C13121-E066-498B-87A7-968FD6E50ED0}"/>
                </a:ext>
              </a:extLst>
            </p:cNvPr>
            <p:cNvSpPr txBox="1"/>
            <p:nvPr/>
          </p:nvSpPr>
          <p:spPr>
            <a:xfrm>
              <a:off x="1492654" y="5357515"/>
              <a:ext cx="18747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8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@Airport</a:t>
              </a:r>
            </a:p>
          </p:txBody>
        </p:sp>
        <p:grpSp>
          <p:nvGrpSpPr>
            <p:cNvPr id="262" name="Group 261">
              <a:extLst>
                <a:ext uri="{FF2B5EF4-FFF2-40B4-BE49-F238E27FC236}">
                  <a16:creationId xmlns:a16="http://schemas.microsoft.com/office/drawing/2014/main" id="{2398D6CC-5993-4C8D-833C-6622E23F7627}"/>
                </a:ext>
              </a:extLst>
            </p:cNvPr>
            <p:cNvGrpSpPr/>
            <p:nvPr/>
          </p:nvGrpSpPr>
          <p:grpSpPr>
            <a:xfrm>
              <a:off x="2430010" y="5981370"/>
              <a:ext cx="632669" cy="1019488"/>
              <a:chOff x="9764102" y="9163050"/>
              <a:chExt cx="632669" cy="1019488"/>
            </a:xfrm>
          </p:grpSpPr>
          <p:sp>
            <p:nvSpPr>
              <p:cNvPr id="283" name="Rectangle 282">
                <a:extLst>
                  <a:ext uri="{FF2B5EF4-FFF2-40B4-BE49-F238E27FC236}">
                    <a16:creationId xmlns:a16="http://schemas.microsoft.com/office/drawing/2014/main" id="{A26103DA-FE6E-423F-A6ED-B4661808C7C9}"/>
                  </a:ext>
                </a:extLst>
              </p:cNvPr>
              <p:cNvSpPr/>
              <p:nvPr/>
            </p:nvSpPr>
            <p:spPr>
              <a:xfrm>
                <a:off x="9813588" y="9212371"/>
                <a:ext cx="536641" cy="921981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4" name="Oval 283">
                <a:extLst>
                  <a:ext uri="{FF2B5EF4-FFF2-40B4-BE49-F238E27FC236}">
                    <a16:creationId xmlns:a16="http://schemas.microsoft.com/office/drawing/2014/main" id="{246F1D09-17CA-4B3E-9E30-9B4223675274}"/>
                  </a:ext>
                </a:extLst>
              </p:cNvPr>
              <p:cNvSpPr/>
              <p:nvPr/>
            </p:nvSpPr>
            <p:spPr>
              <a:xfrm>
                <a:off x="10305331" y="9163050"/>
                <a:ext cx="91440" cy="91440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5" name="Oval 284">
                <a:extLst>
                  <a:ext uri="{FF2B5EF4-FFF2-40B4-BE49-F238E27FC236}">
                    <a16:creationId xmlns:a16="http://schemas.microsoft.com/office/drawing/2014/main" id="{C15D0C7F-8A2E-40EA-9158-12C1708FE194}"/>
                  </a:ext>
                </a:extLst>
              </p:cNvPr>
              <p:cNvSpPr/>
              <p:nvPr/>
            </p:nvSpPr>
            <p:spPr>
              <a:xfrm>
                <a:off x="10305331" y="10091098"/>
                <a:ext cx="91440" cy="91440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6" name="Oval 285">
                <a:extLst>
                  <a:ext uri="{FF2B5EF4-FFF2-40B4-BE49-F238E27FC236}">
                    <a16:creationId xmlns:a16="http://schemas.microsoft.com/office/drawing/2014/main" id="{26C27347-451F-4287-8C7F-6233874320E0}"/>
                  </a:ext>
                </a:extLst>
              </p:cNvPr>
              <p:cNvSpPr/>
              <p:nvPr/>
            </p:nvSpPr>
            <p:spPr>
              <a:xfrm>
                <a:off x="9764102" y="9163050"/>
                <a:ext cx="91440" cy="91440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7" name="Oval 286">
                <a:extLst>
                  <a:ext uri="{FF2B5EF4-FFF2-40B4-BE49-F238E27FC236}">
                    <a16:creationId xmlns:a16="http://schemas.microsoft.com/office/drawing/2014/main" id="{F0FDDCB3-D4A8-431D-9273-6EE201F715FE}"/>
                  </a:ext>
                </a:extLst>
              </p:cNvPr>
              <p:cNvSpPr/>
              <p:nvPr/>
            </p:nvSpPr>
            <p:spPr>
              <a:xfrm>
                <a:off x="9764102" y="10091098"/>
                <a:ext cx="91440" cy="91440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8" name="Rectangle 287">
                <a:extLst>
                  <a:ext uri="{FF2B5EF4-FFF2-40B4-BE49-F238E27FC236}">
                    <a16:creationId xmlns:a16="http://schemas.microsoft.com/office/drawing/2014/main" id="{037EB7F3-931B-47EE-B31F-40D55F8867F6}"/>
                  </a:ext>
                </a:extLst>
              </p:cNvPr>
              <p:cNvSpPr/>
              <p:nvPr/>
            </p:nvSpPr>
            <p:spPr>
              <a:xfrm>
                <a:off x="9889134" y="9305265"/>
                <a:ext cx="383906" cy="55173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9" name="Oval 288">
                <a:extLst>
                  <a:ext uri="{FF2B5EF4-FFF2-40B4-BE49-F238E27FC236}">
                    <a16:creationId xmlns:a16="http://schemas.microsoft.com/office/drawing/2014/main" id="{62AE97EC-684D-48B6-9664-141B654391F6}"/>
                  </a:ext>
                </a:extLst>
              </p:cNvPr>
              <p:cNvSpPr/>
              <p:nvPr/>
            </p:nvSpPr>
            <p:spPr>
              <a:xfrm>
                <a:off x="10021890" y="9942415"/>
                <a:ext cx="118392" cy="11839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0" name="Group 289">
              <a:extLst>
                <a:ext uri="{FF2B5EF4-FFF2-40B4-BE49-F238E27FC236}">
                  <a16:creationId xmlns:a16="http://schemas.microsoft.com/office/drawing/2014/main" id="{0A647775-813E-4539-9092-8202C25F0C8F}"/>
                </a:ext>
              </a:extLst>
            </p:cNvPr>
            <p:cNvGrpSpPr/>
            <p:nvPr/>
          </p:nvGrpSpPr>
          <p:grpSpPr>
            <a:xfrm>
              <a:off x="1785105" y="6095898"/>
              <a:ext cx="899726" cy="1384134"/>
              <a:chOff x="2522924" y="4565615"/>
              <a:chExt cx="899726" cy="1384134"/>
            </a:xfrm>
          </p:grpSpPr>
          <p:sp>
            <p:nvSpPr>
              <p:cNvPr id="291" name="Rectangle 290">
                <a:extLst>
                  <a:ext uri="{FF2B5EF4-FFF2-40B4-BE49-F238E27FC236}">
                    <a16:creationId xmlns:a16="http://schemas.microsoft.com/office/drawing/2014/main" id="{0DB3B024-EC23-4641-A8D7-05FF456CEE31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2" name="Arc 291">
                <a:extLst>
                  <a:ext uri="{FF2B5EF4-FFF2-40B4-BE49-F238E27FC236}">
                    <a16:creationId xmlns:a16="http://schemas.microsoft.com/office/drawing/2014/main" id="{1439136B-8176-421F-9775-BBBACE5B84D2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293" name="Straight Connector 292">
                <a:extLst>
                  <a:ext uri="{FF2B5EF4-FFF2-40B4-BE49-F238E27FC236}">
                    <a16:creationId xmlns:a16="http://schemas.microsoft.com/office/drawing/2014/main" id="{C3095AA3-AF47-450B-965C-0F58972C65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94" name="Oval 293">
                <a:extLst>
                  <a:ext uri="{FF2B5EF4-FFF2-40B4-BE49-F238E27FC236}">
                    <a16:creationId xmlns:a16="http://schemas.microsoft.com/office/drawing/2014/main" id="{5D936AE4-065A-4131-9280-A43BB4163DD7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295" name="Straight Connector 294">
                <a:extLst>
                  <a:ext uri="{FF2B5EF4-FFF2-40B4-BE49-F238E27FC236}">
                    <a16:creationId xmlns:a16="http://schemas.microsoft.com/office/drawing/2014/main" id="{B4EB8766-4CA9-4CD5-92C5-AB97177898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96" name="Oval 295">
                <a:extLst>
                  <a:ext uri="{FF2B5EF4-FFF2-40B4-BE49-F238E27FC236}">
                    <a16:creationId xmlns:a16="http://schemas.microsoft.com/office/drawing/2014/main" id="{346BECF5-ECDC-4EDF-864C-D61C00AE22FE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7" name="Oval 296">
                <a:extLst>
                  <a:ext uri="{FF2B5EF4-FFF2-40B4-BE49-F238E27FC236}">
                    <a16:creationId xmlns:a16="http://schemas.microsoft.com/office/drawing/2014/main" id="{BE42C8E8-DBFB-44B1-AB94-9185391FBC03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298" name="Straight Connector 297">
                <a:extLst>
                  <a:ext uri="{FF2B5EF4-FFF2-40B4-BE49-F238E27FC236}">
                    <a16:creationId xmlns:a16="http://schemas.microsoft.com/office/drawing/2014/main" id="{5C6A2B0F-94F9-4BA0-8FD6-DA4289D42F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" name="Group 337">
              <a:extLst>
                <a:ext uri="{FF2B5EF4-FFF2-40B4-BE49-F238E27FC236}">
                  <a16:creationId xmlns:a16="http://schemas.microsoft.com/office/drawing/2014/main" id="{0E7DB518-D1F2-49BD-9217-9072D904AA64}"/>
                </a:ext>
              </a:extLst>
            </p:cNvPr>
            <p:cNvGrpSpPr/>
            <p:nvPr/>
          </p:nvGrpSpPr>
          <p:grpSpPr>
            <a:xfrm>
              <a:off x="15720656" y="9152189"/>
              <a:ext cx="899726" cy="1384134"/>
              <a:chOff x="2522924" y="4565615"/>
              <a:chExt cx="899726" cy="1384134"/>
            </a:xfrm>
          </p:grpSpPr>
          <p:sp>
            <p:nvSpPr>
              <p:cNvPr id="339" name="Rectangle 338">
                <a:extLst>
                  <a:ext uri="{FF2B5EF4-FFF2-40B4-BE49-F238E27FC236}">
                    <a16:creationId xmlns:a16="http://schemas.microsoft.com/office/drawing/2014/main" id="{9FEAFD36-1FF3-4618-9392-6B5B300A18F4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0" name="Arc 339">
                <a:extLst>
                  <a:ext uri="{FF2B5EF4-FFF2-40B4-BE49-F238E27FC236}">
                    <a16:creationId xmlns:a16="http://schemas.microsoft.com/office/drawing/2014/main" id="{B0D26733-6327-49C3-81CE-6C02431FA3EF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341" name="Straight Connector 340">
                <a:extLst>
                  <a:ext uri="{FF2B5EF4-FFF2-40B4-BE49-F238E27FC236}">
                    <a16:creationId xmlns:a16="http://schemas.microsoft.com/office/drawing/2014/main" id="{2E351BD0-C2D3-48AF-B725-D4CD43CA93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42" name="Oval 341">
                <a:extLst>
                  <a:ext uri="{FF2B5EF4-FFF2-40B4-BE49-F238E27FC236}">
                    <a16:creationId xmlns:a16="http://schemas.microsoft.com/office/drawing/2014/main" id="{7FB6ED8B-4E2C-4D73-AF32-3E1646B0EDB2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343" name="Straight Connector 342">
                <a:extLst>
                  <a:ext uri="{FF2B5EF4-FFF2-40B4-BE49-F238E27FC236}">
                    <a16:creationId xmlns:a16="http://schemas.microsoft.com/office/drawing/2014/main" id="{673F97E2-A700-4CFB-BAD8-7A68E728DB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44" name="Oval 343">
                <a:extLst>
                  <a:ext uri="{FF2B5EF4-FFF2-40B4-BE49-F238E27FC236}">
                    <a16:creationId xmlns:a16="http://schemas.microsoft.com/office/drawing/2014/main" id="{36172F47-F6CE-40B3-89BD-371A86554219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5" name="Oval 344">
                <a:extLst>
                  <a:ext uri="{FF2B5EF4-FFF2-40B4-BE49-F238E27FC236}">
                    <a16:creationId xmlns:a16="http://schemas.microsoft.com/office/drawing/2014/main" id="{4FF0FC3D-6751-4A89-9DDA-36228C4915C7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346" name="Straight Connector 345">
                <a:extLst>
                  <a:ext uri="{FF2B5EF4-FFF2-40B4-BE49-F238E27FC236}">
                    <a16:creationId xmlns:a16="http://schemas.microsoft.com/office/drawing/2014/main" id="{449D56EB-91A5-4734-AAF5-1AE4F0F9C1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7" name="Group 346">
              <a:extLst>
                <a:ext uri="{FF2B5EF4-FFF2-40B4-BE49-F238E27FC236}">
                  <a16:creationId xmlns:a16="http://schemas.microsoft.com/office/drawing/2014/main" id="{BF3E7467-8C51-411A-B455-B827B5EB951B}"/>
                </a:ext>
              </a:extLst>
            </p:cNvPr>
            <p:cNvGrpSpPr/>
            <p:nvPr/>
          </p:nvGrpSpPr>
          <p:grpSpPr>
            <a:xfrm>
              <a:off x="16701982" y="9285912"/>
              <a:ext cx="899726" cy="1384134"/>
              <a:chOff x="2522924" y="4565615"/>
              <a:chExt cx="899726" cy="1384134"/>
            </a:xfrm>
          </p:grpSpPr>
          <p:sp>
            <p:nvSpPr>
              <p:cNvPr id="348" name="Rectangle 347">
                <a:extLst>
                  <a:ext uri="{FF2B5EF4-FFF2-40B4-BE49-F238E27FC236}">
                    <a16:creationId xmlns:a16="http://schemas.microsoft.com/office/drawing/2014/main" id="{03200C56-D87C-4191-8A26-949FC8270C72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9" name="Arc 348">
                <a:extLst>
                  <a:ext uri="{FF2B5EF4-FFF2-40B4-BE49-F238E27FC236}">
                    <a16:creationId xmlns:a16="http://schemas.microsoft.com/office/drawing/2014/main" id="{AB2C2FCD-8204-4550-BD76-913D0244F84A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350" name="Straight Connector 349">
                <a:extLst>
                  <a:ext uri="{FF2B5EF4-FFF2-40B4-BE49-F238E27FC236}">
                    <a16:creationId xmlns:a16="http://schemas.microsoft.com/office/drawing/2014/main" id="{4F45AEC6-B271-4333-B4B5-37DF082668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51" name="Oval 350">
                <a:extLst>
                  <a:ext uri="{FF2B5EF4-FFF2-40B4-BE49-F238E27FC236}">
                    <a16:creationId xmlns:a16="http://schemas.microsoft.com/office/drawing/2014/main" id="{D6B52AD2-1F43-4A40-8A59-5DAC227ABF85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352" name="Straight Connector 351">
                <a:extLst>
                  <a:ext uri="{FF2B5EF4-FFF2-40B4-BE49-F238E27FC236}">
                    <a16:creationId xmlns:a16="http://schemas.microsoft.com/office/drawing/2014/main" id="{0DE45B7D-5636-4728-AB7D-24B99DE980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53" name="Oval 352">
                <a:extLst>
                  <a:ext uri="{FF2B5EF4-FFF2-40B4-BE49-F238E27FC236}">
                    <a16:creationId xmlns:a16="http://schemas.microsoft.com/office/drawing/2014/main" id="{24420CE3-9B54-49D1-8BCC-1F171D40A2B3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4" name="Oval 353">
                <a:extLst>
                  <a:ext uri="{FF2B5EF4-FFF2-40B4-BE49-F238E27FC236}">
                    <a16:creationId xmlns:a16="http://schemas.microsoft.com/office/drawing/2014/main" id="{05C04C7F-9425-49DB-8E75-B1F4C725B4BE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355" name="Straight Connector 354">
                <a:extLst>
                  <a:ext uri="{FF2B5EF4-FFF2-40B4-BE49-F238E27FC236}">
                    <a16:creationId xmlns:a16="http://schemas.microsoft.com/office/drawing/2014/main" id="{19036B99-B3E7-43E1-936E-7C27C73EC2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5" name="Group 364">
              <a:extLst>
                <a:ext uri="{FF2B5EF4-FFF2-40B4-BE49-F238E27FC236}">
                  <a16:creationId xmlns:a16="http://schemas.microsoft.com/office/drawing/2014/main" id="{2F340C9E-8414-4700-9645-FDE1AE1A2534}"/>
                </a:ext>
              </a:extLst>
            </p:cNvPr>
            <p:cNvGrpSpPr/>
            <p:nvPr/>
          </p:nvGrpSpPr>
          <p:grpSpPr>
            <a:xfrm>
              <a:off x="6628310" y="9592434"/>
              <a:ext cx="899726" cy="1384134"/>
              <a:chOff x="2522924" y="4565615"/>
              <a:chExt cx="899726" cy="1384134"/>
            </a:xfrm>
          </p:grpSpPr>
          <p:sp>
            <p:nvSpPr>
              <p:cNvPr id="366" name="Rectangle 365">
                <a:extLst>
                  <a:ext uri="{FF2B5EF4-FFF2-40B4-BE49-F238E27FC236}">
                    <a16:creationId xmlns:a16="http://schemas.microsoft.com/office/drawing/2014/main" id="{7C99B9CB-35C8-4B72-8CB6-98C5721989EA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67" name="Arc 366">
                <a:extLst>
                  <a:ext uri="{FF2B5EF4-FFF2-40B4-BE49-F238E27FC236}">
                    <a16:creationId xmlns:a16="http://schemas.microsoft.com/office/drawing/2014/main" id="{CA4CA537-2A8D-4A55-A06F-0944E9DBD1BD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368" name="Straight Connector 367">
                <a:extLst>
                  <a:ext uri="{FF2B5EF4-FFF2-40B4-BE49-F238E27FC236}">
                    <a16:creationId xmlns:a16="http://schemas.microsoft.com/office/drawing/2014/main" id="{B0978DE3-288C-4CA1-A4D3-F24E80C9A2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69" name="Oval 368">
                <a:extLst>
                  <a:ext uri="{FF2B5EF4-FFF2-40B4-BE49-F238E27FC236}">
                    <a16:creationId xmlns:a16="http://schemas.microsoft.com/office/drawing/2014/main" id="{594BA305-8573-43E7-B34A-708C8EFE3D02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370" name="Straight Connector 369">
                <a:extLst>
                  <a:ext uri="{FF2B5EF4-FFF2-40B4-BE49-F238E27FC236}">
                    <a16:creationId xmlns:a16="http://schemas.microsoft.com/office/drawing/2014/main" id="{EFB0B044-4A7D-46FE-964B-64F1FF4232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71" name="Oval 370">
                <a:extLst>
                  <a:ext uri="{FF2B5EF4-FFF2-40B4-BE49-F238E27FC236}">
                    <a16:creationId xmlns:a16="http://schemas.microsoft.com/office/drawing/2014/main" id="{822A5A11-5A0B-46A5-8D39-4A6DB64CA272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72" name="Oval 371">
                <a:extLst>
                  <a:ext uri="{FF2B5EF4-FFF2-40B4-BE49-F238E27FC236}">
                    <a16:creationId xmlns:a16="http://schemas.microsoft.com/office/drawing/2014/main" id="{40DF8B5B-1364-4180-AB2F-FD286ECE19B6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373" name="Straight Connector 372">
                <a:extLst>
                  <a:ext uri="{FF2B5EF4-FFF2-40B4-BE49-F238E27FC236}">
                    <a16:creationId xmlns:a16="http://schemas.microsoft.com/office/drawing/2014/main" id="{25920C43-8BF9-4BAF-9548-BFA93E5493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C86FD87E-004B-4CD4-ACD6-CA5ACB098AC2}"/>
                </a:ext>
              </a:extLst>
            </p:cNvPr>
            <p:cNvGrpSpPr/>
            <p:nvPr/>
          </p:nvGrpSpPr>
          <p:grpSpPr>
            <a:xfrm>
              <a:off x="9683715" y="9410268"/>
              <a:ext cx="1642468" cy="1187675"/>
              <a:chOff x="3086217" y="663496"/>
              <a:chExt cx="1642468" cy="1187675"/>
            </a:xfrm>
          </p:grpSpPr>
          <p:sp>
            <p:nvSpPr>
              <p:cNvPr id="211" name="Rectangle 210">
                <a:extLst>
                  <a:ext uri="{FF2B5EF4-FFF2-40B4-BE49-F238E27FC236}">
                    <a16:creationId xmlns:a16="http://schemas.microsoft.com/office/drawing/2014/main" id="{E36D1143-FB3A-4938-BF6E-A6F6BDD764B6}"/>
                  </a:ext>
                </a:extLst>
              </p:cNvPr>
              <p:cNvSpPr/>
              <p:nvPr/>
            </p:nvSpPr>
            <p:spPr>
              <a:xfrm>
                <a:off x="3793146" y="1659512"/>
                <a:ext cx="176922" cy="126362"/>
              </a:xfrm>
              <a:prstGeom prst="rect">
                <a:avLst/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F72C2133-4316-41D0-AE6E-320F0BEFD89E}"/>
                  </a:ext>
                </a:extLst>
              </p:cNvPr>
              <p:cNvSpPr/>
              <p:nvPr/>
            </p:nvSpPr>
            <p:spPr>
              <a:xfrm>
                <a:off x="3559266" y="1783066"/>
                <a:ext cx="644682" cy="68105"/>
              </a:xfrm>
              <a:prstGeom prst="rect">
                <a:avLst/>
              </a:prstGeom>
              <a:solidFill>
                <a:srgbClr val="5151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3" name="Rectangle 212">
                <a:extLst>
                  <a:ext uri="{FF2B5EF4-FFF2-40B4-BE49-F238E27FC236}">
                    <a16:creationId xmlns:a16="http://schemas.microsoft.com/office/drawing/2014/main" id="{F53255AF-88A3-45C0-A205-DCBAE2D778E9}"/>
                  </a:ext>
                </a:extLst>
              </p:cNvPr>
              <p:cNvSpPr/>
              <p:nvPr/>
            </p:nvSpPr>
            <p:spPr>
              <a:xfrm>
                <a:off x="3147087" y="726048"/>
                <a:ext cx="1522162" cy="93915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F452FB17-1B42-4B4D-BD83-2C44B78D3C86}"/>
                  </a:ext>
                </a:extLst>
              </p:cNvPr>
              <p:cNvSpPr/>
              <p:nvPr/>
            </p:nvSpPr>
            <p:spPr>
              <a:xfrm>
                <a:off x="3086217" y="663496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15" name="Rectangle 214">
                <a:extLst>
                  <a:ext uri="{FF2B5EF4-FFF2-40B4-BE49-F238E27FC236}">
                    <a16:creationId xmlns:a16="http://schemas.microsoft.com/office/drawing/2014/main" id="{7EE2AA12-3393-487F-AD16-44CF80C099AD}"/>
                  </a:ext>
                </a:extLst>
              </p:cNvPr>
              <p:cNvSpPr/>
              <p:nvPr/>
            </p:nvSpPr>
            <p:spPr>
              <a:xfrm>
                <a:off x="3232254" y="828625"/>
                <a:ext cx="1357949" cy="72384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id="{B00DD8F0-0072-43C8-933D-F1A3BC990744}"/>
                  </a:ext>
                </a:extLst>
              </p:cNvPr>
              <p:cNvSpPr/>
              <p:nvPr/>
            </p:nvSpPr>
            <p:spPr>
              <a:xfrm>
                <a:off x="4609813" y="663496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:a16="http://schemas.microsoft.com/office/drawing/2014/main" id="{8329C8C2-3F29-4271-A0B9-29F971B26E8D}"/>
                  </a:ext>
                </a:extLst>
              </p:cNvPr>
              <p:cNvSpPr/>
              <p:nvPr/>
            </p:nvSpPr>
            <p:spPr>
              <a:xfrm>
                <a:off x="3086217" y="1596808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id="{C2020369-39FB-4938-96F5-D89774AB6D2F}"/>
                  </a:ext>
                </a:extLst>
              </p:cNvPr>
              <p:cNvSpPr/>
              <p:nvPr/>
            </p:nvSpPr>
            <p:spPr>
              <a:xfrm>
                <a:off x="4609813" y="1603632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19" name="Group 218">
              <a:extLst>
                <a:ext uri="{FF2B5EF4-FFF2-40B4-BE49-F238E27FC236}">
                  <a16:creationId xmlns:a16="http://schemas.microsoft.com/office/drawing/2014/main" id="{F56AFBCB-BDA2-4E69-A16A-CE1134426160}"/>
                </a:ext>
              </a:extLst>
            </p:cNvPr>
            <p:cNvGrpSpPr/>
            <p:nvPr/>
          </p:nvGrpSpPr>
          <p:grpSpPr>
            <a:xfrm>
              <a:off x="10745964" y="9717773"/>
              <a:ext cx="899726" cy="1384134"/>
              <a:chOff x="2522924" y="4565615"/>
              <a:chExt cx="899726" cy="1384134"/>
            </a:xfrm>
          </p:grpSpPr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18D95823-E1AB-403A-8F3E-EA33BAA57AE0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1" name="Arc 220">
                <a:extLst>
                  <a:ext uri="{FF2B5EF4-FFF2-40B4-BE49-F238E27FC236}">
                    <a16:creationId xmlns:a16="http://schemas.microsoft.com/office/drawing/2014/main" id="{AF67FEFF-7A26-4D2F-B03B-ADD1AAA587E3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36AB5149-EBD6-4E6E-B87A-DA6FBD8419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3" name="Oval 222">
                <a:extLst>
                  <a:ext uri="{FF2B5EF4-FFF2-40B4-BE49-F238E27FC236}">
                    <a16:creationId xmlns:a16="http://schemas.microsoft.com/office/drawing/2014/main" id="{D6210ED8-E65F-48C9-8105-03B8DD33E7FB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37021A68-87A8-482E-869B-5F16713FC2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5" name="Oval 224">
                <a:extLst>
                  <a:ext uri="{FF2B5EF4-FFF2-40B4-BE49-F238E27FC236}">
                    <a16:creationId xmlns:a16="http://schemas.microsoft.com/office/drawing/2014/main" id="{7E9FC1E7-5AA1-4377-A3E8-FB6E3220E70A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26" name="Oval 225">
                <a:extLst>
                  <a:ext uri="{FF2B5EF4-FFF2-40B4-BE49-F238E27FC236}">
                    <a16:creationId xmlns:a16="http://schemas.microsoft.com/office/drawing/2014/main" id="{66CFF203-06E8-434F-858E-674316A68A5A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2139857B-80FB-409A-AFCE-84CF14E701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8" name="TextBox 227">
              <a:extLst>
                <a:ext uri="{FF2B5EF4-FFF2-40B4-BE49-F238E27FC236}">
                  <a16:creationId xmlns:a16="http://schemas.microsoft.com/office/drawing/2014/main" id="{858BCFCC-DDDC-497F-8B05-B846C928FA6F}"/>
                </a:ext>
              </a:extLst>
            </p:cNvPr>
            <p:cNvSpPr txBox="1"/>
            <p:nvPr/>
          </p:nvSpPr>
          <p:spPr>
            <a:xfrm>
              <a:off x="9291668" y="10556940"/>
              <a:ext cx="16595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@Home</a:t>
              </a:r>
            </a:p>
          </p:txBody>
        </p: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55639624-D713-4C30-888C-8FC72940E62A}"/>
                </a:ext>
              </a:extLst>
            </p:cNvPr>
            <p:cNvGrpSpPr/>
            <p:nvPr/>
          </p:nvGrpSpPr>
          <p:grpSpPr>
            <a:xfrm>
              <a:off x="16148420" y="5823635"/>
              <a:ext cx="1989353" cy="1418224"/>
              <a:chOff x="15766127" y="8730981"/>
              <a:chExt cx="1989353" cy="1418224"/>
            </a:xfrm>
          </p:grpSpPr>
          <p:sp>
            <p:nvSpPr>
              <p:cNvPr id="250" name="Parallelogram 249">
                <a:extLst>
                  <a:ext uri="{FF2B5EF4-FFF2-40B4-BE49-F238E27FC236}">
                    <a16:creationId xmlns:a16="http://schemas.microsoft.com/office/drawing/2014/main" id="{FEFB421B-A4DA-4BCB-B1F5-A791BBA17460}"/>
                  </a:ext>
                </a:extLst>
              </p:cNvPr>
              <p:cNvSpPr/>
              <p:nvPr/>
            </p:nvSpPr>
            <p:spPr>
              <a:xfrm rot="10800000" flipH="1">
                <a:off x="15812669" y="9730553"/>
                <a:ext cx="1874711" cy="359215"/>
              </a:xfrm>
              <a:prstGeom prst="parallelogram">
                <a:avLst>
                  <a:gd name="adj" fmla="val 104549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Rectangle 250">
                <a:extLst>
                  <a:ext uri="{FF2B5EF4-FFF2-40B4-BE49-F238E27FC236}">
                    <a16:creationId xmlns:a16="http://schemas.microsoft.com/office/drawing/2014/main" id="{EA94DD8D-3116-4E1D-82B4-807989392944}"/>
                  </a:ext>
                </a:extLst>
              </p:cNvPr>
              <p:cNvSpPr/>
              <p:nvPr/>
            </p:nvSpPr>
            <p:spPr>
              <a:xfrm>
                <a:off x="15826997" y="8793533"/>
                <a:ext cx="1522162" cy="93915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42B739B0-FAD8-4E74-9450-2B0849C2BDA3}"/>
                  </a:ext>
                </a:extLst>
              </p:cNvPr>
              <p:cNvSpPr/>
              <p:nvPr/>
            </p:nvSpPr>
            <p:spPr>
              <a:xfrm>
                <a:off x="15766127" y="8730981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3" name="Rectangle 252">
                <a:extLst>
                  <a:ext uri="{FF2B5EF4-FFF2-40B4-BE49-F238E27FC236}">
                    <a16:creationId xmlns:a16="http://schemas.microsoft.com/office/drawing/2014/main" id="{80C9390B-31EE-4373-9481-37A370DF1E9E}"/>
                  </a:ext>
                </a:extLst>
              </p:cNvPr>
              <p:cNvSpPr/>
              <p:nvPr/>
            </p:nvSpPr>
            <p:spPr>
              <a:xfrm>
                <a:off x="15912164" y="8896110"/>
                <a:ext cx="1357949" cy="72384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>
                <a:extLst>
                  <a:ext uri="{FF2B5EF4-FFF2-40B4-BE49-F238E27FC236}">
                    <a16:creationId xmlns:a16="http://schemas.microsoft.com/office/drawing/2014/main" id="{FE16D6F2-5A09-4AD1-99A7-8F8202167728}"/>
                  </a:ext>
                </a:extLst>
              </p:cNvPr>
              <p:cNvSpPr/>
              <p:nvPr/>
            </p:nvSpPr>
            <p:spPr>
              <a:xfrm>
                <a:off x="17289723" y="8730981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5" name="Oval 254">
                <a:extLst>
                  <a:ext uri="{FF2B5EF4-FFF2-40B4-BE49-F238E27FC236}">
                    <a16:creationId xmlns:a16="http://schemas.microsoft.com/office/drawing/2014/main" id="{E8C2708F-575B-464D-B808-45A626F85523}"/>
                  </a:ext>
                </a:extLst>
              </p:cNvPr>
              <p:cNvSpPr/>
              <p:nvPr/>
            </p:nvSpPr>
            <p:spPr>
              <a:xfrm>
                <a:off x="15766127" y="9664293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6" name="Oval 255">
                <a:extLst>
                  <a:ext uri="{FF2B5EF4-FFF2-40B4-BE49-F238E27FC236}">
                    <a16:creationId xmlns:a16="http://schemas.microsoft.com/office/drawing/2014/main" id="{26359626-CF24-46A5-A49D-5CEF84BCBFDD}"/>
                  </a:ext>
                </a:extLst>
              </p:cNvPr>
              <p:cNvSpPr/>
              <p:nvPr/>
            </p:nvSpPr>
            <p:spPr>
              <a:xfrm>
                <a:off x="17289723" y="9671117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7" name="Oval 256">
                <a:extLst>
                  <a:ext uri="{FF2B5EF4-FFF2-40B4-BE49-F238E27FC236}">
                    <a16:creationId xmlns:a16="http://schemas.microsoft.com/office/drawing/2014/main" id="{0DFFBA97-FB0A-4A31-80B2-8FF37C821536}"/>
                  </a:ext>
                </a:extLst>
              </p:cNvPr>
              <p:cNvSpPr/>
              <p:nvPr/>
            </p:nvSpPr>
            <p:spPr>
              <a:xfrm>
                <a:off x="16137572" y="10030333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8" name="Oval 257">
                <a:extLst>
                  <a:ext uri="{FF2B5EF4-FFF2-40B4-BE49-F238E27FC236}">
                    <a16:creationId xmlns:a16="http://schemas.microsoft.com/office/drawing/2014/main" id="{B1D146ED-D7EE-45DB-BBB5-0696F6DE48A7}"/>
                  </a:ext>
                </a:extLst>
              </p:cNvPr>
              <p:cNvSpPr/>
              <p:nvPr/>
            </p:nvSpPr>
            <p:spPr>
              <a:xfrm>
                <a:off x="17636608" y="10030333"/>
                <a:ext cx="118872" cy="118872"/>
              </a:xfrm>
              <a:prstGeom prst="ellipse">
                <a:avLst/>
              </a:prstGeom>
              <a:solidFill>
                <a:srgbClr val="51515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99" name="Group 298">
              <a:extLst>
                <a:ext uri="{FF2B5EF4-FFF2-40B4-BE49-F238E27FC236}">
                  <a16:creationId xmlns:a16="http://schemas.microsoft.com/office/drawing/2014/main" id="{B2346318-E97F-4EDA-B265-20C7E70BF143}"/>
                </a:ext>
              </a:extLst>
            </p:cNvPr>
            <p:cNvGrpSpPr/>
            <p:nvPr/>
          </p:nvGrpSpPr>
          <p:grpSpPr>
            <a:xfrm>
              <a:off x="17323241" y="6219636"/>
              <a:ext cx="899726" cy="1384134"/>
              <a:chOff x="2522924" y="4565615"/>
              <a:chExt cx="899726" cy="1384134"/>
            </a:xfrm>
          </p:grpSpPr>
          <p:sp>
            <p:nvSpPr>
              <p:cNvPr id="300" name="Rectangle 299">
                <a:extLst>
                  <a:ext uri="{FF2B5EF4-FFF2-40B4-BE49-F238E27FC236}">
                    <a16:creationId xmlns:a16="http://schemas.microsoft.com/office/drawing/2014/main" id="{10FE08A8-C20A-4023-B1E5-CF699B573383}"/>
                  </a:ext>
                </a:extLst>
              </p:cNvPr>
              <p:cNvSpPr/>
              <p:nvPr/>
            </p:nvSpPr>
            <p:spPr>
              <a:xfrm rot="16200000">
                <a:off x="2758582" y="5274099"/>
                <a:ext cx="429125" cy="75920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1" name="Arc 300">
                <a:extLst>
                  <a:ext uri="{FF2B5EF4-FFF2-40B4-BE49-F238E27FC236}">
                    <a16:creationId xmlns:a16="http://schemas.microsoft.com/office/drawing/2014/main" id="{DA733207-78B0-4E54-B120-C770046BFBFE}"/>
                  </a:ext>
                </a:extLst>
              </p:cNvPr>
              <p:cNvSpPr/>
              <p:nvPr/>
            </p:nvSpPr>
            <p:spPr>
              <a:xfrm rot="16200000">
                <a:off x="2593539" y="5064568"/>
                <a:ext cx="759211" cy="759212"/>
              </a:xfrm>
              <a:prstGeom prst="arc">
                <a:avLst>
                  <a:gd name="adj1" fmla="val 16200000"/>
                  <a:gd name="adj2" fmla="val 5495572"/>
                </a:avLst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302" name="Straight Connector 301">
                <a:extLst>
                  <a:ext uri="{FF2B5EF4-FFF2-40B4-BE49-F238E27FC236}">
                    <a16:creationId xmlns:a16="http://schemas.microsoft.com/office/drawing/2014/main" id="{A0B35176-CEA5-4CFB-AEF6-AB9B786706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3539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03" name="Oval 302">
                <a:extLst>
                  <a:ext uri="{FF2B5EF4-FFF2-40B4-BE49-F238E27FC236}">
                    <a16:creationId xmlns:a16="http://schemas.microsoft.com/office/drawing/2014/main" id="{5853CF09-BF68-4083-8633-FE4A8A809761}"/>
                  </a:ext>
                </a:extLst>
              </p:cNvPr>
              <p:cNvSpPr/>
              <p:nvPr/>
            </p:nvSpPr>
            <p:spPr>
              <a:xfrm rot="16200000">
                <a:off x="2736878" y="4565615"/>
                <a:ext cx="472533" cy="472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8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cxnSp>
            <p:nvCxnSpPr>
              <p:cNvPr id="304" name="Straight Connector 303">
                <a:extLst>
                  <a:ext uri="{FF2B5EF4-FFF2-40B4-BE49-F238E27FC236}">
                    <a16:creationId xmlns:a16="http://schemas.microsoft.com/office/drawing/2014/main" id="{E7504546-CEBF-4E51-A740-EF75793290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2747" y="5413239"/>
                <a:ext cx="0" cy="429126"/>
              </a:xfrm>
              <a:prstGeom prst="lin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05" name="Oval 304">
                <a:extLst>
                  <a:ext uri="{FF2B5EF4-FFF2-40B4-BE49-F238E27FC236}">
                    <a16:creationId xmlns:a16="http://schemas.microsoft.com/office/drawing/2014/main" id="{4D851459-DC48-49D9-987E-41B32CB11496}"/>
                  </a:ext>
                </a:extLst>
              </p:cNvPr>
              <p:cNvSpPr/>
              <p:nvPr/>
            </p:nvSpPr>
            <p:spPr>
              <a:xfrm>
                <a:off x="2522924" y="5809945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06" name="Oval 305">
                <a:extLst>
                  <a:ext uri="{FF2B5EF4-FFF2-40B4-BE49-F238E27FC236}">
                    <a16:creationId xmlns:a16="http://schemas.microsoft.com/office/drawing/2014/main" id="{72DC6719-4C69-4C81-8385-5FCA18C00800}"/>
                  </a:ext>
                </a:extLst>
              </p:cNvPr>
              <p:cNvSpPr/>
              <p:nvPr/>
            </p:nvSpPr>
            <p:spPr>
              <a:xfrm>
                <a:off x="3282846" y="5793667"/>
                <a:ext cx="139804" cy="1398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307" name="Straight Connector 306">
                <a:extLst>
                  <a:ext uri="{FF2B5EF4-FFF2-40B4-BE49-F238E27FC236}">
                    <a16:creationId xmlns:a16="http://schemas.microsoft.com/office/drawing/2014/main" id="{4582542B-B195-435F-8083-32D187A43B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1976" y="5867709"/>
                <a:ext cx="469405" cy="1323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3" name="TextBox 312">
              <a:extLst>
                <a:ext uri="{FF2B5EF4-FFF2-40B4-BE49-F238E27FC236}">
                  <a16:creationId xmlns:a16="http://schemas.microsoft.com/office/drawing/2014/main" id="{3D8D45BC-B818-401C-B935-0862AE2DB7FF}"/>
                </a:ext>
              </a:extLst>
            </p:cNvPr>
            <p:cNvSpPr txBox="1"/>
            <p:nvPr/>
          </p:nvSpPr>
          <p:spPr>
            <a:xfrm>
              <a:off x="9068620" y="1422671"/>
              <a:ext cx="189667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dirty="0" err="1">
                  <a:solidFill>
                    <a:srgbClr val="4A4A4A"/>
                  </a:solidFill>
                  <a:latin typeface="Trebuchet MS" panose="020B0603020202020204" pitchFamily="34" charset="0"/>
                </a:rPr>
                <a:t>UCaaS</a:t>
              </a:r>
              <a:endParaRPr lang="en-US" sz="4800" dirty="0">
                <a:solidFill>
                  <a:srgbClr val="4A4A4A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557" name="Rectangle 556">
            <a:extLst>
              <a:ext uri="{FF2B5EF4-FFF2-40B4-BE49-F238E27FC236}">
                <a16:creationId xmlns:a16="http://schemas.microsoft.com/office/drawing/2014/main" id="{2C969919-3B80-4470-B578-C958C190AFB4}"/>
              </a:ext>
            </a:extLst>
          </p:cNvPr>
          <p:cNvSpPr/>
          <p:nvPr/>
        </p:nvSpPr>
        <p:spPr>
          <a:xfrm rot="8474298">
            <a:off x="9008180" y="4074172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2FDFB83-BEDD-40DF-B9E3-63A7748E4EE0}"/>
              </a:ext>
            </a:extLst>
          </p:cNvPr>
          <p:cNvGrpSpPr/>
          <p:nvPr/>
        </p:nvGrpSpPr>
        <p:grpSpPr>
          <a:xfrm>
            <a:off x="8151190" y="4165865"/>
            <a:ext cx="3885300" cy="4501825"/>
            <a:chOff x="14570308" y="1848579"/>
            <a:chExt cx="3906662" cy="4509170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EA2EB57-574C-4F32-A1C9-C5E3BC49340B}"/>
                </a:ext>
              </a:extLst>
            </p:cNvPr>
            <p:cNvCxnSpPr>
              <a:cxnSpLocks/>
              <a:stCxn id="19" idx="5"/>
              <a:endCxn id="23" idx="2"/>
            </p:cNvCxnSpPr>
            <p:nvPr/>
          </p:nvCxnSpPr>
          <p:spPr>
            <a:xfrm>
              <a:off x="14675408" y="3109051"/>
              <a:ext cx="1783432" cy="3111294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96E0BBB-F7FC-4CAC-88FD-C4B92B1DDBF5}"/>
                </a:ext>
              </a:extLst>
            </p:cNvPr>
            <p:cNvCxnSpPr>
              <a:cxnSpLocks/>
              <a:stCxn id="24" idx="6"/>
              <a:endCxn id="22" idx="1"/>
            </p:cNvCxnSpPr>
            <p:nvPr/>
          </p:nvCxnSpPr>
          <p:spPr>
            <a:xfrm>
              <a:off x="16572669" y="1985981"/>
              <a:ext cx="1823813" cy="3129928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7DF92612-E5F6-4ECB-9666-0D0FCFF86658}"/>
                </a:ext>
              </a:extLst>
            </p:cNvPr>
            <p:cNvCxnSpPr>
              <a:cxnSpLocks/>
              <a:stCxn id="20" idx="3"/>
              <a:endCxn id="19" idx="7"/>
            </p:cNvCxnSpPr>
            <p:nvPr/>
          </p:nvCxnSpPr>
          <p:spPr>
            <a:xfrm flipH="1" flipV="1">
              <a:off x="14727431" y="3007806"/>
              <a:ext cx="3590382" cy="19795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F98B752-454B-4BB1-B96E-32DF9F54C8B2}"/>
                </a:ext>
              </a:extLst>
            </p:cNvPr>
            <p:cNvCxnSpPr>
              <a:cxnSpLocks/>
              <a:stCxn id="21" idx="7"/>
              <a:endCxn id="22" idx="3"/>
            </p:cNvCxnSpPr>
            <p:nvPr/>
          </p:nvCxnSpPr>
          <p:spPr>
            <a:xfrm>
              <a:off x="14731287" y="5186336"/>
              <a:ext cx="3584706" cy="10062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8D6C680-FBD0-41BD-9373-CB38A03446D3}"/>
                </a:ext>
              </a:extLst>
            </p:cNvPr>
            <p:cNvCxnSpPr>
              <a:cxnSpLocks/>
              <a:stCxn id="20" idx="5"/>
              <a:endCxn id="23" idx="0"/>
            </p:cNvCxnSpPr>
            <p:nvPr/>
          </p:nvCxnSpPr>
          <p:spPr>
            <a:xfrm flipH="1">
              <a:off x="16572669" y="3123293"/>
              <a:ext cx="1806789" cy="3097052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9411CB6-6B74-46B8-A653-75F6F7B37F05}"/>
                </a:ext>
              </a:extLst>
            </p:cNvPr>
            <p:cNvCxnSpPr>
              <a:cxnSpLocks/>
              <a:stCxn id="24" idx="4"/>
              <a:endCxn id="21" idx="1"/>
            </p:cNvCxnSpPr>
            <p:nvPr/>
          </p:nvCxnSpPr>
          <p:spPr>
            <a:xfrm flipH="1">
              <a:off x="14650797" y="1985981"/>
              <a:ext cx="1808043" cy="3119866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917A5A0-5F09-4694-AC4B-EBEFD37EDAE3}"/>
                </a:ext>
              </a:extLst>
            </p:cNvPr>
            <p:cNvGrpSpPr/>
            <p:nvPr/>
          </p:nvGrpSpPr>
          <p:grpSpPr>
            <a:xfrm>
              <a:off x="14707711" y="2009555"/>
              <a:ext cx="3631857" cy="4187217"/>
              <a:chOff x="8208252" y="3548869"/>
              <a:chExt cx="3631857" cy="4187217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476C5C94-32C1-4469-AA15-8BCE5CA8C0FB}"/>
                  </a:ext>
                </a:extLst>
              </p:cNvPr>
              <p:cNvCxnSpPr>
                <a:stCxn id="24" idx="5"/>
                <a:endCxn id="23" idx="1"/>
              </p:cNvCxnSpPr>
              <p:nvPr/>
            </p:nvCxnSpPr>
            <p:spPr>
              <a:xfrm>
                <a:off x="10016295" y="3548869"/>
                <a:ext cx="0" cy="4187217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604A4EC4-24D0-40F1-A5B4-1E5C8A6B651B}"/>
                  </a:ext>
                </a:extLst>
              </p:cNvPr>
              <p:cNvCxnSpPr>
                <a:cxnSpLocks/>
                <a:stCxn id="20" idx="4"/>
                <a:endCxn id="21" idx="0"/>
              </p:cNvCxnSpPr>
              <p:nvPr/>
            </p:nvCxnSpPr>
            <p:spPr>
              <a:xfrm flipH="1">
                <a:off x="8208252" y="4627528"/>
                <a:ext cx="3621107" cy="2041208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84F0610-08F1-4D81-BBED-28F241454366}"/>
                  </a:ext>
                </a:extLst>
              </p:cNvPr>
              <p:cNvCxnSpPr>
                <a:cxnSpLocks/>
                <a:stCxn id="19" idx="6"/>
                <a:endCxn id="22" idx="2"/>
              </p:cNvCxnSpPr>
              <p:nvPr/>
            </p:nvCxnSpPr>
            <p:spPr>
              <a:xfrm>
                <a:off x="8222929" y="4608516"/>
                <a:ext cx="3617180" cy="2070282"/>
              </a:xfrm>
              <a:prstGeom prst="line">
                <a:avLst/>
              </a:prstGeom>
              <a:ln w="19050">
                <a:solidFill>
                  <a:srgbClr val="5252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2C85A35C-A3FA-4D68-AAE2-FE426BDD1D25}"/>
                </a:ext>
              </a:extLst>
            </p:cNvPr>
            <p:cNvSpPr/>
            <p:nvPr/>
          </p:nvSpPr>
          <p:spPr>
            <a:xfrm rot="16200000">
              <a:off x="14334113" y="2229984"/>
              <a:ext cx="4363285" cy="3761453"/>
            </a:xfrm>
            <a:prstGeom prst="hexagon">
              <a:avLst>
                <a:gd name="adj" fmla="val 29280"/>
                <a:gd name="vf" fmla="val 115470"/>
              </a:avLst>
            </a:prstGeom>
            <a:noFill/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E015AD5-80C9-4108-924B-981B2BF0B034}"/>
                </a:ext>
              </a:extLst>
            </p:cNvPr>
            <p:cNvSpPr/>
            <p:nvPr/>
          </p:nvSpPr>
          <p:spPr>
            <a:xfrm rot="1631701">
              <a:off x="14570309" y="2951929"/>
              <a:ext cx="160977" cy="16097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3B8D6A1-5A83-43BD-989C-0FC9E92CFE36}"/>
                </a:ext>
              </a:extLst>
            </p:cNvPr>
            <p:cNvSpPr/>
            <p:nvPr/>
          </p:nvSpPr>
          <p:spPr>
            <a:xfrm rot="3432641">
              <a:off x="18315994" y="2964137"/>
              <a:ext cx="160976" cy="16097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CF8CAE38-D16B-404F-9D63-23518153EB38}"/>
                </a:ext>
              </a:extLst>
            </p:cNvPr>
            <p:cNvSpPr/>
            <p:nvPr/>
          </p:nvSpPr>
          <p:spPr>
            <a:xfrm rot="2700000">
              <a:off x="14570309" y="5105847"/>
              <a:ext cx="160976" cy="160977"/>
            </a:xfrm>
            <a:prstGeom prst="ellipse">
              <a:avLst/>
            </a:prstGeom>
            <a:solidFill>
              <a:srgbClr val="52525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FB38FD4-8321-4F1C-A8AA-DE7C9739AA27}"/>
                </a:ext>
              </a:extLst>
            </p:cNvPr>
            <p:cNvSpPr/>
            <p:nvPr/>
          </p:nvSpPr>
          <p:spPr>
            <a:xfrm rot="2700000">
              <a:off x="18315994" y="5115909"/>
              <a:ext cx="160976" cy="160977"/>
            </a:xfrm>
            <a:prstGeom prst="ellipse">
              <a:avLst/>
            </a:prstGeom>
            <a:solidFill>
              <a:srgbClr val="52525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5E48A7D-1482-412B-9F94-7A47EAB9A20F}"/>
                </a:ext>
              </a:extLst>
            </p:cNvPr>
            <p:cNvSpPr/>
            <p:nvPr/>
          </p:nvSpPr>
          <p:spPr>
            <a:xfrm rot="2700000">
              <a:off x="16435266" y="6196772"/>
              <a:ext cx="160976" cy="16097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6C37CC7-54B3-4918-AEFC-0EB8B56F004E}"/>
                </a:ext>
              </a:extLst>
            </p:cNvPr>
            <p:cNvSpPr/>
            <p:nvPr/>
          </p:nvSpPr>
          <p:spPr>
            <a:xfrm rot="2700000">
              <a:off x="16435266" y="1848578"/>
              <a:ext cx="160976" cy="160977"/>
            </a:xfrm>
            <a:prstGeom prst="ellipse">
              <a:avLst/>
            </a:prstGeom>
            <a:solidFill>
              <a:srgbClr val="52525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4E03809D-7921-42B6-8D4E-B0A6EB26FD12}"/>
                </a:ext>
              </a:extLst>
            </p:cNvPr>
            <p:cNvSpPr/>
            <p:nvPr/>
          </p:nvSpPr>
          <p:spPr>
            <a:xfrm rot="5400000">
              <a:off x="15207858" y="2982273"/>
              <a:ext cx="2617971" cy="2256872"/>
            </a:xfrm>
            <a:prstGeom prst="hexagon">
              <a:avLst>
                <a:gd name="adj" fmla="val 29280"/>
                <a:gd name="vf" fmla="val 115470"/>
              </a:avLst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0E9A158B-FFF7-4912-A891-FA5DAE936FAB}"/>
                </a:ext>
              </a:extLst>
            </p:cNvPr>
            <p:cNvSpPr/>
            <p:nvPr/>
          </p:nvSpPr>
          <p:spPr>
            <a:xfrm rot="13500000">
              <a:off x="17563380" y="4670971"/>
              <a:ext cx="144879" cy="14487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BF19870-59EB-469B-8060-86A01D576EAB}"/>
                </a:ext>
              </a:extLst>
            </p:cNvPr>
            <p:cNvSpPr/>
            <p:nvPr/>
          </p:nvSpPr>
          <p:spPr>
            <a:xfrm rot="13500000">
              <a:off x="15315969" y="4670971"/>
              <a:ext cx="144879" cy="14487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9B0232B-B549-4C24-9FEA-D8AC5B1D440A}"/>
                </a:ext>
              </a:extLst>
            </p:cNvPr>
            <p:cNvSpPr/>
            <p:nvPr/>
          </p:nvSpPr>
          <p:spPr>
            <a:xfrm rot="13500000">
              <a:off x="17563380" y="3410090"/>
              <a:ext cx="144879" cy="144879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C13B999-198B-4B02-AE12-CB582BCCD1FC}"/>
                </a:ext>
              </a:extLst>
            </p:cNvPr>
            <p:cNvSpPr/>
            <p:nvPr/>
          </p:nvSpPr>
          <p:spPr>
            <a:xfrm rot="13500000">
              <a:off x="15315969" y="3379909"/>
              <a:ext cx="144879" cy="144879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747C01E-3B09-4390-AF80-D76075EAC0EC}"/>
                </a:ext>
              </a:extLst>
            </p:cNvPr>
            <p:cNvSpPr/>
            <p:nvPr/>
          </p:nvSpPr>
          <p:spPr>
            <a:xfrm rot="13500000">
              <a:off x="16444405" y="2732398"/>
              <a:ext cx="144879" cy="14487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B439060-26AE-4718-8B2D-2B767F027195}"/>
                </a:ext>
              </a:extLst>
            </p:cNvPr>
            <p:cNvSpPr/>
            <p:nvPr/>
          </p:nvSpPr>
          <p:spPr>
            <a:xfrm rot="13500000">
              <a:off x="16444405" y="5350370"/>
              <a:ext cx="144879" cy="144879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1511C07-E2D3-4523-94F7-EE5FC6259D4C}"/>
                </a:ext>
              </a:extLst>
            </p:cNvPr>
            <p:cNvSpPr txBox="1"/>
            <p:nvPr/>
          </p:nvSpPr>
          <p:spPr>
            <a:xfrm>
              <a:off x="15695836" y="3371525"/>
              <a:ext cx="1635301" cy="16025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spc="300" dirty="0">
                  <a:latin typeface="Trebuchet MS" panose="020B0603020202020204" pitchFamily="34" charset="0"/>
                </a:rPr>
                <a:t>WALTZ</a:t>
              </a:r>
            </a:p>
            <a:p>
              <a:pPr algn="ctr"/>
              <a:r>
                <a:rPr lang="en-US" sz="2800" b="1" spc="300" dirty="0">
                  <a:latin typeface="Trebuchet MS" panose="020B0603020202020204" pitchFamily="34" charset="0"/>
                </a:rPr>
                <a:t>PURE</a:t>
              </a:r>
            </a:p>
            <a:p>
              <a:pPr algn="ctr"/>
              <a:r>
                <a:rPr lang="en-US" sz="2800" b="1" spc="300" dirty="0">
                  <a:latin typeface="Trebuchet MS" panose="020B0603020202020204" pitchFamily="34" charset="0"/>
                </a:rPr>
                <a:t>WAN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E90C9C4-4BC3-49BF-A8B5-F22825E23BEA}"/>
              </a:ext>
            </a:extLst>
          </p:cNvPr>
          <p:cNvGrpSpPr/>
          <p:nvPr/>
        </p:nvGrpSpPr>
        <p:grpSpPr>
          <a:xfrm>
            <a:off x="8081289" y="4402798"/>
            <a:ext cx="4018127" cy="4217327"/>
            <a:chOff x="8081289" y="4402798"/>
            <a:chExt cx="4018127" cy="4217327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9171C8D3-AB74-4390-BB90-C9D8D8AD9CF0}"/>
                </a:ext>
              </a:extLst>
            </p:cNvPr>
            <p:cNvGrpSpPr/>
            <p:nvPr/>
          </p:nvGrpSpPr>
          <p:grpSpPr>
            <a:xfrm>
              <a:off x="8081289" y="6013884"/>
              <a:ext cx="273190" cy="406829"/>
              <a:chOff x="6569746" y="3672958"/>
              <a:chExt cx="1200170" cy="1787267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AACC0981-F217-491B-8E59-539A0375CFC8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39" name="Isosceles Triangle 38">
                  <a:extLst>
                    <a:ext uri="{FF2B5EF4-FFF2-40B4-BE49-F238E27FC236}">
                      <a16:creationId xmlns:a16="http://schemas.microsoft.com/office/drawing/2014/main" id="{7DE81DBF-105F-43B6-8061-25C6CD35727E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AA514908-A8F3-46C4-9418-464951843E9A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6541058-2D9B-4584-808B-FEEEDE0FF593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9A21F3AD-83A8-4AD6-AD19-5A4C0A0AD434}"/>
                </a:ext>
              </a:extLst>
            </p:cNvPr>
            <p:cNvGrpSpPr/>
            <p:nvPr/>
          </p:nvGrpSpPr>
          <p:grpSpPr>
            <a:xfrm>
              <a:off x="8095200" y="7087141"/>
              <a:ext cx="273190" cy="406829"/>
              <a:chOff x="6569746" y="3672958"/>
              <a:chExt cx="1200170" cy="1787267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C697E3FB-685B-4E94-ABA0-2E09068EB34F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44" name="Isosceles Triangle 43">
                  <a:extLst>
                    <a:ext uri="{FF2B5EF4-FFF2-40B4-BE49-F238E27FC236}">
                      <a16:creationId xmlns:a16="http://schemas.microsoft.com/office/drawing/2014/main" id="{251865C4-BF0F-4AD3-B1F2-650C16B9F3BF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715B3038-946C-4DCB-A593-2BBE86907A36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45DEF21C-F3FD-49A1-81DE-88294283F3C4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DF7EE2F7-59B0-4608-9409-27A41978BB76}"/>
                </a:ext>
              </a:extLst>
            </p:cNvPr>
            <p:cNvGrpSpPr/>
            <p:nvPr/>
          </p:nvGrpSpPr>
          <p:grpSpPr>
            <a:xfrm>
              <a:off x="11826226" y="7087141"/>
              <a:ext cx="273190" cy="406829"/>
              <a:chOff x="6569746" y="3672958"/>
              <a:chExt cx="1200170" cy="1787267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BA4F3D7F-864C-462A-8DA2-89F206174CAE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49" name="Isosceles Triangle 48">
                  <a:extLst>
                    <a:ext uri="{FF2B5EF4-FFF2-40B4-BE49-F238E27FC236}">
                      <a16:creationId xmlns:a16="http://schemas.microsoft.com/office/drawing/2014/main" id="{E73BBC5F-BF99-45C6-9E80-268EF3CFE864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E665F3DE-8E63-4821-A35F-BE4783ECB1A4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2E4C22B2-18D3-40C2-8B7C-FA2972EE67CF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ECC2D42-FE8D-429B-9D32-BF83C41F28EC}"/>
                </a:ext>
              </a:extLst>
            </p:cNvPr>
            <p:cNvGrpSpPr/>
            <p:nvPr/>
          </p:nvGrpSpPr>
          <p:grpSpPr>
            <a:xfrm>
              <a:off x="11813271" y="6013884"/>
              <a:ext cx="273190" cy="406829"/>
              <a:chOff x="6569746" y="3672958"/>
              <a:chExt cx="1200170" cy="1787267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C18DB692-9965-41A9-9D79-F19FA0025E4B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54" name="Isosceles Triangle 53">
                  <a:extLst>
                    <a:ext uri="{FF2B5EF4-FFF2-40B4-BE49-F238E27FC236}">
                      <a16:creationId xmlns:a16="http://schemas.microsoft.com/office/drawing/2014/main" id="{F95A5398-A61B-4E1C-9355-02C9737F4C31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41CB86F6-5F8B-4873-A1CC-1D9FC00EB38A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117B462A-E8B2-4572-BF4C-E957BF7A9C6E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0182864C-00F1-4F05-B046-6DD6E8C7D8A9}"/>
                </a:ext>
              </a:extLst>
            </p:cNvPr>
            <p:cNvGrpSpPr/>
            <p:nvPr/>
          </p:nvGrpSpPr>
          <p:grpSpPr>
            <a:xfrm>
              <a:off x="9947148" y="8213296"/>
              <a:ext cx="273190" cy="406829"/>
              <a:chOff x="6569746" y="3672958"/>
              <a:chExt cx="1200170" cy="1787267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A303A2A3-7D4A-4B70-A435-A35941F23D6F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187" name="Isosceles Triangle 186">
                  <a:extLst>
                    <a:ext uri="{FF2B5EF4-FFF2-40B4-BE49-F238E27FC236}">
                      <a16:creationId xmlns:a16="http://schemas.microsoft.com/office/drawing/2014/main" id="{24D7286D-3186-4710-8EBE-F15C178CD89B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8" name="Oval 187">
                  <a:extLst>
                    <a:ext uri="{FF2B5EF4-FFF2-40B4-BE49-F238E27FC236}">
                      <a16:creationId xmlns:a16="http://schemas.microsoft.com/office/drawing/2014/main" id="{17FFC37A-F812-4100-AFED-1DE0D846945C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6" name="Oval 185">
                <a:extLst>
                  <a:ext uri="{FF2B5EF4-FFF2-40B4-BE49-F238E27FC236}">
                    <a16:creationId xmlns:a16="http://schemas.microsoft.com/office/drawing/2014/main" id="{07EC4862-4311-412D-892D-BE7FB7D20E0E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23" name="Group 322">
              <a:extLst>
                <a:ext uri="{FF2B5EF4-FFF2-40B4-BE49-F238E27FC236}">
                  <a16:creationId xmlns:a16="http://schemas.microsoft.com/office/drawing/2014/main" id="{C590532F-48E6-40CD-B45D-75E574ED549E}"/>
                </a:ext>
              </a:extLst>
            </p:cNvPr>
            <p:cNvGrpSpPr/>
            <p:nvPr/>
          </p:nvGrpSpPr>
          <p:grpSpPr>
            <a:xfrm>
              <a:off x="10898871" y="4402798"/>
              <a:ext cx="273190" cy="406829"/>
              <a:chOff x="6569746" y="3672958"/>
              <a:chExt cx="1200170" cy="1787267"/>
            </a:xfrm>
          </p:grpSpPr>
          <p:grpSp>
            <p:nvGrpSpPr>
              <p:cNvPr id="324" name="Group 323">
                <a:extLst>
                  <a:ext uri="{FF2B5EF4-FFF2-40B4-BE49-F238E27FC236}">
                    <a16:creationId xmlns:a16="http://schemas.microsoft.com/office/drawing/2014/main" id="{ABB7FA9E-ADC9-43AF-A3D9-F0ECC272F5D9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326" name="Isosceles Triangle 325">
                  <a:extLst>
                    <a:ext uri="{FF2B5EF4-FFF2-40B4-BE49-F238E27FC236}">
                      <a16:creationId xmlns:a16="http://schemas.microsoft.com/office/drawing/2014/main" id="{02D03BAF-198C-40F0-8936-18B9F1CC5DCD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7" name="Oval 326">
                  <a:extLst>
                    <a:ext uri="{FF2B5EF4-FFF2-40B4-BE49-F238E27FC236}">
                      <a16:creationId xmlns:a16="http://schemas.microsoft.com/office/drawing/2014/main" id="{1F87C48C-5DE6-4ECC-8797-C885E41AA07E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25" name="Oval 324">
                <a:extLst>
                  <a:ext uri="{FF2B5EF4-FFF2-40B4-BE49-F238E27FC236}">
                    <a16:creationId xmlns:a16="http://schemas.microsoft.com/office/drawing/2014/main" id="{0114CCDC-3270-49DD-9ED1-52ADDEF538D3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28" name="Group 327">
              <a:extLst>
                <a:ext uri="{FF2B5EF4-FFF2-40B4-BE49-F238E27FC236}">
                  <a16:creationId xmlns:a16="http://schemas.microsoft.com/office/drawing/2014/main" id="{CA784381-F377-4432-890E-C6749421C225}"/>
                </a:ext>
              </a:extLst>
            </p:cNvPr>
            <p:cNvGrpSpPr/>
            <p:nvPr/>
          </p:nvGrpSpPr>
          <p:grpSpPr>
            <a:xfrm>
              <a:off x="8972099" y="4435455"/>
              <a:ext cx="273190" cy="406829"/>
              <a:chOff x="6569746" y="3672958"/>
              <a:chExt cx="1200170" cy="1787267"/>
            </a:xfrm>
          </p:grpSpPr>
          <p:grpSp>
            <p:nvGrpSpPr>
              <p:cNvPr id="329" name="Group 328">
                <a:extLst>
                  <a:ext uri="{FF2B5EF4-FFF2-40B4-BE49-F238E27FC236}">
                    <a16:creationId xmlns:a16="http://schemas.microsoft.com/office/drawing/2014/main" id="{371A59C3-C572-45F9-9B55-0CB9A6BB2F74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331" name="Isosceles Triangle 330">
                  <a:extLst>
                    <a:ext uri="{FF2B5EF4-FFF2-40B4-BE49-F238E27FC236}">
                      <a16:creationId xmlns:a16="http://schemas.microsoft.com/office/drawing/2014/main" id="{E8167E33-B01B-4218-90EC-B868F4E0CF3A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2" name="Oval 331">
                  <a:extLst>
                    <a:ext uri="{FF2B5EF4-FFF2-40B4-BE49-F238E27FC236}">
                      <a16:creationId xmlns:a16="http://schemas.microsoft.com/office/drawing/2014/main" id="{22E11450-14EA-4EFF-B3B1-16C813B63DE8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30" name="Oval 329">
                <a:extLst>
                  <a:ext uri="{FF2B5EF4-FFF2-40B4-BE49-F238E27FC236}">
                    <a16:creationId xmlns:a16="http://schemas.microsoft.com/office/drawing/2014/main" id="{5696C923-3624-43BF-BB45-E92EE1FA84AA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3" name="Group 332">
              <a:extLst>
                <a:ext uri="{FF2B5EF4-FFF2-40B4-BE49-F238E27FC236}">
                  <a16:creationId xmlns:a16="http://schemas.microsoft.com/office/drawing/2014/main" id="{1968C2C1-942C-4B23-A3DB-88237C86443F}"/>
                </a:ext>
              </a:extLst>
            </p:cNvPr>
            <p:cNvGrpSpPr/>
            <p:nvPr/>
          </p:nvGrpSpPr>
          <p:grpSpPr>
            <a:xfrm>
              <a:off x="11824157" y="4968855"/>
              <a:ext cx="273190" cy="406829"/>
              <a:chOff x="6569746" y="3672958"/>
              <a:chExt cx="1200170" cy="1787267"/>
            </a:xfrm>
          </p:grpSpPr>
          <p:grpSp>
            <p:nvGrpSpPr>
              <p:cNvPr id="334" name="Group 333">
                <a:extLst>
                  <a:ext uri="{FF2B5EF4-FFF2-40B4-BE49-F238E27FC236}">
                    <a16:creationId xmlns:a16="http://schemas.microsoft.com/office/drawing/2014/main" id="{8FD42B0B-F702-4BC2-AAB4-F8AE3C608581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336" name="Isosceles Triangle 335">
                  <a:extLst>
                    <a:ext uri="{FF2B5EF4-FFF2-40B4-BE49-F238E27FC236}">
                      <a16:creationId xmlns:a16="http://schemas.microsoft.com/office/drawing/2014/main" id="{07837779-C09C-43A8-BCC6-1C2942DE5E14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7" name="Oval 336">
                  <a:extLst>
                    <a:ext uri="{FF2B5EF4-FFF2-40B4-BE49-F238E27FC236}">
                      <a16:creationId xmlns:a16="http://schemas.microsoft.com/office/drawing/2014/main" id="{FC37DFF0-785D-46BD-BD14-D23B70AAB532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35" name="Oval 334">
                <a:extLst>
                  <a:ext uri="{FF2B5EF4-FFF2-40B4-BE49-F238E27FC236}">
                    <a16:creationId xmlns:a16="http://schemas.microsoft.com/office/drawing/2014/main" id="{EE93D729-CBAF-4A2A-8815-849B34D2F1F6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4" name="Group 373">
              <a:extLst>
                <a:ext uri="{FF2B5EF4-FFF2-40B4-BE49-F238E27FC236}">
                  <a16:creationId xmlns:a16="http://schemas.microsoft.com/office/drawing/2014/main" id="{BC8526E3-11F3-46F5-8D7A-3ACA9CCB4995}"/>
                </a:ext>
              </a:extLst>
            </p:cNvPr>
            <p:cNvGrpSpPr/>
            <p:nvPr/>
          </p:nvGrpSpPr>
          <p:grpSpPr>
            <a:xfrm>
              <a:off x="8090357" y="4968855"/>
              <a:ext cx="273190" cy="406829"/>
              <a:chOff x="6569746" y="3672958"/>
              <a:chExt cx="1200170" cy="1787267"/>
            </a:xfrm>
          </p:grpSpPr>
          <p:grpSp>
            <p:nvGrpSpPr>
              <p:cNvPr id="375" name="Group 374">
                <a:extLst>
                  <a:ext uri="{FF2B5EF4-FFF2-40B4-BE49-F238E27FC236}">
                    <a16:creationId xmlns:a16="http://schemas.microsoft.com/office/drawing/2014/main" id="{A404FADE-ACE5-47DF-B904-E364C2EA88B3}"/>
                  </a:ext>
                </a:extLst>
              </p:cNvPr>
              <p:cNvGrpSpPr/>
              <p:nvPr/>
            </p:nvGrpSpPr>
            <p:grpSpPr>
              <a:xfrm rot="10800000">
                <a:off x="6569746" y="3672958"/>
                <a:ext cx="1200170" cy="1787267"/>
                <a:chOff x="6569746" y="3672958"/>
                <a:chExt cx="1200170" cy="1787267"/>
              </a:xfrm>
            </p:grpSpPr>
            <p:sp>
              <p:nvSpPr>
                <p:cNvPr id="377" name="Isosceles Triangle 376">
                  <a:extLst>
                    <a:ext uri="{FF2B5EF4-FFF2-40B4-BE49-F238E27FC236}">
                      <a16:creationId xmlns:a16="http://schemas.microsoft.com/office/drawing/2014/main" id="{61F6B619-52C8-48CC-B204-583FAFED3E22}"/>
                    </a:ext>
                  </a:extLst>
                </p:cNvPr>
                <p:cNvSpPr/>
                <p:nvPr/>
              </p:nvSpPr>
              <p:spPr>
                <a:xfrm>
                  <a:off x="6627050" y="3672958"/>
                  <a:ext cx="1085563" cy="935830"/>
                </a:xfrm>
                <a:prstGeom prst="triangl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8" name="Oval 377">
                  <a:extLst>
                    <a:ext uri="{FF2B5EF4-FFF2-40B4-BE49-F238E27FC236}">
                      <a16:creationId xmlns:a16="http://schemas.microsoft.com/office/drawing/2014/main" id="{83033D44-DF73-42BA-A8FF-04E2713051BB}"/>
                    </a:ext>
                  </a:extLst>
                </p:cNvPr>
                <p:cNvSpPr/>
                <p:nvPr/>
              </p:nvSpPr>
              <p:spPr>
                <a:xfrm>
                  <a:off x="6569746" y="4260055"/>
                  <a:ext cx="1200170" cy="1200170"/>
                </a:xfrm>
                <a:prstGeom prst="ellipse">
                  <a:avLst/>
                </a:prstGeom>
                <a:solidFill>
                  <a:srgbClr val="51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76" name="Oval 375">
                <a:extLst>
                  <a:ext uri="{FF2B5EF4-FFF2-40B4-BE49-F238E27FC236}">
                    <a16:creationId xmlns:a16="http://schemas.microsoft.com/office/drawing/2014/main" id="{F14A32CD-071B-4CBB-86D1-34D851512514}"/>
                  </a:ext>
                </a:extLst>
              </p:cNvPr>
              <p:cNvSpPr/>
              <p:nvPr/>
            </p:nvSpPr>
            <p:spPr>
              <a:xfrm>
                <a:off x="6794271" y="3893106"/>
                <a:ext cx="742795" cy="742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73" name="Rectangle 472">
            <a:extLst>
              <a:ext uri="{FF2B5EF4-FFF2-40B4-BE49-F238E27FC236}">
                <a16:creationId xmlns:a16="http://schemas.microsoft.com/office/drawing/2014/main" id="{693F1C21-4EFF-4149-8582-FBFE1823755B}"/>
              </a:ext>
            </a:extLst>
          </p:cNvPr>
          <p:cNvSpPr/>
          <p:nvPr/>
        </p:nvSpPr>
        <p:spPr>
          <a:xfrm>
            <a:off x="0" y="0"/>
            <a:ext cx="20104100" cy="11315700"/>
          </a:xfrm>
          <a:prstGeom prst="rect">
            <a:avLst/>
          </a:prstGeom>
          <a:solidFill>
            <a:srgbClr val="FFFFFF">
              <a:alpha val="8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4" name="Group 473">
            <a:extLst>
              <a:ext uri="{FF2B5EF4-FFF2-40B4-BE49-F238E27FC236}">
                <a16:creationId xmlns:a16="http://schemas.microsoft.com/office/drawing/2014/main" id="{A9105FAA-63AF-4542-BD64-075CBB07A20A}"/>
              </a:ext>
            </a:extLst>
          </p:cNvPr>
          <p:cNvGrpSpPr/>
          <p:nvPr/>
        </p:nvGrpSpPr>
        <p:grpSpPr>
          <a:xfrm>
            <a:off x="6447915" y="4756849"/>
            <a:ext cx="7142367" cy="2843542"/>
            <a:chOff x="5794046" y="3163773"/>
            <a:chExt cx="7142367" cy="2843542"/>
          </a:xfrm>
        </p:grpSpPr>
        <p:sp>
          <p:nvSpPr>
            <p:cNvPr id="475" name="Rectangle 474">
              <a:extLst>
                <a:ext uri="{FF2B5EF4-FFF2-40B4-BE49-F238E27FC236}">
                  <a16:creationId xmlns:a16="http://schemas.microsoft.com/office/drawing/2014/main" id="{595DE701-E8B5-4568-A139-10AB90F913FF}"/>
                </a:ext>
              </a:extLst>
            </p:cNvPr>
            <p:cNvSpPr/>
            <p:nvPr/>
          </p:nvSpPr>
          <p:spPr>
            <a:xfrm>
              <a:off x="5837242" y="3204703"/>
              <a:ext cx="7055556" cy="276577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476" name="Oval 475">
              <a:extLst>
                <a:ext uri="{FF2B5EF4-FFF2-40B4-BE49-F238E27FC236}">
                  <a16:creationId xmlns:a16="http://schemas.microsoft.com/office/drawing/2014/main" id="{697F9844-986B-4FE5-84C6-9319A4A5CA25}"/>
                </a:ext>
              </a:extLst>
            </p:cNvPr>
            <p:cNvSpPr/>
            <p:nvPr/>
          </p:nvSpPr>
          <p:spPr>
            <a:xfrm rot="16200000">
              <a:off x="12844973" y="3163773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77" name="Oval 476">
              <a:extLst>
                <a:ext uri="{FF2B5EF4-FFF2-40B4-BE49-F238E27FC236}">
                  <a16:creationId xmlns:a16="http://schemas.microsoft.com/office/drawing/2014/main" id="{20053D7F-950D-4148-828F-8FAB7D3A63FF}"/>
                </a:ext>
              </a:extLst>
            </p:cNvPr>
            <p:cNvSpPr/>
            <p:nvPr/>
          </p:nvSpPr>
          <p:spPr>
            <a:xfrm rot="16200000">
              <a:off x="12844973" y="5915875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78" name="Oval 477">
              <a:extLst>
                <a:ext uri="{FF2B5EF4-FFF2-40B4-BE49-F238E27FC236}">
                  <a16:creationId xmlns:a16="http://schemas.microsoft.com/office/drawing/2014/main" id="{801141A0-0357-4BFE-A144-380DC9464EB8}"/>
                </a:ext>
              </a:extLst>
            </p:cNvPr>
            <p:cNvSpPr/>
            <p:nvPr/>
          </p:nvSpPr>
          <p:spPr>
            <a:xfrm rot="16200000">
              <a:off x="5794046" y="3163773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479" name="Oval 478">
              <a:extLst>
                <a:ext uri="{FF2B5EF4-FFF2-40B4-BE49-F238E27FC236}">
                  <a16:creationId xmlns:a16="http://schemas.microsoft.com/office/drawing/2014/main" id="{E219649C-66FC-4B7D-9ECE-95B8AFB87C8E}"/>
                </a:ext>
              </a:extLst>
            </p:cNvPr>
            <p:cNvSpPr/>
            <p:nvPr/>
          </p:nvSpPr>
          <p:spPr>
            <a:xfrm rot="16200000">
              <a:off x="5794046" y="5915875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80" name="TextBox 479">
            <a:extLst>
              <a:ext uri="{FF2B5EF4-FFF2-40B4-BE49-F238E27FC236}">
                <a16:creationId xmlns:a16="http://schemas.microsoft.com/office/drawing/2014/main" id="{B69FF8CD-C219-4612-83AE-F0DF292FCD7E}"/>
              </a:ext>
            </a:extLst>
          </p:cNvPr>
          <p:cNvSpPr txBox="1"/>
          <p:nvPr/>
        </p:nvSpPr>
        <p:spPr>
          <a:xfrm>
            <a:off x="6920088" y="5426770"/>
            <a:ext cx="61411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200" dirty="0">
                <a:solidFill>
                  <a:srgbClr val="515151"/>
                </a:solidFill>
                <a:latin typeface="Trebuchet MS" panose="020B0603020202020204" pitchFamily="34" charset="0"/>
              </a:rPr>
              <a:t>100</a:t>
            </a:r>
            <a:r>
              <a:rPr lang="en-US" sz="4400" spc="200" baseline="30000" dirty="0">
                <a:solidFill>
                  <a:srgbClr val="515151"/>
                </a:solidFill>
                <a:latin typeface="Trebuchet MS" panose="020B0603020202020204" pitchFamily="34" charset="0"/>
              </a:rPr>
              <a:t>ths</a:t>
            </a:r>
            <a:r>
              <a:rPr lang="en-US" sz="4400" spc="200" dirty="0">
                <a:solidFill>
                  <a:srgbClr val="515151"/>
                </a:solidFill>
                <a:latin typeface="Trebuchet MS" panose="020B0603020202020204" pitchFamily="34" charset="0"/>
              </a:rPr>
              <a:t> of a Cent per Connection Minute</a:t>
            </a:r>
          </a:p>
        </p:txBody>
      </p:sp>
    </p:spTree>
    <p:extLst>
      <p:ext uri="{BB962C8B-B14F-4D97-AF65-F5344CB8AC3E}">
        <p14:creationId xmlns:p14="http://schemas.microsoft.com/office/powerpoint/2010/main" val="246833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9217E-6 -4.15264E-6 L 2.79217E-6 0.18098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04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75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0" presetClass="path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5344E-7 -0.00028 L 0.10984 -0.2305 L 3.85344E-7 -0.00028 " pathEditMode="relative" rAng="0" ptsTypes="AAA">
                                      <p:cBhvr>
                                        <p:cTn id="31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8" y="-1151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2" presetID="0" presetClass="pat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63866E-6 -0.00014 C 0.00253 -0.00056 0.19528 -0.00014 0.20815 -0.00014 C 0.19449 -0.00042 0.00245 -0.00028 -3.63866E-6 -0.00014 " pathEditMode="relative" rAng="0" ptsTypes="AAA">
                                      <p:cBhvr>
                                        <p:cTn id="33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7" y="-1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4" presetID="0" presetClass="path" presetSubtype="0" repeatCount="4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24 -0.00042 C 0.00537 0.00603 0.14735 0.16246 0.14964 0.1654 C 0.14696 0.16162 0.00277 0.00379 -4.71889E-6 -0.00014 " pathEditMode="relative" rAng="0" ptsTypes="AAA">
                                      <p:cBhvr>
                                        <p:cTn id="35" dur="7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54" y="829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6" presetID="0" presetClass="pat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20088E-6 -0.00084 C 0.00245 -0.00126 -0.2714 -0.00084 -0.25852 -0.00084 C -0.27218 -0.00112 0.00245 -0.00098 -4.20088E-6 -0.00084 " pathEditMode="relative" rAng="0" ptsTypes="AAA">
                                      <p:cBhvr>
                                        <p:cTn id="37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8" y="-1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"/>
                                            </p:cond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8" presetID="0" presetClass="path" presetSubtype="0" repeatCount="4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81 -0.00056 C -0.00411 0.00758 -0.13282 0.13553 -0.13551 0.13931 C -0.13156 0.13483 -0.00569 0.00856 3.00695E-6 -4.91582E-6 " pathEditMode="relative" rAng="0" ptsTypes="AAA">
                                      <p:cBhvr>
                                        <p:cTn id="39" dur="75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0" y="698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0" presetClass="path" presetSubtype="0" repeatCount="5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15 -0.00042 C 7.48642E-5 0.01908 -0.00024 0.05892 -0.00032 0.08039 C 0.00055 0.0585 -0.00016 0.01782 -7.51358E-5 -0.00014 " pathEditMode="relative" rAng="0" ptsTypes="AAA">
                                      <p:cBhvr>
                                        <p:cTn id="41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404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0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7.20152E-7 0.18097 C 0.00024 0.13327 0.00016 0.08487 0.00047 0.03746 C 0.00047 0.08824 0.00032 0.13033 0.00032 0.18125 " pathEditMode="relative" rAng="0" ptsTypes="AAA">
                                      <p:cBhvr>
                                        <p:cTn id="43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-716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750"/>
                            </p:stCondLst>
                            <p:childTnLst>
                              <p:par>
                                <p:cTn id="6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6418E-6 -2.98541E-6 L 4.86418E-6 0.18098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04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75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750"/>
                            </p:stCondLst>
                            <p:childTnLst>
                              <p:par>
                                <p:cTn id="80" presetID="0" presetClass="path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4611E-5 -0.00028 L -0.19749 -0.21871 L -8.04611E-5 -0.00028 " pathEditMode="relative" rAng="0" ptsTypes="AAA">
                                      <p:cBhvr>
                                        <p:cTn id="81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70" y="-1092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0"/>
                                            </p:cond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2" presetID="0" presetClass="pat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60265E-6 -0.00014 C 0.00253 -0.00056 0.19528 -0.00014 0.20815 -0.00014 C 0.19449 -0.00042 0.00245 -0.00028 -2.60265E-6 -0.00014 " pathEditMode="relative" rAng="0" ptsTypes="AAA">
                                      <p:cBhvr>
                                        <p:cTn id="83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7" y="-1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2"/>
                                            </p:cond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4" presetID="0" presetClass="path" presetSubtype="0" repeatCount="4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24 -0.00042 C 0.00537 0.00603 0.14735 0.16246 0.14964 0.1654 C 0.14695 0.16162 0.00277 0.00379 -2.64687E-6 -0.00014 " pathEditMode="relative" rAng="0" ptsTypes="AAA">
                                      <p:cBhvr>
                                        <p:cTn id="85" dur="7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54" y="829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4"/>
                                            </p:cond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6" presetID="0" presetClass="pat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12887E-6 -0.00084 C 0.00245 -0.00126 -0.2714 -0.00084 -0.25853 -0.00084 C -0.27219 -0.00112 0.00245 -0.00098 -2.12887E-6 -0.00084 " pathEditMode="relative" rAng="0" ptsTypes="AAA">
                                      <p:cBhvr>
                                        <p:cTn id="87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8" y="-1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6"/>
                                            </p:cond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8" presetID="0" presetClass="path" presetSubtype="0" repeatCount="4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82 -0.00056 C -0.00411 0.00758 -0.13282 0.13552 -0.1355 0.13931 C -0.13155 0.13482 -0.00568 0.00856 -1.09286E-6 -2.58137E-6 " pathEditMode="relative" rAng="0" ptsTypes="AAA">
                                      <p:cBhvr>
                                        <p:cTn id="89" dur="75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0" y="698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8"/>
                                            </p:cond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0" presetID="0" presetClass="path" presetSubtype="0" repeatCount="5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16 -0.00042 C 7.69362E-5 0.01908 -0.00023 0.05892 -0.00031 0.08039 C 0.00056 0.0585 -0.00015 0.01782 -8.30638E-5 -0.00014 " pathEditMode="relative" rAng="0" ptsTypes="AAA">
                                      <p:cBhvr>
                                        <p:cTn id="91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404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0"/>
                                            </p:cond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2" presetID="0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86418E-6 0.18098 C 0.00023 0.13328 0.00015 0.08488 0.00047 0.03746 C 0.00047 0.08825 0.00031 0.13033 0.00031 0.18126 " pathEditMode="relative" rAng="0" ptsTypes="AAA">
                                      <p:cBhvr>
                                        <p:cTn id="93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-716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2"/>
                                            </p:cond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9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2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5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6418E-6 -4.73625E-6 L 4.86418E-6 0.18098 " pathEditMode="relative" rAng="0" ptsTypes="AA">
                                      <p:cBhvr>
                                        <p:cTn id="109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049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75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3" presetID="0" presetClass="path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3045E-6 -0.00028 L 0.21613 -0.22026 L -4.63045E-6 -0.00028 " pathEditMode="relative" rAng="0" ptsTypes="AAA">
                                      <p:cBhvr>
                                        <p:cTn id="124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2" y="-1099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3"/>
                                            </p:cond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5" presetID="0" presetClass="pat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60265E-6 -0.00014 C 0.00253 -0.00056 0.19528 -0.00014 0.20815 -0.00014 C 0.19449 -0.00042 0.00245 -0.00028 -2.60265E-6 -0.00014 " pathEditMode="relative" rAng="0" ptsTypes="AAA">
                                      <p:cBhvr>
                                        <p:cTn id="126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7" y="-1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5"/>
                                            </p:cond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7" presetID="0" presetClass="path" presetSubtype="0" repeatCount="4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24 -0.00042 C 0.00537 0.00603 0.14735 0.16246 0.14964 0.16541 C 0.14695 0.16162 0.00277 0.00379 -2.64687E-6 -0.00014 " pathEditMode="relative" rAng="0" ptsTypes="AAA">
                                      <p:cBhvr>
                                        <p:cTn id="128" dur="75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54" y="829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7"/>
                                            </p:cond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9" presetID="0" presetClass="pat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12887E-6 -0.00084 C 0.00245 -0.00126 -0.2714 -0.00084 -0.25853 -0.00084 C -0.27219 -0.00112 0.00245 -0.00098 -2.12887E-6 -0.00084 " pathEditMode="relative" rAng="0" ptsTypes="AAA">
                                      <p:cBhvr>
                                        <p:cTn id="130" dur="1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8" y="-1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9"/>
                                            </p:cond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1" presetID="0" presetClass="path" presetSubtype="0" repeatCount="4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82 -0.00056 C -0.00411 0.00758 -0.13282 0.13553 -0.1355 0.13931 C -0.13155 0.13482 -0.00568 0.00856 -1.09286E-6 -4.33221E-6 " pathEditMode="relative" rAng="0" ptsTypes="AAA">
                                      <p:cBhvr>
                                        <p:cTn id="132" dur="75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0" y="698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1"/>
                                            </p:cond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3" presetID="0" presetClass="path" presetSubtype="0" repeatCount="5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16 -0.00042 C 7.69362E-5 0.01908 -0.00023 0.05893 -0.00031 0.08039 C 0.00056 0.0585 -0.00015 0.01782 -8.30638E-5 -0.00014 " pathEditMode="relative" rAng="0" ptsTypes="AAA">
                                      <p:cBhvr>
                                        <p:cTn id="134" dur="5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404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3"/>
                                            </p:cond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5" presetID="0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86418E-6 0.18098 C 0.00023 0.13328 0.00015 0.08488 0.00047 0.03746 C 0.00047 0.08825 0.00031 0.13034 0.00031 0.18126 " pathEditMode="relative" rAng="0" ptsTypes="AAA">
                                      <p:cBhvr>
                                        <p:cTn id="136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-716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5"/>
                                            </p:cond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7750"/>
                            </p:stCondLst>
                            <p:childTnLst>
                              <p:par>
                                <p:cTn id="138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9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2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5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8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8250"/>
                            </p:stCondLst>
                            <p:childTnLst>
                              <p:par>
                                <p:cTn id="15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9217E-6 -4.15264E-6 L 2.79217E-6 0.18098 " pathEditMode="relative" rAng="0" ptsTypes="AA">
                                      <p:cBhvr>
                                        <p:cTn id="152" dur="1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04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7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9250"/>
                            </p:stCondLst>
                            <p:childTnLst>
                              <p:par>
                                <p:cTn id="166" presetID="0" presetClass="path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16045E-5 -0.00028 L -0.11118 -0.24593 C -0.09302 -0.20651 -0.02132 -0.04686 -8.16045E-5 -0.00028 " pathEditMode="relative" rAng="0" ptsTypes="AAA">
                                      <p:cBhvr>
                                        <p:cTn id="167" dur="10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59" y="-1229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6"/>
                                            </p:cond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8" presetID="0" presetClass="pat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63866E-6 -0.00014 C 0.00253 -0.00056 0.19528 -0.00014 0.20815 -0.00014 C 0.19449 -0.00042 0.00245 -0.00028 -3.63866E-6 -0.00014 " pathEditMode="relative" rAng="0" ptsTypes="AAA">
                                      <p:cBhvr>
                                        <p:cTn id="169" dur="10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7" y="-1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8"/>
                                            </p:cond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0" presetID="0" presetClass="path" presetSubtype="0" repeatCount="4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24 -0.00042 C 0.00537 0.00603 0.14735 0.16246 0.14964 0.1654 C 0.14696 0.16162 0.00277 0.00379 -4.71889E-6 -0.00014 " pathEditMode="relative" rAng="0" ptsTypes="AAA">
                                      <p:cBhvr>
                                        <p:cTn id="171" dur="75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54" y="829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0"/>
                                            </p:cond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2" presetID="0" presetClass="path" presetSubtype="0" repeatCount="3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20088E-6 -0.00084 C 0.00245 -0.00126 -0.2714 -0.00084 -0.25852 -0.00084 C -0.27218 -0.00112 0.00245 -0.00098 -4.20088E-6 -0.00084 " pathEditMode="relative" rAng="0" ptsTypes="AAA">
                                      <p:cBhvr>
                                        <p:cTn id="173" dur="10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8" y="-1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2"/>
                                            </p:cond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4" presetID="0" presetClass="path" presetSubtype="0" repeatCount="4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82 -0.00056 C -0.00411 0.00758 -0.13282 0.13553 -0.1355 0.13931 C -0.13155 0.13483 -0.00569 0.00856 -5.68541E-8 -4.62402E-6 " pathEditMode="relative" rAng="0" ptsTypes="AAA">
                                      <p:cBhvr>
                                        <p:cTn id="175" dur="75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0" y="698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4"/>
                                            </p:cond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6" presetID="0" presetClass="path" presetSubtype="0" repeatCount="5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15 -0.00042 C 7.48642E-5 0.01908 -0.00024 0.05892 -0.00032 0.08039 C 0.00055 0.0585 -0.00016 0.01782 -7.51358E-5 -0.00014 " pathEditMode="relative" rAng="0" ptsTypes="AAA">
                                      <p:cBhvr>
                                        <p:cTn id="177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404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6"/>
                                            </p:cond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8" presetID="0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7.20152E-7 0.18097 C 0.00024 0.13327 0.00016 0.08487 0.00047 0.03746 C 0.00047 0.08824 0.00032 0.13033 0.00032 0.18125 " pathEditMode="relative" rAng="0" ptsTypes="AAA">
                                      <p:cBhvr>
                                        <p:cTn id="179" dur="1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-716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8"/>
                                            </p:cond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1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2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5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8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1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5" grpId="0" animBg="1"/>
      <p:bldP spid="425" grpId="1" animBg="1"/>
      <p:bldP spid="558" grpId="0" animBg="1"/>
      <p:bldP spid="558" grpId="1" animBg="1"/>
      <p:bldP spid="414" grpId="0" animBg="1"/>
      <p:bldP spid="414" grpId="1" animBg="1"/>
      <p:bldP spid="395" grpId="0" animBg="1"/>
      <p:bldP spid="395" grpId="1" animBg="1"/>
      <p:bldP spid="273" grpId="0" animBg="1"/>
      <p:bldP spid="273" grpId="1" animBg="1"/>
      <p:bldP spid="556" grpId="0" animBg="1"/>
      <p:bldP spid="556" grpId="1" animBg="1"/>
      <p:bldP spid="424" grpId="0" animBg="1"/>
      <p:bldP spid="424" grpId="1" animBg="1"/>
      <p:bldP spid="379" grpId="0" animBg="1"/>
      <p:bldP spid="379" grpId="1" animBg="1"/>
      <p:bldP spid="394" grpId="0" animBg="1"/>
      <p:bldP spid="394" grpId="1" animBg="1"/>
      <p:bldP spid="382" grpId="0" animBg="1"/>
      <p:bldP spid="382" grpId="1" animBg="1"/>
      <p:bldP spid="384" grpId="0" animBg="1"/>
      <p:bldP spid="274" grpId="0" animBg="1"/>
      <p:bldP spid="274" grpId="1" animBg="1"/>
      <p:bldP spid="282" grpId="0" animBg="1"/>
      <p:bldP spid="385" grpId="0" animBg="1"/>
      <p:bldP spid="386" grpId="0" animBg="1"/>
      <p:bldP spid="387" grpId="0" animBg="1"/>
      <p:bldP spid="388" grpId="0" animBg="1"/>
      <p:bldP spid="407" grpId="0" animBg="1"/>
      <p:bldP spid="408" grpId="0" animBg="1"/>
      <p:bldP spid="408" grpId="1" animBg="1"/>
      <p:bldP spid="409" grpId="0" animBg="1"/>
      <p:bldP spid="410" grpId="0" animBg="1"/>
      <p:bldP spid="411" grpId="0" animBg="1"/>
      <p:bldP spid="412" grpId="0" animBg="1"/>
      <p:bldP spid="413" grpId="0" animBg="1"/>
      <p:bldP spid="426" grpId="0" animBg="1"/>
      <p:bldP spid="427" grpId="0" animBg="1"/>
      <p:bldP spid="427" grpId="1" animBg="1"/>
      <p:bldP spid="428" grpId="0" animBg="1"/>
      <p:bldP spid="429" grpId="0" animBg="1"/>
      <p:bldP spid="430" grpId="0" animBg="1"/>
      <p:bldP spid="431" grpId="0" animBg="1"/>
      <p:bldP spid="432" grpId="0" animBg="1"/>
      <p:bldP spid="486" grpId="0" animBg="1"/>
      <p:bldP spid="486" grpId="1" animBg="1"/>
      <p:bldP spid="487" grpId="0" animBg="1"/>
      <p:bldP spid="488" grpId="0" animBg="1"/>
      <p:bldP spid="489" grpId="0" animBg="1"/>
      <p:bldP spid="490" grpId="0" animBg="1"/>
      <p:bldP spid="491" grpId="0" animBg="1"/>
      <p:bldP spid="309" grpId="0" animBg="1"/>
      <p:bldP spid="557" grpId="0" animBg="1"/>
      <p:bldP spid="473" grpId="0" animBg="1"/>
      <p:bldP spid="4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117">
            <a:extLst>
              <a:ext uri="{FF2B5EF4-FFF2-40B4-BE49-F238E27FC236}">
                <a16:creationId xmlns:a16="http://schemas.microsoft.com/office/drawing/2014/main" id="{F17EED8C-0A94-45F0-888B-C2D775447E7C}"/>
              </a:ext>
            </a:extLst>
          </p:cNvPr>
          <p:cNvSpPr/>
          <p:nvPr/>
        </p:nvSpPr>
        <p:spPr>
          <a:xfrm>
            <a:off x="1700462" y="1981343"/>
            <a:ext cx="16792051" cy="8277725"/>
          </a:xfrm>
          <a:prstGeom prst="rect">
            <a:avLst/>
          </a:prstGeom>
          <a:solidFill>
            <a:srgbClr val="5B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C3BB3D70-3C52-4AD0-8A0E-0B39941323F6}"/>
              </a:ext>
            </a:extLst>
          </p:cNvPr>
          <p:cNvGrpSpPr/>
          <p:nvPr/>
        </p:nvGrpSpPr>
        <p:grpSpPr>
          <a:xfrm>
            <a:off x="11279207" y="2070247"/>
            <a:ext cx="43075790" cy="6656279"/>
            <a:chOff x="1671274" y="2068762"/>
            <a:chExt cx="43075790" cy="6656279"/>
          </a:xfrm>
        </p:grpSpPr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CA9DF4F0-7703-48C7-9085-7B47D0D24408}"/>
                </a:ext>
              </a:extLst>
            </p:cNvPr>
            <p:cNvCxnSpPr>
              <a:cxnSpLocks/>
            </p:cNvCxnSpPr>
            <p:nvPr/>
          </p:nvCxnSpPr>
          <p:spPr>
            <a:xfrm>
              <a:off x="2647995" y="7043196"/>
              <a:ext cx="178427" cy="154356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656B547C-60BE-4102-B93B-2DA63C7203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29082" y="6472362"/>
              <a:ext cx="156903" cy="213263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2F146291-00D0-4C85-ABE6-56A75A728CCC}"/>
                </a:ext>
              </a:extLst>
            </p:cNvPr>
            <p:cNvCxnSpPr>
              <a:cxnSpLocks/>
            </p:cNvCxnSpPr>
            <p:nvPr/>
          </p:nvCxnSpPr>
          <p:spPr>
            <a:xfrm>
              <a:off x="2992170" y="6472362"/>
              <a:ext cx="165255" cy="172923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A778A1FD-87EC-4FE9-8A4A-1AD0D2ABE0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60085" y="5074276"/>
              <a:ext cx="144634" cy="312732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61BE7C42-F02A-4D09-9B04-83C913CF7B07}"/>
                </a:ext>
              </a:extLst>
            </p:cNvPr>
            <p:cNvCxnSpPr>
              <a:cxnSpLocks/>
            </p:cNvCxnSpPr>
            <p:nvPr/>
          </p:nvCxnSpPr>
          <p:spPr>
            <a:xfrm>
              <a:off x="3379416" y="5074276"/>
              <a:ext cx="118462" cy="243951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1CBAB1D1-C99F-4D95-8F27-1E8534B22B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98826" y="6101477"/>
              <a:ext cx="173997" cy="141231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97F1E239-1C0C-4FF1-88AD-027CAACB3AE8}"/>
                </a:ext>
              </a:extLst>
            </p:cNvPr>
            <p:cNvCxnSpPr>
              <a:cxnSpLocks/>
            </p:cNvCxnSpPr>
            <p:nvPr/>
          </p:nvCxnSpPr>
          <p:spPr>
            <a:xfrm>
              <a:off x="3660078" y="6101477"/>
              <a:ext cx="176290" cy="233430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7F951F49-2A5B-46A1-9010-79E839083F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36369" y="5427767"/>
              <a:ext cx="188521" cy="300801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C374D1D1-A9B0-4332-8D9E-C205CAE1E45F}"/>
                </a:ext>
              </a:extLst>
            </p:cNvPr>
            <p:cNvCxnSpPr>
              <a:cxnSpLocks/>
            </p:cNvCxnSpPr>
            <p:nvPr/>
          </p:nvCxnSpPr>
          <p:spPr>
            <a:xfrm>
              <a:off x="4023920" y="5427767"/>
              <a:ext cx="153246" cy="277719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D0BE08D4-A9E1-4626-B607-8F87ACCCE0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77185" y="6112042"/>
              <a:ext cx="156199" cy="208955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D427BBEE-4A27-467A-998F-8D565F19468E}"/>
                </a:ext>
              </a:extLst>
            </p:cNvPr>
            <p:cNvCxnSpPr>
              <a:cxnSpLocks/>
            </p:cNvCxnSpPr>
            <p:nvPr/>
          </p:nvCxnSpPr>
          <p:spPr>
            <a:xfrm>
              <a:off x="4331444" y="6101477"/>
              <a:ext cx="175707" cy="171350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9E516494-F587-48BC-BD8A-EF79F2C12B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07145" y="6579341"/>
              <a:ext cx="175713" cy="12356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A8D075C2-078B-4560-8505-74402F2C4C83}"/>
                </a:ext>
              </a:extLst>
            </p:cNvPr>
            <p:cNvCxnSpPr>
              <a:cxnSpLocks/>
            </p:cNvCxnSpPr>
            <p:nvPr/>
          </p:nvCxnSpPr>
          <p:spPr>
            <a:xfrm>
              <a:off x="4678366" y="6575975"/>
              <a:ext cx="167246" cy="8207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502B1D20-87D8-4F03-8FCB-54F692DD2E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45960" y="5076852"/>
              <a:ext cx="73770" cy="231985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32B91492-5288-436C-B9B4-EF6998A49587}"/>
                </a:ext>
              </a:extLst>
            </p:cNvPr>
            <p:cNvCxnSpPr>
              <a:cxnSpLocks/>
            </p:cNvCxnSpPr>
            <p:nvPr/>
          </p:nvCxnSpPr>
          <p:spPr>
            <a:xfrm>
              <a:off x="5101687" y="5070891"/>
              <a:ext cx="81459" cy="278394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E82DD353-B8D1-41D6-BBAD-4F1DAE933F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83147" y="6269708"/>
              <a:ext cx="173645" cy="158512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D5E0497C-222F-479B-881C-83E6334F38F7}"/>
                </a:ext>
              </a:extLst>
            </p:cNvPr>
            <p:cNvCxnSpPr>
              <a:cxnSpLocks/>
            </p:cNvCxnSpPr>
            <p:nvPr/>
          </p:nvCxnSpPr>
          <p:spPr>
            <a:xfrm>
              <a:off x="5355101" y="6269708"/>
              <a:ext cx="169295" cy="212031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9413D885-F140-4335-AA9F-E8B9241C33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24051" y="5245355"/>
              <a:ext cx="147516" cy="319042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96C54BF-ACCE-461A-B3D7-DAE6F62D912C}"/>
                </a:ext>
              </a:extLst>
            </p:cNvPr>
            <p:cNvCxnSpPr>
              <a:cxnSpLocks/>
            </p:cNvCxnSpPr>
            <p:nvPr/>
          </p:nvCxnSpPr>
          <p:spPr>
            <a:xfrm>
              <a:off x="5666681" y="5236439"/>
              <a:ext cx="191871" cy="287717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AB042250-C43F-46A5-A4F9-44814DAFF5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58564" y="6472362"/>
              <a:ext cx="168754" cy="164125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8F7BF82D-C75C-4E22-B005-D80B891C8EED}"/>
                </a:ext>
              </a:extLst>
            </p:cNvPr>
            <p:cNvCxnSpPr>
              <a:cxnSpLocks/>
            </p:cNvCxnSpPr>
            <p:nvPr/>
          </p:nvCxnSpPr>
          <p:spPr>
            <a:xfrm>
              <a:off x="6035276" y="6472362"/>
              <a:ext cx="170394" cy="181917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08DADA93-7252-496A-A591-BDC4C57D71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01780" y="6904212"/>
              <a:ext cx="203780" cy="136909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D219C70E-A84B-42FC-8D5D-3916C41D4065}"/>
                </a:ext>
              </a:extLst>
            </p:cNvPr>
            <p:cNvCxnSpPr>
              <a:cxnSpLocks/>
            </p:cNvCxnSpPr>
            <p:nvPr/>
          </p:nvCxnSpPr>
          <p:spPr>
            <a:xfrm>
              <a:off x="6405907" y="6921008"/>
              <a:ext cx="135294" cy="89397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5FD0CADB-0A56-484C-B132-CB190C0C65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39314" y="6410898"/>
              <a:ext cx="161559" cy="140408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FE225E6D-CFBF-4FAC-B42B-F6881F532D87}"/>
                </a:ext>
              </a:extLst>
            </p:cNvPr>
            <p:cNvCxnSpPr>
              <a:cxnSpLocks/>
            </p:cNvCxnSpPr>
            <p:nvPr/>
          </p:nvCxnSpPr>
          <p:spPr>
            <a:xfrm>
              <a:off x="6702401" y="6410898"/>
              <a:ext cx="178320" cy="162775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88CE0886-9157-4AF8-9801-40FE490B74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80375" y="5562601"/>
              <a:ext cx="171284" cy="24731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968260C5-8164-4C91-8EF8-14E08A72192B}"/>
                </a:ext>
              </a:extLst>
            </p:cNvPr>
            <p:cNvCxnSpPr>
              <a:cxnSpLocks/>
            </p:cNvCxnSpPr>
            <p:nvPr/>
          </p:nvCxnSpPr>
          <p:spPr>
            <a:xfrm>
              <a:off x="7061483" y="5562601"/>
              <a:ext cx="192638" cy="231291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D63C2F45-E100-4D60-80EB-62FEF76FDB2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55856" y="6712597"/>
              <a:ext cx="128155" cy="11831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369BD09B-C3A8-4B7B-9E13-3F1C43DDCB70}"/>
                </a:ext>
              </a:extLst>
            </p:cNvPr>
            <p:cNvCxnSpPr>
              <a:cxnSpLocks/>
            </p:cNvCxnSpPr>
            <p:nvPr/>
          </p:nvCxnSpPr>
          <p:spPr>
            <a:xfrm>
              <a:off x="7387528" y="6712597"/>
              <a:ext cx="160518" cy="147495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7FF14129-A3F6-43B7-B0AD-7134F105B8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48913" y="5071700"/>
              <a:ext cx="116592" cy="311585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B640C685-60D0-4DAB-A638-53E2E4789F9A}"/>
                </a:ext>
              </a:extLst>
            </p:cNvPr>
            <p:cNvCxnSpPr>
              <a:cxnSpLocks/>
            </p:cNvCxnSpPr>
            <p:nvPr/>
          </p:nvCxnSpPr>
          <p:spPr>
            <a:xfrm>
              <a:off x="7763385" y="5076852"/>
              <a:ext cx="128594" cy="364465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1DC91B21-F096-4B9F-B791-547CF52423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91523" y="6278981"/>
              <a:ext cx="167557" cy="244252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0DDC0371-7BC0-4363-B79C-940547D42F2C}"/>
                </a:ext>
              </a:extLst>
            </p:cNvPr>
            <p:cNvCxnSpPr>
              <a:cxnSpLocks/>
            </p:cNvCxnSpPr>
            <p:nvPr/>
          </p:nvCxnSpPr>
          <p:spPr>
            <a:xfrm>
              <a:off x="8060486" y="6264317"/>
              <a:ext cx="169163" cy="172121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462D2AA5-5435-461A-9A19-0484995AB0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27849" y="6921596"/>
              <a:ext cx="167036" cy="106393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5DF4955D-72C4-4DB0-BD82-279F6D495C3D}"/>
                </a:ext>
              </a:extLst>
            </p:cNvPr>
            <p:cNvCxnSpPr>
              <a:cxnSpLocks/>
            </p:cNvCxnSpPr>
            <p:nvPr/>
          </p:nvCxnSpPr>
          <p:spPr>
            <a:xfrm>
              <a:off x="8394897" y="6904212"/>
              <a:ext cx="173110" cy="16825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2F5FF92E-E26C-418A-A701-A1AEAEFF72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6324" y="6461188"/>
              <a:ext cx="161287" cy="212557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14AEC41F-BE39-4F1C-A9A9-80089CB9FA06}"/>
                </a:ext>
              </a:extLst>
            </p:cNvPr>
            <p:cNvCxnSpPr>
              <a:cxnSpLocks/>
            </p:cNvCxnSpPr>
            <p:nvPr/>
          </p:nvCxnSpPr>
          <p:spPr>
            <a:xfrm>
              <a:off x="8725672" y="6461188"/>
              <a:ext cx="175165" cy="15084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3ADC2D3E-7031-4D0B-A448-2763955D94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05078" y="6756146"/>
              <a:ext cx="197195" cy="121354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E2D354E0-A8DB-4F9B-B7E5-863769628B5E}"/>
                </a:ext>
              </a:extLst>
            </p:cNvPr>
            <p:cNvCxnSpPr>
              <a:cxnSpLocks/>
            </p:cNvCxnSpPr>
            <p:nvPr/>
          </p:nvCxnSpPr>
          <p:spPr>
            <a:xfrm>
              <a:off x="9091910" y="6771713"/>
              <a:ext cx="147684" cy="166575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4BE10F37-B910-4FC1-B462-894946BD0A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39595" y="6128321"/>
              <a:ext cx="162410" cy="230914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CCA1383B-B4EA-49A7-8FBB-F938A6343E39}"/>
                </a:ext>
              </a:extLst>
            </p:cNvPr>
            <p:cNvCxnSpPr>
              <a:cxnSpLocks/>
            </p:cNvCxnSpPr>
            <p:nvPr/>
          </p:nvCxnSpPr>
          <p:spPr>
            <a:xfrm>
              <a:off x="9400512" y="6128909"/>
              <a:ext cx="189869" cy="20262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D6EE84FF-FC8D-40F2-B893-337D541286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95252" y="5793444"/>
              <a:ext cx="181137" cy="237674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31ED61CA-3100-498F-944A-AB07C229FDCE}"/>
                </a:ext>
              </a:extLst>
            </p:cNvPr>
            <p:cNvCxnSpPr>
              <a:cxnSpLocks/>
            </p:cNvCxnSpPr>
            <p:nvPr/>
          </p:nvCxnSpPr>
          <p:spPr>
            <a:xfrm>
              <a:off x="9784974" y="5786379"/>
              <a:ext cx="131460" cy="193620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9A35107A-E5FE-4F30-A85F-E3568F9641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15099" y="6200997"/>
              <a:ext cx="175530" cy="15060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CAFC170A-1545-4932-A9B7-D6258EE4AA77}"/>
                </a:ext>
              </a:extLst>
            </p:cNvPr>
            <p:cNvCxnSpPr>
              <a:cxnSpLocks/>
            </p:cNvCxnSpPr>
            <p:nvPr/>
          </p:nvCxnSpPr>
          <p:spPr>
            <a:xfrm>
              <a:off x="10089300" y="6200997"/>
              <a:ext cx="171216" cy="16947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2F91130D-E8C4-4ECE-9CCC-C7E5ADE7A2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60530" y="6719056"/>
              <a:ext cx="95899" cy="117669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1D20008E-F768-4D4B-B24A-D9D7C7F57760}"/>
                </a:ext>
              </a:extLst>
            </p:cNvPr>
            <p:cNvCxnSpPr>
              <a:cxnSpLocks/>
            </p:cNvCxnSpPr>
            <p:nvPr/>
          </p:nvCxnSpPr>
          <p:spPr>
            <a:xfrm>
              <a:off x="10360934" y="6754482"/>
              <a:ext cx="228812" cy="168298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377AAAD4-E927-406B-BA24-460B3AA2E3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89748" y="5713304"/>
              <a:ext cx="169612" cy="272416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AF13372F-881F-4B2F-BFFC-ED076A11D730}"/>
                </a:ext>
              </a:extLst>
            </p:cNvPr>
            <p:cNvCxnSpPr>
              <a:cxnSpLocks/>
            </p:cNvCxnSpPr>
            <p:nvPr/>
          </p:nvCxnSpPr>
          <p:spPr>
            <a:xfrm>
              <a:off x="10763438" y="5713304"/>
              <a:ext cx="164689" cy="22563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A37851B7-8FA6-49E7-9E17-CF15F282E6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28129" y="5074276"/>
              <a:ext cx="83308" cy="289541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6637A38D-7D14-42F9-B16A-E136A61F14E3}"/>
                </a:ext>
              </a:extLst>
            </p:cNvPr>
            <p:cNvCxnSpPr>
              <a:cxnSpLocks/>
            </p:cNvCxnSpPr>
            <p:nvPr/>
          </p:nvCxnSpPr>
          <p:spPr>
            <a:xfrm>
              <a:off x="11185708" y="5077559"/>
              <a:ext cx="116960" cy="28181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D76FF75E-1D9D-4582-A744-0BB4AB9A9A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05727" y="6138245"/>
              <a:ext cx="145098" cy="180028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9117D4F7-9405-45C8-98E5-A07D3B22D6C5}"/>
                </a:ext>
              </a:extLst>
            </p:cNvPr>
            <p:cNvCxnSpPr>
              <a:cxnSpLocks/>
            </p:cNvCxnSpPr>
            <p:nvPr/>
          </p:nvCxnSpPr>
          <p:spPr>
            <a:xfrm>
              <a:off x="11450544" y="6146090"/>
              <a:ext cx="148786" cy="193955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C05FF200-7340-4214-9788-64E90A75F3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603545" y="5620739"/>
              <a:ext cx="134047" cy="249287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9698E680-B80D-4BEA-A467-D3467B924452}"/>
                </a:ext>
              </a:extLst>
            </p:cNvPr>
            <p:cNvCxnSpPr>
              <a:cxnSpLocks/>
            </p:cNvCxnSpPr>
            <p:nvPr/>
          </p:nvCxnSpPr>
          <p:spPr>
            <a:xfrm>
              <a:off x="11742699" y="5620739"/>
              <a:ext cx="238394" cy="18003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31897E13-E913-4C28-B4CF-B5A39C102F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83355" y="6295342"/>
              <a:ext cx="122356" cy="112573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1D900020-A263-4E75-B98F-F2B2DD749123}"/>
                </a:ext>
              </a:extLst>
            </p:cNvPr>
            <p:cNvCxnSpPr>
              <a:cxnSpLocks/>
            </p:cNvCxnSpPr>
            <p:nvPr/>
          </p:nvCxnSpPr>
          <p:spPr>
            <a:xfrm>
              <a:off x="12105431" y="6295342"/>
              <a:ext cx="173183" cy="147350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87A429A2-5B7B-4B17-9A58-9F193760CC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74211" y="5073650"/>
              <a:ext cx="197189" cy="267183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AE69FF4E-75EA-44C3-B068-D13BDBAE656A}"/>
                </a:ext>
              </a:extLst>
            </p:cNvPr>
            <p:cNvCxnSpPr>
              <a:cxnSpLocks/>
            </p:cNvCxnSpPr>
            <p:nvPr/>
          </p:nvCxnSpPr>
          <p:spPr>
            <a:xfrm>
              <a:off x="1945707" y="6390182"/>
              <a:ext cx="212819" cy="17649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72C0AB8F-3ED9-47C4-9CB5-2EA23CF7FC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46562" y="5860416"/>
              <a:ext cx="169395" cy="230977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C28B2C67-5487-45D8-BE62-DE466265F76C}"/>
                </a:ext>
              </a:extLst>
            </p:cNvPr>
            <p:cNvCxnSpPr>
              <a:cxnSpLocks/>
            </p:cNvCxnSpPr>
            <p:nvPr/>
          </p:nvCxnSpPr>
          <p:spPr>
            <a:xfrm>
              <a:off x="2320742" y="5872592"/>
              <a:ext cx="163016" cy="256319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9FA1298D-21D6-49F1-8719-DF64C7B56C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83759" y="7024961"/>
              <a:ext cx="165747" cy="141082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02F28B67-9C11-4995-B375-36A240C3B8E7}"/>
                </a:ext>
              </a:extLst>
            </p:cNvPr>
            <p:cNvCxnSpPr>
              <a:cxnSpLocks/>
            </p:cNvCxnSpPr>
            <p:nvPr/>
          </p:nvCxnSpPr>
          <p:spPr>
            <a:xfrm>
              <a:off x="1671274" y="6472362"/>
              <a:ext cx="143750" cy="104162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5A765BFB-CCD3-4436-B44C-33D3FB7556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4683" y="6390182"/>
              <a:ext cx="130677" cy="109034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FEB55709-ED9B-45CE-A580-9DB56F6BFE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055867" y="7045468"/>
              <a:ext cx="178409" cy="154356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D4E1E3F9-984E-47E5-99CF-738378DFA45F}"/>
                </a:ext>
              </a:extLst>
            </p:cNvPr>
            <p:cNvCxnSpPr>
              <a:cxnSpLocks/>
            </p:cNvCxnSpPr>
            <p:nvPr/>
          </p:nvCxnSpPr>
          <p:spPr>
            <a:xfrm>
              <a:off x="21896321" y="6474634"/>
              <a:ext cx="156886" cy="213263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87B5F4D4-2873-4E46-8C9E-81D0E45D3F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724899" y="6474634"/>
              <a:ext cx="165238" cy="172923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DB7A14EA-B0ED-4EDD-9BED-5BEF2BAF8635}"/>
                </a:ext>
              </a:extLst>
            </p:cNvPr>
            <p:cNvCxnSpPr>
              <a:cxnSpLocks/>
            </p:cNvCxnSpPr>
            <p:nvPr/>
          </p:nvCxnSpPr>
          <p:spPr>
            <a:xfrm>
              <a:off x="21561425" y="5070475"/>
              <a:ext cx="160814" cy="313339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3868FFD3-7430-4E2E-AFD1-915B4183C7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384482" y="5073650"/>
              <a:ext cx="148235" cy="244241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636EE811-68BE-40C2-B785-E7756C64984E}"/>
                </a:ext>
              </a:extLst>
            </p:cNvPr>
            <p:cNvCxnSpPr>
              <a:cxnSpLocks/>
            </p:cNvCxnSpPr>
            <p:nvPr/>
          </p:nvCxnSpPr>
          <p:spPr>
            <a:xfrm>
              <a:off x="21214777" y="6003022"/>
              <a:ext cx="168756" cy="151304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1CC9845D-458E-45D7-81EF-D78EE3A61B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046027" y="6003022"/>
              <a:ext cx="168750" cy="243503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EC4DF51B-E933-4380-83A4-41EE0274BA71}"/>
                </a:ext>
              </a:extLst>
            </p:cNvPr>
            <p:cNvCxnSpPr>
              <a:cxnSpLocks/>
            </p:cNvCxnSpPr>
            <p:nvPr/>
          </p:nvCxnSpPr>
          <p:spPr>
            <a:xfrm>
              <a:off x="20907375" y="5076825"/>
              <a:ext cx="138650" cy="336123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CD25D3B7-E10D-4730-AD2E-3B5B04457B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705266" y="5070475"/>
              <a:ext cx="129084" cy="313676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2A2B84D6-0073-426D-AD08-E9DBA0BB645C}"/>
                </a:ext>
              </a:extLst>
            </p:cNvPr>
            <p:cNvCxnSpPr>
              <a:cxnSpLocks/>
            </p:cNvCxnSpPr>
            <p:nvPr/>
          </p:nvCxnSpPr>
          <p:spPr>
            <a:xfrm>
              <a:off x="20549063" y="6114314"/>
              <a:ext cx="156183" cy="208955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2BE68667-52D1-4C19-A1EA-BAEFB42F77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375313" y="6103749"/>
              <a:ext cx="175689" cy="171350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A5CA555E-A73B-4379-B9CC-204F6A731B5C}"/>
                </a:ext>
              </a:extLst>
            </p:cNvPr>
            <p:cNvCxnSpPr>
              <a:cxnSpLocks/>
            </p:cNvCxnSpPr>
            <p:nvPr/>
          </p:nvCxnSpPr>
          <p:spPr>
            <a:xfrm>
              <a:off x="20199624" y="6581613"/>
              <a:ext cx="175695" cy="12356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>
              <a:extLst>
                <a:ext uri="{FF2B5EF4-FFF2-40B4-BE49-F238E27FC236}">
                  <a16:creationId xmlns:a16="http://schemas.microsoft.com/office/drawing/2014/main" id="{0F9DE644-111C-418C-82DE-678A79DE2F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036888" y="6578247"/>
              <a:ext cx="167229" cy="8207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>
              <a:extLst>
                <a:ext uri="{FF2B5EF4-FFF2-40B4-BE49-F238E27FC236}">
                  <a16:creationId xmlns:a16="http://schemas.microsoft.com/office/drawing/2014/main" id="{579DD232-A821-456F-AB2A-3F3742715508}"/>
                </a:ext>
              </a:extLst>
            </p:cNvPr>
            <p:cNvCxnSpPr>
              <a:cxnSpLocks/>
            </p:cNvCxnSpPr>
            <p:nvPr/>
          </p:nvCxnSpPr>
          <p:spPr>
            <a:xfrm>
              <a:off x="19959782" y="5073842"/>
              <a:ext cx="76759" cy="232513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>
              <a:extLst>
                <a:ext uri="{FF2B5EF4-FFF2-40B4-BE49-F238E27FC236}">
                  <a16:creationId xmlns:a16="http://schemas.microsoft.com/office/drawing/2014/main" id="{1B461E7F-97C4-4B40-BC6A-4A846F2EBF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699389" y="5076921"/>
              <a:ext cx="78744" cy="278018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>
              <a:extLst>
                <a:ext uri="{FF2B5EF4-FFF2-40B4-BE49-F238E27FC236}">
                  <a16:creationId xmlns:a16="http://schemas.microsoft.com/office/drawing/2014/main" id="{FA319C01-A2CE-4985-9BC5-E1C3137454C0}"/>
                </a:ext>
              </a:extLst>
            </p:cNvPr>
            <p:cNvCxnSpPr>
              <a:cxnSpLocks/>
            </p:cNvCxnSpPr>
            <p:nvPr/>
          </p:nvCxnSpPr>
          <p:spPr>
            <a:xfrm>
              <a:off x="19525762" y="6271980"/>
              <a:ext cx="173626" cy="158512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>
              <a:extLst>
                <a:ext uri="{FF2B5EF4-FFF2-40B4-BE49-F238E27FC236}">
                  <a16:creationId xmlns:a16="http://schemas.microsoft.com/office/drawing/2014/main" id="{ABED856B-FBFB-4948-8A5A-5C3AB3879E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358174" y="6271980"/>
              <a:ext cx="169277" cy="212031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7AF7BBC9-E63D-42B1-8E2E-1A0FF9197177}"/>
                </a:ext>
              </a:extLst>
            </p:cNvPr>
            <p:cNvCxnSpPr>
              <a:cxnSpLocks/>
            </p:cNvCxnSpPr>
            <p:nvPr/>
          </p:nvCxnSpPr>
          <p:spPr>
            <a:xfrm>
              <a:off x="19214599" y="5070891"/>
              <a:ext cx="143922" cy="336716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B9194CC7-6766-41E5-B1A4-3DFB75BBF6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024054" y="5070891"/>
              <a:ext cx="133765" cy="304499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3AF23F3C-42BD-45B2-BAFE-4949B91BE568}"/>
                </a:ext>
              </a:extLst>
            </p:cNvPr>
            <p:cNvCxnSpPr>
              <a:cxnSpLocks/>
            </p:cNvCxnSpPr>
            <p:nvPr/>
          </p:nvCxnSpPr>
          <p:spPr>
            <a:xfrm>
              <a:off x="18855305" y="6474634"/>
              <a:ext cx="168737" cy="164125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3E8B4178-29CD-4FBD-9EDC-66E4A2E899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676972" y="6474634"/>
              <a:ext cx="170376" cy="181917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4B0B2B9B-F2BA-4D98-9BBA-77C6F9B6A978}"/>
                </a:ext>
              </a:extLst>
            </p:cNvPr>
            <p:cNvCxnSpPr>
              <a:cxnSpLocks/>
            </p:cNvCxnSpPr>
            <p:nvPr/>
          </p:nvCxnSpPr>
          <p:spPr>
            <a:xfrm>
              <a:off x="18513442" y="6181025"/>
              <a:ext cx="167420" cy="209455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B9B2A621-CB95-4D0C-973F-621274C6C2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341475" y="6192721"/>
              <a:ext cx="169011" cy="16245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F51B7D2F-3E06-44C5-898E-D853F4973728}"/>
                </a:ext>
              </a:extLst>
            </p:cNvPr>
            <p:cNvCxnSpPr>
              <a:cxnSpLocks/>
            </p:cNvCxnSpPr>
            <p:nvPr/>
          </p:nvCxnSpPr>
          <p:spPr>
            <a:xfrm>
              <a:off x="18181819" y="6413170"/>
              <a:ext cx="161543" cy="140408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2F1BD2F7-DF50-47DC-851D-B757176843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01991" y="6413170"/>
              <a:ext cx="178301" cy="162775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9E3033AA-A46C-4809-91CC-7B8246F221B9}"/>
                </a:ext>
              </a:extLst>
            </p:cNvPr>
            <p:cNvCxnSpPr>
              <a:cxnSpLocks/>
            </p:cNvCxnSpPr>
            <p:nvPr/>
          </p:nvCxnSpPr>
          <p:spPr>
            <a:xfrm>
              <a:off x="17832766" y="5724792"/>
              <a:ext cx="169572" cy="231323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C52A51DA-C7CD-42D7-BC36-DA5E5F6EB4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668356" y="5715576"/>
              <a:ext cx="171435" cy="272416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A9F2AD9D-78D0-49E7-B88C-BBC92BFDEE0A}"/>
                </a:ext>
              </a:extLst>
            </p:cNvPr>
            <p:cNvCxnSpPr>
              <a:cxnSpLocks/>
            </p:cNvCxnSpPr>
            <p:nvPr/>
          </p:nvCxnSpPr>
          <p:spPr>
            <a:xfrm>
              <a:off x="17498754" y="6714869"/>
              <a:ext cx="169602" cy="172487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>
              <a:extLst>
                <a:ext uri="{FF2B5EF4-FFF2-40B4-BE49-F238E27FC236}">
                  <a16:creationId xmlns:a16="http://schemas.microsoft.com/office/drawing/2014/main" id="{830ECC89-2E08-4FEB-B5D8-A13B9B5344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334735" y="6714869"/>
              <a:ext cx="160502" cy="147495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A93DFAA6-0A93-4F2C-80A6-29828913EAF6}"/>
                </a:ext>
              </a:extLst>
            </p:cNvPr>
            <p:cNvCxnSpPr>
              <a:cxnSpLocks/>
            </p:cNvCxnSpPr>
            <p:nvPr/>
          </p:nvCxnSpPr>
          <p:spPr>
            <a:xfrm>
              <a:off x="17215658" y="5079076"/>
              <a:ext cx="118213" cy="311075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D7B13EA8-885C-415E-93D4-CE89237EF2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993358" y="5077559"/>
              <a:ext cx="116443" cy="336218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FFC90E4E-DAEA-4174-9974-64B24F260105}"/>
                </a:ext>
              </a:extLst>
            </p:cNvPr>
            <p:cNvCxnSpPr>
              <a:cxnSpLocks/>
            </p:cNvCxnSpPr>
            <p:nvPr/>
          </p:nvCxnSpPr>
          <p:spPr>
            <a:xfrm>
              <a:off x="16823754" y="6281253"/>
              <a:ext cx="169600" cy="215848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72647C7E-EBD3-4B25-BECC-3C5DB7373B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653204" y="6266589"/>
              <a:ext cx="169145" cy="172121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>
              <a:extLst>
                <a:ext uri="{FF2B5EF4-FFF2-40B4-BE49-F238E27FC236}">
                  <a16:creationId xmlns:a16="http://schemas.microsoft.com/office/drawing/2014/main" id="{E8873BFD-4D89-4EC5-8F4B-6569360B20FA}"/>
                </a:ext>
              </a:extLst>
            </p:cNvPr>
            <p:cNvCxnSpPr>
              <a:cxnSpLocks/>
            </p:cNvCxnSpPr>
            <p:nvPr/>
          </p:nvCxnSpPr>
          <p:spPr>
            <a:xfrm>
              <a:off x="16487985" y="6923868"/>
              <a:ext cx="167019" cy="106393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>
              <a:extLst>
                <a:ext uri="{FF2B5EF4-FFF2-40B4-BE49-F238E27FC236}">
                  <a16:creationId xmlns:a16="http://schemas.microsoft.com/office/drawing/2014/main" id="{B59FB3DE-6F75-4B29-AA09-8BFE66FD98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314880" y="6906484"/>
              <a:ext cx="173092" cy="16825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>
              <a:extLst>
                <a:ext uri="{FF2B5EF4-FFF2-40B4-BE49-F238E27FC236}">
                  <a16:creationId xmlns:a16="http://schemas.microsoft.com/office/drawing/2014/main" id="{E0CDDECE-BD48-4F17-BD27-9A98A47AF86E}"/>
                </a:ext>
              </a:extLst>
            </p:cNvPr>
            <p:cNvCxnSpPr>
              <a:cxnSpLocks/>
            </p:cNvCxnSpPr>
            <p:nvPr/>
          </p:nvCxnSpPr>
          <p:spPr>
            <a:xfrm>
              <a:off x="16155293" y="6463460"/>
              <a:ext cx="161270" cy="212557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>
              <a:extLst>
                <a:ext uri="{FF2B5EF4-FFF2-40B4-BE49-F238E27FC236}">
                  <a16:creationId xmlns:a16="http://schemas.microsoft.com/office/drawing/2014/main" id="{E1122BEC-BABB-4F4A-A572-3DAC7B55A1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982085" y="6463460"/>
              <a:ext cx="175147" cy="15084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83AC4342-35FB-46DD-B128-E8D0D3C20EA1}"/>
                </a:ext>
              </a:extLst>
            </p:cNvPr>
            <p:cNvCxnSpPr>
              <a:cxnSpLocks/>
            </p:cNvCxnSpPr>
            <p:nvPr/>
          </p:nvCxnSpPr>
          <p:spPr>
            <a:xfrm>
              <a:off x="15804031" y="5659299"/>
              <a:ext cx="173814" cy="231266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E38733A6-9D5E-47CB-ABEB-117ACC71B5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643364" y="5659299"/>
              <a:ext cx="159612" cy="278044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AF1FC79D-36A4-492E-BFD9-8A78AC35BF50}"/>
                </a:ext>
              </a:extLst>
            </p:cNvPr>
            <p:cNvCxnSpPr>
              <a:cxnSpLocks/>
            </p:cNvCxnSpPr>
            <p:nvPr/>
          </p:nvCxnSpPr>
          <p:spPr>
            <a:xfrm>
              <a:off x="15478480" y="6321360"/>
              <a:ext cx="164883" cy="211837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6C8EE8B7-5E6D-4493-A0B2-02CF937305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315130" y="6321360"/>
              <a:ext cx="158625" cy="157665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FAD91422-C8BE-47C5-BA66-D3200EA6D6D6}"/>
                </a:ext>
              </a:extLst>
            </p:cNvPr>
            <p:cNvCxnSpPr>
              <a:cxnSpLocks/>
            </p:cNvCxnSpPr>
            <p:nvPr/>
          </p:nvCxnSpPr>
          <p:spPr>
            <a:xfrm>
              <a:off x="15137698" y="5195481"/>
              <a:ext cx="175898" cy="27025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8DE244CE-58C0-4BED-A428-1E49AEC3B4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966594" y="5216866"/>
              <a:ext cx="172142" cy="250799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0B208BA3-A727-45F4-BD7F-7C984B882507}"/>
                </a:ext>
              </a:extLst>
            </p:cNvPr>
            <p:cNvCxnSpPr>
              <a:cxnSpLocks/>
            </p:cNvCxnSpPr>
            <p:nvPr/>
          </p:nvCxnSpPr>
          <p:spPr>
            <a:xfrm>
              <a:off x="14792417" y="6203269"/>
              <a:ext cx="175512" cy="15060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E123E24E-F1AA-4235-8E8C-D1DE8FA0C5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622548" y="6203269"/>
              <a:ext cx="171199" cy="16947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C3D3BB96-33D7-4F45-9F16-EB8B4C61D8BE}"/>
                </a:ext>
              </a:extLst>
            </p:cNvPr>
            <p:cNvCxnSpPr>
              <a:cxnSpLocks/>
            </p:cNvCxnSpPr>
            <p:nvPr/>
          </p:nvCxnSpPr>
          <p:spPr>
            <a:xfrm>
              <a:off x="14531975" y="5076825"/>
              <a:ext cx="90560" cy="282119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5BC53952-118D-431C-AA76-3ADC908BAD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93352" y="5073650"/>
              <a:ext cx="92573" cy="336608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861696D0-C981-42D5-A829-DC612C132968}"/>
                </a:ext>
              </a:extLst>
            </p:cNvPr>
            <p:cNvCxnSpPr>
              <a:cxnSpLocks/>
            </p:cNvCxnSpPr>
            <p:nvPr/>
          </p:nvCxnSpPr>
          <p:spPr>
            <a:xfrm>
              <a:off x="14123756" y="5715576"/>
              <a:ext cx="169595" cy="272416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>
              <a:extLst>
                <a:ext uri="{FF2B5EF4-FFF2-40B4-BE49-F238E27FC236}">
                  <a16:creationId xmlns:a16="http://schemas.microsoft.com/office/drawing/2014/main" id="{4359981B-6086-49A3-800F-789C9EA57D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955007" y="5715576"/>
              <a:ext cx="164672" cy="22563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80334BE5-415A-42C3-B94E-8165B14E3D44}"/>
                </a:ext>
              </a:extLst>
            </p:cNvPr>
            <p:cNvCxnSpPr>
              <a:cxnSpLocks/>
            </p:cNvCxnSpPr>
            <p:nvPr/>
          </p:nvCxnSpPr>
          <p:spPr>
            <a:xfrm>
              <a:off x="13817600" y="5080000"/>
              <a:ext cx="137406" cy="289195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26B27303-7C3B-47CA-B357-DA1CD440330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4543" y="5076825"/>
              <a:ext cx="132732" cy="331715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16933043-956A-45D8-8A3A-22262E425FF9}"/>
                </a:ext>
              </a:extLst>
            </p:cNvPr>
            <p:cNvCxnSpPr>
              <a:cxnSpLocks/>
            </p:cNvCxnSpPr>
            <p:nvPr/>
          </p:nvCxnSpPr>
          <p:spPr>
            <a:xfrm>
              <a:off x="13452623" y="6881407"/>
              <a:ext cx="172266" cy="15583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C699AC39-CD75-4A5D-AB5A-750BC46180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283873" y="6865165"/>
              <a:ext cx="168749" cy="122274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D3359172-9053-49A7-AA1A-02356B89B0BC}"/>
                </a:ext>
              </a:extLst>
            </p:cNvPr>
            <p:cNvCxnSpPr>
              <a:cxnSpLocks/>
            </p:cNvCxnSpPr>
            <p:nvPr/>
          </p:nvCxnSpPr>
          <p:spPr>
            <a:xfrm>
              <a:off x="13127919" y="6413170"/>
              <a:ext cx="151740" cy="170271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6E83BCF5-D8D0-4EBC-96A9-92FD82B41D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46030" y="6463460"/>
              <a:ext cx="182238" cy="183819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606243FF-A1A7-475A-9F1B-724246801FB8}"/>
                </a:ext>
              </a:extLst>
            </p:cNvPr>
            <p:cNvCxnSpPr>
              <a:cxnSpLocks/>
            </p:cNvCxnSpPr>
            <p:nvPr/>
          </p:nvCxnSpPr>
          <p:spPr>
            <a:xfrm>
              <a:off x="12766174" y="6754482"/>
              <a:ext cx="180395" cy="153932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CF34B002-2B07-48FB-8EB6-BAE72772C1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46453" y="6719056"/>
              <a:ext cx="119721" cy="136658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888C173D-8958-4190-829A-5670BD93B1B6}"/>
                </a:ext>
              </a:extLst>
            </p:cNvPr>
            <p:cNvCxnSpPr>
              <a:cxnSpLocks/>
            </p:cNvCxnSpPr>
            <p:nvPr/>
          </p:nvCxnSpPr>
          <p:spPr>
            <a:xfrm>
              <a:off x="12534900" y="5080000"/>
              <a:ext cx="98029" cy="300564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4459EBB1-0CE8-49D8-A31B-F12D5D7621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723695" y="5080000"/>
              <a:ext cx="129955" cy="307738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>
              <a:extLst>
                <a:ext uri="{FF2B5EF4-FFF2-40B4-BE49-F238E27FC236}">
                  <a16:creationId xmlns:a16="http://schemas.microsoft.com/office/drawing/2014/main" id="{1D4CD0D0-2239-4E85-9B74-30E3269A9A7D}"/>
                </a:ext>
              </a:extLst>
            </p:cNvPr>
            <p:cNvCxnSpPr>
              <a:cxnSpLocks/>
            </p:cNvCxnSpPr>
            <p:nvPr/>
          </p:nvCxnSpPr>
          <p:spPr>
            <a:xfrm>
              <a:off x="22566280" y="5862688"/>
              <a:ext cx="169377" cy="230977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271">
              <a:extLst>
                <a:ext uri="{FF2B5EF4-FFF2-40B4-BE49-F238E27FC236}">
                  <a16:creationId xmlns:a16="http://schemas.microsoft.com/office/drawing/2014/main" id="{96B019D2-AC1C-414D-8DA7-B4E48EAB09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398495" y="5874864"/>
              <a:ext cx="162999" cy="256319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272">
              <a:extLst>
                <a:ext uri="{FF2B5EF4-FFF2-40B4-BE49-F238E27FC236}">
                  <a16:creationId xmlns:a16="http://schemas.microsoft.com/office/drawing/2014/main" id="{A9AA5CF7-D5C0-4CE2-98E4-5C4DD6E89873}"/>
                </a:ext>
              </a:extLst>
            </p:cNvPr>
            <p:cNvCxnSpPr>
              <a:cxnSpLocks/>
            </p:cNvCxnSpPr>
            <p:nvPr/>
          </p:nvCxnSpPr>
          <p:spPr>
            <a:xfrm>
              <a:off x="22232765" y="7027233"/>
              <a:ext cx="165729" cy="141082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B5B85295-7B8F-4550-BC2D-962B478D4F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067160" y="6474634"/>
              <a:ext cx="143735" cy="104162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274">
              <a:extLst>
                <a:ext uri="{FF2B5EF4-FFF2-40B4-BE49-F238E27FC236}">
                  <a16:creationId xmlns:a16="http://schemas.microsoft.com/office/drawing/2014/main" id="{374A7F11-6555-4646-9BEB-B89EA295A057}"/>
                </a:ext>
              </a:extLst>
            </p:cNvPr>
            <p:cNvCxnSpPr>
              <a:cxnSpLocks/>
            </p:cNvCxnSpPr>
            <p:nvPr/>
          </p:nvCxnSpPr>
          <p:spPr>
            <a:xfrm>
              <a:off x="22993350" y="5080000"/>
              <a:ext cx="74151" cy="240279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>
              <a:extLst>
                <a:ext uri="{FF2B5EF4-FFF2-40B4-BE49-F238E27FC236}">
                  <a16:creationId xmlns:a16="http://schemas.microsoft.com/office/drawing/2014/main" id="{081DA77A-AE5E-48DA-8DC0-93D6D9727C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591721" y="7046734"/>
              <a:ext cx="178457" cy="154356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>
              <a:extLst>
                <a:ext uri="{FF2B5EF4-FFF2-40B4-BE49-F238E27FC236}">
                  <a16:creationId xmlns:a16="http://schemas.microsoft.com/office/drawing/2014/main" id="{07A96F85-C589-4778-9BA6-68BB0EABEE1B}"/>
                </a:ext>
              </a:extLst>
            </p:cNvPr>
            <p:cNvCxnSpPr>
              <a:cxnSpLocks/>
            </p:cNvCxnSpPr>
            <p:nvPr/>
          </p:nvCxnSpPr>
          <p:spPr>
            <a:xfrm>
              <a:off x="43432131" y="6475900"/>
              <a:ext cx="156930" cy="213263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>
              <a:extLst>
                <a:ext uri="{FF2B5EF4-FFF2-40B4-BE49-F238E27FC236}">
                  <a16:creationId xmlns:a16="http://schemas.microsoft.com/office/drawing/2014/main" id="{4AEF2999-C5AE-46C4-A9C5-1E98BCC1AD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260662" y="6475900"/>
              <a:ext cx="165283" cy="172923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>
              <a:extLst>
                <a:ext uri="{FF2B5EF4-FFF2-40B4-BE49-F238E27FC236}">
                  <a16:creationId xmlns:a16="http://schemas.microsoft.com/office/drawing/2014/main" id="{AB52445A-7C47-4F8D-91A8-598F1064740E}"/>
                </a:ext>
              </a:extLst>
            </p:cNvPr>
            <p:cNvCxnSpPr>
              <a:cxnSpLocks/>
            </p:cNvCxnSpPr>
            <p:nvPr/>
          </p:nvCxnSpPr>
          <p:spPr>
            <a:xfrm>
              <a:off x="43104756" y="5070475"/>
              <a:ext cx="153246" cy="313466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>
              <a:extLst>
                <a:ext uri="{FF2B5EF4-FFF2-40B4-BE49-F238E27FC236}">
                  <a16:creationId xmlns:a16="http://schemas.microsoft.com/office/drawing/2014/main" id="{38564217-A0B7-48EB-87C6-E00F82D2E46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920151" y="5070475"/>
              <a:ext cx="118992" cy="244685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Straight Connector 280">
              <a:extLst>
                <a:ext uri="{FF2B5EF4-FFF2-40B4-BE49-F238E27FC236}">
                  <a16:creationId xmlns:a16="http://schemas.microsoft.com/office/drawing/2014/main" id="{FB7CA7A6-4F50-4E51-95AA-C3E374782A7F}"/>
                </a:ext>
              </a:extLst>
            </p:cNvPr>
            <p:cNvCxnSpPr>
              <a:cxnSpLocks/>
            </p:cNvCxnSpPr>
            <p:nvPr/>
          </p:nvCxnSpPr>
          <p:spPr>
            <a:xfrm>
              <a:off x="42745176" y="6105015"/>
              <a:ext cx="174026" cy="141231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Straight Connector 281">
              <a:extLst>
                <a:ext uri="{FF2B5EF4-FFF2-40B4-BE49-F238E27FC236}">
                  <a16:creationId xmlns:a16="http://schemas.microsoft.com/office/drawing/2014/main" id="{23943946-E550-401C-BB9F-B231177A81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581604" y="6105015"/>
              <a:ext cx="176320" cy="233430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>
              <a:extLst>
                <a:ext uri="{FF2B5EF4-FFF2-40B4-BE49-F238E27FC236}">
                  <a16:creationId xmlns:a16="http://schemas.microsoft.com/office/drawing/2014/main" id="{D3E259A9-F283-4EB6-B337-3611A0AEE656}"/>
                </a:ext>
              </a:extLst>
            </p:cNvPr>
            <p:cNvCxnSpPr>
              <a:cxnSpLocks/>
            </p:cNvCxnSpPr>
            <p:nvPr/>
          </p:nvCxnSpPr>
          <p:spPr>
            <a:xfrm>
              <a:off x="42393050" y="5431305"/>
              <a:ext cx="188553" cy="300801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>
              <a:extLst>
                <a:ext uri="{FF2B5EF4-FFF2-40B4-BE49-F238E27FC236}">
                  <a16:creationId xmlns:a16="http://schemas.microsoft.com/office/drawing/2014/main" id="{B433D76C-4568-4449-B68D-77BC147051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240748" y="5431305"/>
              <a:ext cx="153272" cy="277719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284">
              <a:extLst>
                <a:ext uri="{FF2B5EF4-FFF2-40B4-BE49-F238E27FC236}">
                  <a16:creationId xmlns:a16="http://schemas.microsoft.com/office/drawing/2014/main" id="{CCF28D33-382C-401C-8966-34369B7A6934}"/>
                </a:ext>
              </a:extLst>
            </p:cNvPr>
            <p:cNvCxnSpPr>
              <a:cxnSpLocks/>
            </p:cNvCxnSpPr>
            <p:nvPr/>
          </p:nvCxnSpPr>
          <p:spPr>
            <a:xfrm>
              <a:off x="42084504" y="6115580"/>
              <a:ext cx="156225" cy="208955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Straight Connector 285">
              <a:extLst>
                <a:ext uri="{FF2B5EF4-FFF2-40B4-BE49-F238E27FC236}">
                  <a16:creationId xmlns:a16="http://schemas.microsoft.com/office/drawing/2014/main" id="{E8895A4B-AA5E-4FAB-BFDA-3F834CC5F6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910707" y="6105015"/>
              <a:ext cx="175737" cy="171350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Straight Connector 286">
              <a:extLst>
                <a:ext uri="{FF2B5EF4-FFF2-40B4-BE49-F238E27FC236}">
                  <a16:creationId xmlns:a16="http://schemas.microsoft.com/office/drawing/2014/main" id="{016A5621-FD19-49DD-8090-A6F221B78AF6}"/>
                </a:ext>
              </a:extLst>
            </p:cNvPr>
            <p:cNvCxnSpPr>
              <a:cxnSpLocks/>
            </p:cNvCxnSpPr>
            <p:nvPr/>
          </p:nvCxnSpPr>
          <p:spPr>
            <a:xfrm>
              <a:off x="41734971" y="6582879"/>
              <a:ext cx="175743" cy="12356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Straight Connector 287">
              <a:extLst>
                <a:ext uri="{FF2B5EF4-FFF2-40B4-BE49-F238E27FC236}">
                  <a16:creationId xmlns:a16="http://schemas.microsoft.com/office/drawing/2014/main" id="{D671347C-BD3A-4A51-8C0E-0EB26F3A0F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572189" y="6579513"/>
              <a:ext cx="167274" cy="8207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>
              <a:extLst>
                <a:ext uri="{FF2B5EF4-FFF2-40B4-BE49-F238E27FC236}">
                  <a16:creationId xmlns:a16="http://schemas.microsoft.com/office/drawing/2014/main" id="{058ED89C-E4E8-4601-B837-A979DD78F265}"/>
                </a:ext>
              </a:extLst>
            </p:cNvPr>
            <p:cNvCxnSpPr>
              <a:cxnSpLocks/>
            </p:cNvCxnSpPr>
            <p:nvPr/>
          </p:nvCxnSpPr>
          <p:spPr>
            <a:xfrm>
              <a:off x="41497857" y="5072932"/>
              <a:ext cx="73985" cy="232731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Straight Connector 289">
              <a:extLst>
                <a:ext uri="{FF2B5EF4-FFF2-40B4-BE49-F238E27FC236}">
                  <a16:creationId xmlns:a16="http://schemas.microsoft.com/office/drawing/2014/main" id="{28952A7C-BA06-4591-8636-1443450B25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234599" y="5070475"/>
              <a:ext cx="79384" cy="278789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Connector 290">
              <a:extLst>
                <a:ext uri="{FF2B5EF4-FFF2-40B4-BE49-F238E27FC236}">
                  <a16:creationId xmlns:a16="http://schemas.microsoft.com/office/drawing/2014/main" id="{0A51AD58-11B0-486A-8EE6-BA03E3F0A1EF}"/>
                </a:ext>
              </a:extLst>
            </p:cNvPr>
            <p:cNvCxnSpPr>
              <a:cxnSpLocks/>
            </p:cNvCxnSpPr>
            <p:nvPr/>
          </p:nvCxnSpPr>
          <p:spPr>
            <a:xfrm>
              <a:off x="41060923" y="6273246"/>
              <a:ext cx="173674" cy="158512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>
              <a:extLst>
                <a:ext uri="{FF2B5EF4-FFF2-40B4-BE49-F238E27FC236}">
                  <a16:creationId xmlns:a16="http://schemas.microsoft.com/office/drawing/2014/main" id="{47F6A23D-C8EC-499A-B75E-35E1F3DA05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893290" y="6273246"/>
              <a:ext cx="169324" cy="212031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Straight Connector 292">
              <a:extLst>
                <a:ext uri="{FF2B5EF4-FFF2-40B4-BE49-F238E27FC236}">
                  <a16:creationId xmlns:a16="http://schemas.microsoft.com/office/drawing/2014/main" id="{A01A54F3-BFDA-4775-99E6-27E446248293}"/>
                </a:ext>
              </a:extLst>
            </p:cNvPr>
            <p:cNvCxnSpPr>
              <a:cxnSpLocks/>
            </p:cNvCxnSpPr>
            <p:nvPr/>
          </p:nvCxnSpPr>
          <p:spPr>
            <a:xfrm>
              <a:off x="40746094" y="5248893"/>
              <a:ext cx="147541" cy="319042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>
              <a:extLst>
                <a:ext uri="{FF2B5EF4-FFF2-40B4-BE49-F238E27FC236}">
                  <a16:creationId xmlns:a16="http://schemas.microsoft.com/office/drawing/2014/main" id="{530BEE97-7532-42EC-9772-C41657A302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559078" y="5239977"/>
              <a:ext cx="191903" cy="287717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Straight Connector 294">
              <a:extLst>
                <a:ext uri="{FF2B5EF4-FFF2-40B4-BE49-F238E27FC236}">
                  <a16:creationId xmlns:a16="http://schemas.microsoft.com/office/drawing/2014/main" id="{603621DC-0097-4F41-8FB0-BFE58DECF291}"/>
                </a:ext>
              </a:extLst>
            </p:cNvPr>
            <p:cNvCxnSpPr>
              <a:cxnSpLocks/>
            </p:cNvCxnSpPr>
            <p:nvPr/>
          </p:nvCxnSpPr>
          <p:spPr>
            <a:xfrm>
              <a:off x="40390283" y="6475900"/>
              <a:ext cx="168783" cy="164125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Straight Connector 295">
              <a:extLst>
                <a:ext uri="{FF2B5EF4-FFF2-40B4-BE49-F238E27FC236}">
                  <a16:creationId xmlns:a16="http://schemas.microsoft.com/office/drawing/2014/main" id="{8086C4DE-1147-46E3-9C7F-FCF99C8AAB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211901" y="6475900"/>
              <a:ext cx="170423" cy="181917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Straight Connector 296">
              <a:extLst>
                <a:ext uri="{FF2B5EF4-FFF2-40B4-BE49-F238E27FC236}">
                  <a16:creationId xmlns:a16="http://schemas.microsoft.com/office/drawing/2014/main" id="{9560E4F1-6EAC-41E9-8267-26268B41AE4A}"/>
                </a:ext>
              </a:extLst>
            </p:cNvPr>
            <p:cNvCxnSpPr>
              <a:cxnSpLocks/>
            </p:cNvCxnSpPr>
            <p:nvPr/>
          </p:nvCxnSpPr>
          <p:spPr>
            <a:xfrm>
              <a:off x="40011977" y="6907750"/>
              <a:ext cx="203814" cy="136909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>
              <a:extLst>
                <a:ext uri="{FF2B5EF4-FFF2-40B4-BE49-F238E27FC236}">
                  <a16:creationId xmlns:a16="http://schemas.microsoft.com/office/drawing/2014/main" id="{68625D6E-59C3-4CE4-83E9-5B7D15ED0D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876313" y="6924546"/>
              <a:ext cx="135317" cy="89397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>
              <a:extLst>
                <a:ext uri="{FF2B5EF4-FFF2-40B4-BE49-F238E27FC236}">
                  <a16:creationId xmlns:a16="http://schemas.microsoft.com/office/drawing/2014/main" id="{AB093A89-A62B-44B1-99C3-62A91D02F886}"/>
                </a:ext>
              </a:extLst>
            </p:cNvPr>
            <p:cNvCxnSpPr>
              <a:cxnSpLocks/>
            </p:cNvCxnSpPr>
            <p:nvPr/>
          </p:nvCxnSpPr>
          <p:spPr>
            <a:xfrm>
              <a:off x="39716614" y="6414436"/>
              <a:ext cx="161586" cy="140408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Straight Connector 299">
              <a:extLst>
                <a:ext uri="{FF2B5EF4-FFF2-40B4-BE49-F238E27FC236}">
                  <a16:creationId xmlns:a16="http://schemas.microsoft.com/office/drawing/2014/main" id="{BB30B8D6-A8C5-4705-BDE9-29C57237D5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536736" y="6414436"/>
              <a:ext cx="178350" cy="162775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Straight Connector 300">
              <a:extLst>
                <a:ext uri="{FF2B5EF4-FFF2-40B4-BE49-F238E27FC236}">
                  <a16:creationId xmlns:a16="http://schemas.microsoft.com/office/drawing/2014/main" id="{6E0AC97F-7B69-40A3-B810-EBA28D274294}"/>
                </a:ext>
              </a:extLst>
            </p:cNvPr>
            <p:cNvCxnSpPr>
              <a:cxnSpLocks/>
            </p:cNvCxnSpPr>
            <p:nvPr/>
          </p:nvCxnSpPr>
          <p:spPr>
            <a:xfrm>
              <a:off x="39365769" y="5566139"/>
              <a:ext cx="171313" cy="24731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>
              <a:extLst>
                <a:ext uri="{FF2B5EF4-FFF2-40B4-BE49-F238E27FC236}">
                  <a16:creationId xmlns:a16="http://schemas.microsoft.com/office/drawing/2014/main" id="{0C958F9B-A1D4-4B4F-8AFE-FE93C731DC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163273" y="5566139"/>
              <a:ext cx="192671" cy="231291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Connector 302">
              <a:extLst>
                <a:ext uri="{FF2B5EF4-FFF2-40B4-BE49-F238E27FC236}">
                  <a16:creationId xmlns:a16="http://schemas.microsoft.com/office/drawing/2014/main" id="{E99F1B5F-1896-45C6-AA5A-1398336A3797}"/>
                </a:ext>
              </a:extLst>
            </p:cNvPr>
            <p:cNvCxnSpPr>
              <a:cxnSpLocks/>
            </p:cNvCxnSpPr>
            <p:nvPr/>
          </p:nvCxnSpPr>
          <p:spPr>
            <a:xfrm>
              <a:off x="39033361" y="6716135"/>
              <a:ext cx="128177" cy="11831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Straight Connector 303">
              <a:extLst>
                <a:ext uri="{FF2B5EF4-FFF2-40B4-BE49-F238E27FC236}">
                  <a16:creationId xmlns:a16="http://schemas.microsoft.com/office/drawing/2014/main" id="{5D53A4AE-342C-4291-AF00-4A182F9619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869298" y="6716135"/>
              <a:ext cx="160545" cy="147495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Straight Connector 304">
              <a:extLst>
                <a:ext uri="{FF2B5EF4-FFF2-40B4-BE49-F238E27FC236}">
                  <a16:creationId xmlns:a16="http://schemas.microsoft.com/office/drawing/2014/main" id="{8ABA6DB3-A6AD-4591-825B-A80BC82022C8}"/>
                </a:ext>
              </a:extLst>
            </p:cNvPr>
            <p:cNvCxnSpPr>
              <a:cxnSpLocks/>
            </p:cNvCxnSpPr>
            <p:nvPr/>
          </p:nvCxnSpPr>
          <p:spPr>
            <a:xfrm>
              <a:off x="38705495" y="3827282"/>
              <a:ext cx="162937" cy="436381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Straight Connector 305">
              <a:extLst>
                <a:ext uri="{FF2B5EF4-FFF2-40B4-BE49-F238E27FC236}">
                  <a16:creationId xmlns:a16="http://schemas.microsoft.com/office/drawing/2014/main" id="{4019F62B-C90B-498C-8015-29458D5005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525307" y="3837309"/>
              <a:ext cx="172180" cy="48877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>
              <a:extLst>
                <a:ext uri="{FF2B5EF4-FFF2-40B4-BE49-F238E27FC236}">
                  <a16:creationId xmlns:a16="http://schemas.microsoft.com/office/drawing/2014/main" id="{D438C2AA-B51E-42FB-BD6C-F7235CBB8D91}"/>
                </a:ext>
              </a:extLst>
            </p:cNvPr>
            <p:cNvCxnSpPr>
              <a:cxnSpLocks/>
            </p:cNvCxnSpPr>
            <p:nvPr/>
          </p:nvCxnSpPr>
          <p:spPr>
            <a:xfrm>
              <a:off x="38358178" y="6282519"/>
              <a:ext cx="167585" cy="244252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>
              <a:extLst>
                <a:ext uri="{FF2B5EF4-FFF2-40B4-BE49-F238E27FC236}">
                  <a16:creationId xmlns:a16="http://schemas.microsoft.com/office/drawing/2014/main" id="{A84D28F4-5F8B-43F5-BFA2-748E1A8048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187580" y="6267855"/>
              <a:ext cx="169192" cy="172121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:a16="http://schemas.microsoft.com/office/drawing/2014/main" id="{3875F084-6725-4645-8D02-E9F09271F7D4}"/>
                </a:ext>
              </a:extLst>
            </p:cNvPr>
            <p:cNvCxnSpPr>
              <a:cxnSpLocks/>
            </p:cNvCxnSpPr>
            <p:nvPr/>
          </p:nvCxnSpPr>
          <p:spPr>
            <a:xfrm>
              <a:off x="38022316" y="6925134"/>
              <a:ext cx="167064" cy="106393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56D65ED7-A8EA-42DE-843D-A631577C9E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849165" y="6907750"/>
              <a:ext cx="173139" cy="16825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8B7B5E0A-7F1C-43E0-96B0-DDD5BF3B25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516278" y="6464726"/>
              <a:ext cx="175195" cy="15084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:a16="http://schemas.microsoft.com/office/drawing/2014/main" id="{7B017E9E-32E3-42B1-A4D4-552A3B4856E5}"/>
                </a:ext>
              </a:extLst>
            </p:cNvPr>
            <p:cNvCxnSpPr>
              <a:cxnSpLocks/>
            </p:cNvCxnSpPr>
            <p:nvPr/>
          </p:nvCxnSpPr>
          <p:spPr>
            <a:xfrm>
              <a:off x="37314808" y="6759684"/>
              <a:ext cx="197228" cy="121354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EF79FFDF-A0CB-4512-86B8-C81E0BA044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177464" y="6775251"/>
              <a:ext cx="147709" cy="166575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47DF2930-611B-4203-82F5-56CAC5241398}"/>
                </a:ext>
              </a:extLst>
            </p:cNvPr>
            <p:cNvCxnSpPr>
              <a:cxnSpLocks/>
            </p:cNvCxnSpPr>
            <p:nvPr/>
          </p:nvCxnSpPr>
          <p:spPr>
            <a:xfrm>
              <a:off x="37015026" y="6131859"/>
              <a:ext cx="162437" cy="230914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10581052-562E-40EF-AF37-285C64C5D4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826618" y="6132447"/>
              <a:ext cx="189901" cy="20262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Straight Connector 315">
              <a:extLst>
                <a:ext uri="{FF2B5EF4-FFF2-40B4-BE49-F238E27FC236}">
                  <a16:creationId xmlns:a16="http://schemas.microsoft.com/office/drawing/2014/main" id="{C4A57DC2-F2EB-4A2A-9EB1-5BDF9FDA37F6}"/>
                </a:ext>
              </a:extLst>
            </p:cNvPr>
            <p:cNvCxnSpPr>
              <a:cxnSpLocks/>
            </p:cNvCxnSpPr>
            <p:nvPr/>
          </p:nvCxnSpPr>
          <p:spPr>
            <a:xfrm>
              <a:off x="36640578" y="5796982"/>
              <a:ext cx="181168" cy="237674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Straight Connector 316">
              <a:extLst>
                <a:ext uri="{FF2B5EF4-FFF2-40B4-BE49-F238E27FC236}">
                  <a16:creationId xmlns:a16="http://schemas.microsoft.com/office/drawing/2014/main" id="{00E72131-845C-4E2A-8EAE-E3B1829CCC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500509" y="5789917"/>
              <a:ext cx="131482" cy="193620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317">
              <a:extLst>
                <a:ext uri="{FF2B5EF4-FFF2-40B4-BE49-F238E27FC236}">
                  <a16:creationId xmlns:a16="http://schemas.microsoft.com/office/drawing/2014/main" id="{F7E18111-3323-47B3-9EC6-8F9099556664}"/>
                </a:ext>
              </a:extLst>
            </p:cNvPr>
            <p:cNvCxnSpPr>
              <a:cxnSpLocks/>
            </p:cNvCxnSpPr>
            <p:nvPr/>
          </p:nvCxnSpPr>
          <p:spPr>
            <a:xfrm>
              <a:off x="36326285" y="6204535"/>
              <a:ext cx="175560" cy="15060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318">
              <a:extLst>
                <a:ext uri="{FF2B5EF4-FFF2-40B4-BE49-F238E27FC236}">
                  <a16:creationId xmlns:a16="http://schemas.microsoft.com/office/drawing/2014/main" id="{55523679-2F7D-4051-976B-9F15A3C1FD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56369" y="6204535"/>
              <a:ext cx="171245" cy="16947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319">
              <a:extLst>
                <a:ext uri="{FF2B5EF4-FFF2-40B4-BE49-F238E27FC236}">
                  <a16:creationId xmlns:a16="http://schemas.microsoft.com/office/drawing/2014/main" id="{A00CDFAE-9EDE-4F35-9F1E-E15577184471}"/>
                </a:ext>
              </a:extLst>
            </p:cNvPr>
            <p:cNvCxnSpPr>
              <a:cxnSpLocks/>
            </p:cNvCxnSpPr>
            <p:nvPr/>
          </p:nvCxnSpPr>
          <p:spPr>
            <a:xfrm>
              <a:off x="36060440" y="6722594"/>
              <a:ext cx="95915" cy="117669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320">
              <a:extLst>
                <a:ext uri="{FF2B5EF4-FFF2-40B4-BE49-F238E27FC236}">
                  <a16:creationId xmlns:a16="http://schemas.microsoft.com/office/drawing/2014/main" id="{22CB2353-C7D9-4B5A-A45D-001BADF39C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827084" y="6758020"/>
              <a:ext cx="228851" cy="168298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>
              <a:extLst>
                <a:ext uri="{FF2B5EF4-FFF2-40B4-BE49-F238E27FC236}">
                  <a16:creationId xmlns:a16="http://schemas.microsoft.com/office/drawing/2014/main" id="{84469F4C-099D-4169-9EDC-DD8F32908296}"/>
                </a:ext>
              </a:extLst>
            </p:cNvPr>
            <p:cNvCxnSpPr>
              <a:cxnSpLocks/>
            </p:cNvCxnSpPr>
            <p:nvPr/>
          </p:nvCxnSpPr>
          <p:spPr>
            <a:xfrm>
              <a:off x="35657441" y="5716842"/>
              <a:ext cx="169641" cy="272416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>
              <a:extLst>
                <a:ext uri="{FF2B5EF4-FFF2-40B4-BE49-F238E27FC236}">
                  <a16:creationId xmlns:a16="http://schemas.microsoft.com/office/drawing/2014/main" id="{79D991EC-6579-4B15-A9FC-7DF4FDFD60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488645" y="5716842"/>
              <a:ext cx="164717" cy="22563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:a16="http://schemas.microsoft.com/office/drawing/2014/main" id="{194845DA-57C2-46F5-9BB5-D975CCA50E89}"/>
                </a:ext>
              </a:extLst>
            </p:cNvPr>
            <p:cNvCxnSpPr>
              <a:cxnSpLocks/>
            </p:cNvCxnSpPr>
            <p:nvPr/>
          </p:nvCxnSpPr>
          <p:spPr>
            <a:xfrm>
              <a:off x="35407156" y="5070475"/>
              <a:ext cx="81489" cy="29027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:a16="http://schemas.microsoft.com/office/drawing/2014/main" id="{658D87F2-7D0C-4F9D-AE4D-84AB46C11A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114042" y="5071730"/>
              <a:ext cx="116939" cy="282755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0DC3F2DC-268A-4893-AD7D-FB4220BE6FC4}"/>
                </a:ext>
              </a:extLst>
            </p:cNvPr>
            <p:cNvCxnSpPr>
              <a:cxnSpLocks/>
            </p:cNvCxnSpPr>
            <p:nvPr/>
          </p:nvCxnSpPr>
          <p:spPr>
            <a:xfrm>
              <a:off x="34965859" y="6141783"/>
              <a:ext cx="145123" cy="180028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>
              <a:extLst>
                <a:ext uri="{FF2B5EF4-FFF2-40B4-BE49-F238E27FC236}">
                  <a16:creationId xmlns:a16="http://schemas.microsoft.com/office/drawing/2014/main" id="{F8C6BF4F-AB0C-4964-8E9D-B7027EC093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817329" y="6149628"/>
              <a:ext cx="148811" cy="193955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:a16="http://schemas.microsoft.com/office/drawing/2014/main" id="{5A63EE6F-7159-46C7-BC0D-EC32FF1C9FD3}"/>
                </a:ext>
              </a:extLst>
            </p:cNvPr>
            <p:cNvCxnSpPr>
              <a:cxnSpLocks/>
            </p:cNvCxnSpPr>
            <p:nvPr/>
          </p:nvCxnSpPr>
          <p:spPr>
            <a:xfrm>
              <a:off x="34679043" y="5624277"/>
              <a:ext cx="134070" cy="249287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AC6AD5E2-80BA-4FEC-B1E8-51B74EDE32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435501" y="5624277"/>
              <a:ext cx="238434" cy="18003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FF50D112-179D-42C0-8454-C82D11A3059F}"/>
                </a:ext>
              </a:extLst>
            </p:cNvPr>
            <p:cNvCxnSpPr>
              <a:cxnSpLocks/>
            </p:cNvCxnSpPr>
            <p:nvPr/>
          </p:nvCxnSpPr>
          <p:spPr>
            <a:xfrm>
              <a:off x="34310862" y="6298880"/>
              <a:ext cx="122377" cy="112573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:a16="http://schemas.microsoft.com/office/drawing/2014/main" id="{20B364BE-345E-4030-BC5F-44DA00E804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137930" y="6298880"/>
              <a:ext cx="173212" cy="147350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:a16="http://schemas.microsoft.com/office/drawing/2014/main" id="{63482EE7-3C13-4DA4-911D-B506E573CEA3}"/>
                </a:ext>
              </a:extLst>
            </p:cNvPr>
            <p:cNvCxnSpPr>
              <a:cxnSpLocks/>
            </p:cNvCxnSpPr>
            <p:nvPr/>
          </p:nvCxnSpPr>
          <p:spPr>
            <a:xfrm>
              <a:off x="33945209" y="5076825"/>
              <a:ext cx="197124" cy="267220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333">
              <a:extLst>
                <a:ext uri="{FF2B5EF4-FFF2-40B4-BE49-F238E27FC236}">
                  <a16:creationId xmlns:a16="http://schemas.microsoft.com/office/drawing/2014/main" id="{F757BC97-A227-45C2-AFCA-03134F1292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259730" y="6393720"/>
              <a:ext cx="212855" cy="17649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334">
              <a:extLst>
                <a:ext uri="{FF2B5EF4-FFF2-40B4-BE49-F238E27FC236}">
                  <a16:creationId xmlns:a16="http://schemas.microsoft.com/office/drawing/2014/main" id="{7498D3F3-64B8-4252-87DC-73A4EDF74CB1}"/>
                </a:ext>
              </a:extLst>
            </p:cNvPr>
            <p:cNvCxnSpPr>
              <a:cxnSpLocks/>
            </p:cNvCxnSpPr>
            <p:nvPr/>
          </p:nvCxnSpPr>
          <p:spPr>
            <a:xfrm>
              <a:off x="44102272" y="5863954"/>
              <a:ext cx="169424" cy="230977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335">
              <a:extLst>
                <a:ext uri="{FF2B5EF4-FFF2-40B4-BE49-F238E27FC236}">
                  <a16:creationId xmlns:a16="http://schemas.microsoft.com/office/drawing/2014/main" id="{44CC6EE4-E1E9-478B-8700-27C2427ABF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934443" y="5876130"/>
              <a:ext cx="163044" cy="256319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336">
              <a:extLst>
                <a:ext uri="{FF2B5EF4-FFF2-40B4-BE49-F238E27FC236}">
                  <a16:creationId xmlns:a16="http://schemas.microsoft.com/office/drawing/2014/main" id="{44D6463E-1DE7-48D4-8413-75268DCEE5AA}"/>
                </a:ext>
              </a:extLst>
            </p:cNvPr>
            <p:cNvCxnSpPr>
              <a:cxnSpLocks/>
            </p:cNvCxnSpPr>
            <p:nvPr/>
          </p:nvCxnSpPr>
          <p:spPr>
            <a:xfrm>
              <a:off x="43768667" y="7028499"/>
              <a:ext cx="165775" cy="141082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337">
              <a:extLst>
                <a:ext uri="{FF2B5EF4-FFF2-40B4-BE49-F238E27FC236}">
                  <a16:creationId xmlns:a16="http://schemas.microsoft.com/office/drawing/2014/main" id="{105367B1-CED5-44DB-837E-BFA54BDC1A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03290" y="6475900"/>
              <a:ext cx="143774" cy="104162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338">
              <a:extLst>
                <a:ext uri="{FF2B5EF4-FFF2-40B4-BE49-F238E27FC236}">
                  <a16:creationId xmlns:a16="http://schemas.microsoft.com/office/drawing/2014/main" id="{02592DEE-C79A-4BDE-8DAD-295F77B55BDB}"/>
                </a:ext>
              </a:extLst>
            </p:cNvPr>
            <p:cNvCxnSpPr>
              <a:cxnSpLocks/>
            </p:cNvCxnSpPr>
            <p:nvPr/>
          </p:nvCxnSpPr>
          <p:spPr>
            <a:xfrm>
              <a:off x="44472932" y="6393720"/>
              <a:ext cx="130699" cy="109034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Straight Connector 339">
              <a:extLst>
                <a:ext uri="{FF2B5EF4-FFF2-40B4-BE49-F238E27FC236}">
                  <a16:creationId xmlns:a16="http://schemas.microsoft.com/office/drawing/2014/main" id="{CFE76CBE-9FA0-4BCF-82B7-BB0B18996BFB}"/>
                </a:ext>
              </a:extLst>
            </p:cNvPr>
            <p:cNvCxnSpPr>
              <a:cxnSpLocks/>
            </p:cNvCxnSpPr>
            <p:nvPr/>
          </p:nvCxnSpPr>
          <p:spPr>
            <a:xfrm>
              <a:off x="24180584" y="7049006"/>
              <a:ext cx="199505" cy="9727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340">
              <a:extLst>
                <a:ext uri="{FF2B5EF4-FFF2-40B4-BE49-F238E27FC236}">
                  <a16:creationId xmlns:a16="http://schemas.microsoft.com/office/drawing/2014/main" id="{959182C2-5405-4F61-9AD9-3087F53C0E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380108" y="6478172"/>
              <a:ext cx="138490" cy="154356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341">
              <a:extLst>
                <a:ext uri="{FF2B5EF4-FFF2-40B4-BE49-F238E27FC236}">
                  <a16:creationId xmlns:a16="http://schemas.microsoft.com/office/drawing/2014/main" id="{55302649-7F13-478A-BDDD-ABD39D3B7806}"/>
                </a:ext>
              </a:extLst>
            </p:cNvPr>
            <p:cNvCxnSpPr>
              <a:cxnSpLocks/>
            </p:cNvCxnSpPr>
            <p:nvPr/>
          </p:nvCxnSpPr>
          <p:spPr>
            <a:xfrm>
              <a:off x="24524781" y="6478172"/>
              <a:ext cx="165266" cy="172923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>
              <a:extLst>
                <a:ext uri="{FF2B5EF4-FFF2-40B4-BE49-F238E27FC236}">
                  <a16:creationId xmlns:a16="http://schemas.microsoft.com/office/drawing/2014/main" id="{74230585-6E07-40D1-819C-3EFAEA2828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692708" y="5070475"/>
              <a:ext cx="166342" cy="31369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343">
              <a:extLst>
                <a:ext uri="{FF2B5EF4-FFF2-40B4-BE49-F238E27FC236}">
                  <a16:creationId xmlns:a16="http://schemas.microsoft.com/office/drawing/2014/main" id="{7F065BDF-404F-4B9A-B799-C31A26B29830}"/>
                </a:ext>
              </a:extLst>
            </p:cNvPr>
            <p:cNvCxnSpPr>
              <a:cxnSpLocks/>
            </p:cNvCxnSpPr>
            <p:nvPr/>
          </p:nvCxnSpPr>
          <p:spPr>
            <a:xfrm>
              <a:off x="24881285" y="5070475"/>
              <a:ext cx="149238" cy="244912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Straight Connector 344">
              <a:extLst>
                <a:ext uri="{FF2B5EF4-FFF2-40B4-BE49-F238E27FC236}">
                  <a16:creationId xmlns:a16="http://schemas.microsoft.com/office/drawing/2014/main" id="{2D12C663-4E9A-49D5-B417-1E684E7747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031471" y="6006560"/>
              <a:ext cx="168785" cy="151304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Straight Connector 345">
              <a:extLst>
                <a:ext uri="{FF2B5EF4-FFF2-40B4-BE49-F238E27FC236}">
                  <a16:creationId xmlns:a16="http://schemas.microsoft.com/office/drawing/2014/main" id="{5B58E83A-B931-4575-A11B-F72CA7EFB218}"/>
                </a:ext>
              </a:extLst>
            </p:cNvPr>
            <p:cNvCxnSpPr>
              <a:cxnSpLocks/>
            </p:cNvCxnSpPr>
            <p:nvPr/>
          </p:nvCxnSpPr>
          <p:spPr>
            <a:xfrm>
              <a:off x="25200256" y="6006560"/>
              <a:ext cx="168779" cy="243503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Straight Connector 346">
              <a:extLst>
                <a:ext uri="{FF2B5EF4-FFF2-40B4-BE49-F238E27FC236}">
                  <a16:creationId xmlns:a16="http://schemas.microsoft.com/office/drawing/2014/main" id="{B9DE593C-9004-450A-ACB2-185EF8FCDF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369036" y="4208203"/>
              <a:ext cx="176333" cy="423339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Straight Connector 347">
              <a:extLst>
                <a:ext uri="{FF2B5EF4-FFF2-40B4-BE49-F238E27FC236}">
                  <a16:creationId xmlns:a16="http://schemas.microsoft.com/office/drawing/2014/main" id="{67B81B59-1264-476E-B322-878A849D39C5}"/>
                </a:ext>
              </a:extLst>
            </p:cNvPr>
            <p:cNvCxnSpPr>
              <a:cxnSpLocks/>
            </p:cNvCxnSpPr>
            <p:nvPr/>
          </p:nvCxnSpPr>
          <p:spPr>
            <a:xfrm>
              <a:off x="25545387" y="4208203"/>
              <a:ext cx="164467" cy="400257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Straight Connector 349">
              <a:extLst>
                <a:ext uri="{FF2B5EF4-FFF2-40B4-BE49-F238E27FC236}">
                  <a16:creationId xmlns:a16="http://schemas.microsoft.com/office/drawing/2014/main" id="{7D10F537-E301-48AB-AD3A-F0AB85E568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709873" y="6117852"/>
              <a:ext cx="156209" cy="208955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Straight Connector 350">
              <a:extLst>
                <a:ext uri="{FF2B5EF4-FFF2-40B4-BE49-F238E27FC236}">
                  <a16:creationId xmlns:a16="http://schemas.microsoft.com/office/drawing/2014/main" id="{038C3C29-2F4E-44DF-9D07-6C297B148DA4}"/>
                </a:ext>
              </a:extLst>
            </p:cNvPr>
            <p:cNvCxnSpPr>
              <a:cxnSpLocks/>
            </p:cNvCxnSpPr>
            <p:nvPr/>
          </p:nvCxnSpPr>
          <p:spPr>
            <a:xfrm>
              <a:off x="25864143" y="6107287"/>
              <a:ext cx="175719" cy="171350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351">
              <a:extLst>
                <a:ext uri="{FF2B5EF4-FFF2-40B4-BE49-F238E27FC236}">
                  <a16:creationId xmlns:a16="http://schemas.microsoft.com/office/drawing/2014/main" id="{7A6A2A9F-A5DF-4C25-918B-BB2298B90F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039856" y="6585151"/>
              <a:ext cx="175725" cy="12356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352">
              <a:extLst>
                <a:ext uri="{FF2B5EF4-FFF2-40B4-BE49-F238E27FC236}">
                  <a16:creationId xmlns:a16="http://schemas.microsoft.com/office/drawing/2014/main" id="{F9029AA0-9124-486E-96EE-B698EB2F0C7E}"/>
                </a:ext>
              </a:extLst>
            </p:cNvPr>
            <p:cNvCxnSpPr>
              <a:cxnSpLocks/>
            </p:cNvCxnSpPr>
            <p:nvPr/>
          </p:nvCxnSpPr>
          <p:spPr>
            <a:xfrm>
              <a:off x="26211087" y="6581785"/>
              <a:ext cx="167257" cy="8207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353">
              <a:extLst>
                <a:ext uri="{FF2B5EF4-FFF2-40B4-BE49-F238E27FC236}">
                  <a16:creationId xmlns:a16="http://schemas.microsoft.com/office/drawing/2014/main" id="{9EA95B96-84F2-4110-9CC4-9489A8FEB7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378692" y="5080000"/>
              <a:ext cx="75408" cy="232251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354">
              <a:extLst>
                <a:ext uri="{FF2B5EF4-FFF2-40B4-BE49-F238E27FC236}">
                  <a16:creationId xmlns:a16="http://schemas.microsoft.com/office/drawing/2014/main" id="{85D3701C-C20F-4DB5-99FD-816B836B96F4}"/>
                </a:ext>
              </a:extLst>
            </p:cNvPr>
            <p:cNvCxnSpPr>
              <a:cxnSpLocks/>
            </p:cNvCxnSpPr>
            <p:nvPr/>
          </p:nvCxnSpPr>
          <p:spPr>
            <a:xfrm>
              <a:off x="26633987" y="5076825"/>
              <a:ext cx="81913" cy="278382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355">
              <a:extLst>
                <a:ext uri="{FF2B5EF4-FFF2-40B4-BE49-F238E27FC236}">
                  <a16:creationId xmlns:a16="http://schemas.microsoft.com/office/drawing/2014/main" id="{593EBECD-420A-413C-9A73-5D046C103F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715901" y="6275518"/>
              <a:ext cx="173655" cy="158512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356">
              <a:extLst>
                <a:ext uri="{FF2B5EF4-FFF2-40B4-BE49-F238E27FC236}">
                  <a16:creationId xmlns:a16="http://schemas.microsoft.com/office/drawing/2014/main" id="{26A0937F-E40F-4F54-8888-BD9E2EFBFF68}"/>
                </a:ext>
              </a:extLst>
            </p:cNvPr>
            <p:cNvCxnSpPr>
              <a:cxnSpLocks/>
            </p:cNvCxnSpPr>
            <p:nvPr/>
          </p:nvCxnSpPr>
          <p:spPr>
            <a:xfrm>
              <a:off x="26887867" y="6275518"/>
              <a:ext cx="169306" cy="212031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>
              <a:extLst>
                <a:ext uri="{FF2B5EF4-FFF2-40B4-BE49-F238E27FC236}">
                  <a16:creationId xmlns:a16="http://schemas.microsoft.com/office/drawing/2014/main" id="{45AFD41D-9292-4470-A5FD-10799DBF07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056826" y="5070475"/>
              <a:ext cx="148800" cy="337111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Straight Connector 358">
              <a:extLst>
                <a:ext uri="{FF2B5EF4-FFF2-40B4-BE49-F238E27FC236}">
                  <a16:creationId xmlns:a16="http://schemas.microsoft.com/office/drawing/2014/main" id="{18AF24BF-661A-45D9-A518-248CFF13C99C}"/>
                </a:ext>
              </a:extLst>
            </p:cNvPr>
            <p:cNvCxnSpPr>
              <a:cxnSpLocks/>
            </p:cNvCxnSpPr>
            <p:nvPr/>
          </p:nvCxnSpPr>
          <p:spPr>
            <a:xfrm>
              <a:off x="27258512" y="5073650"/>
              <a:ext cx="132837" cy="304577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Straight Connector 359">
              <a:extLst>
                <a:ext uri="{FF2B5EF4-FFF2-40B4-BE49-F238E27FC236}">
                  <a16:creationId xmlns:a16="http://schemas.microsoft.com/office/drawing/2014/main" id="{76DE9981-BAFA-436A-B26D-E21DFAEF7C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391361" y="6478172"/>
              <a:ext cx="168766" cy="164125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Straight Connector 360">
              <a:extLst>
                <a:ext uri="{FF2B5EF4-FFF2-40B4-BE49-F238E27FC236}">
                  <a16:creationId xmlns:a16="http://schemas.microsoft.com/office/drawing/2014/main" id="{461C23F2-5276-4583-BA16-122BDF4E28BE}"/>
                </a:ext>
              </a:extLst>
            </p:cNvPr>
            <p:cNvCxnSpPr>
              <a:cxnSpLocks/>
            </p:cNvCxnSpPr>
            <p:nvPr/>
          </p:nvCxnSpPr>
          <p:spPr>
            <a:xfrm>
              <a:off x="27568085" y="6478172"/>
              <a:ext cx="170405" cy="181917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Straight Connector 361">
              <a:extLst>
                <a:ext uri="{FF2B5EF4-FFF2-40B4-BE49-F238E27FC236}">
                  <a16:creationId xmlns:a16="http://schemas.microsoft.com/office/drawing/2014/main" id="{62870FCE-0C31-4E01-AD60-E74E88056F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734599" y="6184563"/>
              <a:ext cx="167448" cy="209455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Straight Connector 362">
              <a:extLst>
                <a:ext uri="{FF2B5EF4-FFF2-40B4-BE49-F238E27FC236}">
                  <a16:creationId xmlns:a16="http://schemas.microsoft.com/office/drawing/2014/main" id="{B0F0F27F-9064-4AB4-8F8C-5B09D2E21CB7}"/>
                </a:ext>
              </a:extLst>
            </p:cNvPr>
            <p:cNvCxnSpPr>
              <a:cxnSpLocks/>
            </p:cNvCxnSpPr>
            <p:nvPr/>
          </p:nvCxnSpPr>
          <p:spPr>
            <a:xfrm>
              <a:off x="27905004" y="6196259"/>
              <a:ext cx="169040" cy="16245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Straight Connector 363">
              <a:extLst>
                <a:ext uri="{FF2B5EF4-FFF2-40B4-BE49-F238E27FC236}">
                  <a16:creationId xmlns:a16="http://schemas.microsoft.com/office/drawing/2014/main" id="{0DF3BA76-FD32-4874-8AB7-6FD61F4BB4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072156" y="6416708"/>
              <a:ext cx="161570" cy="140408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Straight Connector 364">
              <a:extLst>
                <a:ext uri="{FF2B5EF4-FFF2-40B4-BE49-F238E27FC236}">
                  <a16:creationId xmlns:a16="http://schemas.microsoft.com/office/drawing/2014/main" id="{51AE6876-E1E4-4259-96A6-F250B218CB67}"/>
                </a:ext>
              </a:extLst>
            </p:cNvPr>
            <p:cNvCxnSpPr>
              <a:cxnSpLocks/>
            </p:cNvCxnSpPr>
            <p:nvPr/>
          </p:nvCxnSpPr>
          <p:spPr>
            <a:xfrm>
              <a:off x="28235254" y="6416708"/>
              <a:ext cx="178331" cy="162775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Straight Connector 365">
              <a:extLst>
                <a:ext uri="{FF2B5EF4-FFF2-40B4-BE49-F238E27FC236}">
                  <a16:creationId xmlns:a16="http://schemas.microsoft.com/office/drawing/2014/main" id="{4C180147-9BE6-41D0-962C-E7D2BC9316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413238" y="5728330"/>
              <a:ext cx="169601" cy="231323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Straight Connector 366">
              <a:extLst>
                <a:ext uri="{FF2B5EF4-FFF2-40B4-BE49-F238E27FC236}">
                  <a16:creationId xmlns:a16="http://schemas.microsoft.com/office/drawing/2014/main" id="{9997E929-5B2D-4C86-923D-C592165E5BFC}"/>
                </a:ext>
              </a:extLst>
            </p:cNvPr>
            <p:cNvCxnSpPr>
              <a:cxnSpLocks/>
            </p:cNvCxnSpPr>
            <p:nvPr/>
          </p:nvCxnSpPr>
          <p:spPr>
            <a:xfrm>
              <a:off x="28575812" y="5719114"/>
              <a:ext cx="171464" cy="272416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Straight Connector 367">
              <a:extLst>
                <a:ext uri="{FF2B5EF4-FFF2-40B4-BE49-F238E27FC236}">
                  <a16:creationId xmlns:a16="http://schemas.microsoft.com/office/drawing/2014/main" id="{3952A887-1217-4915-B065-D8638CAA38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747276" y="6718407"/>
              <a:ext cx="169631" cy="172487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Straight Connector 368">
              <a:extLst>
                <a:ext uri="{FF2B5EF4-FFF2-40B4-BE49-F238E27FC236}">
                  <a16:creationId xmlns:a16="http://schemas.microsoft.com/office/drawing/2014/main" id="{E93FBEB0-44D8-4049-9778-C2EB5D02C251}"/>
                </a:ext>
              </a:extLst>
            </p:cNvPr>
            <p:cNvCxnSpPr>
              <a:cxnSpLocks/>
            </p:cNvCxnSpPr>
            <p:nvPr/>
          </p:nvCxnSpPr>
          <p:spPr>
            <a:xfrm>
              <a:off x="28920425" y="6718407"/>
              <a:ext cx="160529" cy="147495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Connector 369">
              <a:extLst>
                <a:ext uri="{FF2B5EF4-FFF2-40B4-BE49-F238E27FC236}">
                  <a16:creationId xmlns:a16="http://schemas.microsoft.com/office/drawing/2014/main" id="{8F24026B-B006-49E5-9FAF-CA85C134C3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81819" y="5078044"/>
              <a:ext cx="118469" cy="311532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Connector 370">
              <a:extLst>
                <a:ext uri="{FF2B5EF4-FFF2-40B4-BE49-F238E27FC236}">
                  <a16:creationId xmlns:a16="http://schemas.microsoft.com/office/drawing/2014/main" id="{3D75DD3A-1406-4E36-B835-0D15DFF11213}"/>
                </a:ext>
              </a:extLst>
            </p:cNvPr>
            <p:cNvCxnSpPr>
              <a:cxnSpLocks/>
            </p:cNvCxnSpPr>
            <p:nvPr/>
          </p:nvCxnSpPr>
          <p:spPr>
            <a:xfrm>
              <a:off x="29309867" y="5078044"/>
              <a:ext cx="112523" cy="336523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Straight Connector 371">
              <a:extLst>
                <a:ext uri="{FF2B5EF4-FFF2-40B4-BE49-F238E27FC236}">
                  <a16:creationId xmlns:a16="http://schemas.microsoft.com/office/drawing/2014/main" id="{35575338-B4A5-4C71-9509-3785581129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422393" y="6284791"/>
              <a:ext cx="169629" cy="215848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Straight Connector 372">
              <a:extLst>
                <a:ext uri="{FF2B5EF4-FFF2-40B4-BE49-F238E27FC236}">
                  <a16:creationId xmlns:a16="http://schemas.microsoft.com/office/drawing/2014/main" id="{260814A0-2150-469A-B78C-25C26FAA5D7F}"/>
                </a:ext>
              </a:extLst>
            </p:cNvPr>
            <p:cNvCxnSpPr>
              <a:cxnSpLocks/>
            </p:cNvCxnSpPr>
            <p:nvPr/>
          </p:nvCxnSpPr>
          <p:spPr>
            <a:xfrm>
              <a:off x="29593426" y="6270127"/>
              <a:ext cx="169174" cy="172121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Straight Connector 373">
              <a:extLst>
                <a:ext uri="{FF2B5EF4-FFF2-40B4-BE49-F238E27FC236}">
                  <a16:creationId xmlns:a16="http://schemas.microsoft.com/office/drawing/2014/main" id="{BFD27CA2-68B1-4592-A0E1-A894849663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60800" y="6927406"/>
              <a:ext cx="167047" cy="106393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Straight Connector 374">
              <a:extLst>
                <a:ext uri="{FF2B5EF4-FFF2-40B4-BE49-F238E27FC236}">
                  <a16:creationId xmlns:a16="http://schemas.microsoft.com/office/drawing/2014/main" id="{E83A4BD0-4D68-4779-BD52-64D66D969B76}"/>
                </a:ext>
              </a:extLst>
            </p:cNvPr>
            <p:cNvCxnSpPr>
              <a:cxnSpLocks/>
            </p:cNvCxnSpPr>
            <p:nvPr/>
          </p:nvCxnSpPr>
          <p:spPr>
            <a:xfrm>
              <a:off x="29927860" y="6910022"/>
              <a:ext cx="173121" cy="16825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Straight Connector 375">
              <a:extLst>
                <a:ext uri="{FF2B5EF4-FFF2-40B4-BE49-F238E27FC236}">
                  <a16:creationId xmlns:a16="http://schemas.microsoft.com/office/drawing/2014/main" id="{71493AB6-48DB-4853-98B8-C79076A68F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099298" y="6466998"/>
              <a:ext cx="161297" cy="212557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Straight Connector 376">
              <a:extLst>
                <a:ext uri="{FF2B5EF4-FFF2-40B4-BE49-F238E27FC236}">
                  <a16:creationId xmlns:a16="http://schemas.microsoft.com/office/drawing/2014/main" id="{58E61C5F-33D6-4E7B-AEB5-F568EE02CAA0}"/>
                </a:ext>
              </a:extLst>
            </p:cNvPr>
            <p:cNvCxnSpPr>
              <a:cxnSpLocks/>
            </p:cNvCxnSpPr>
            <p:nvPr/>
          </p:nvCxnSpPr>
          <p:spPr>
            <a:xfrm>
              <a:off x="30258656" y="6466998"/>
              <a:ext cx="175177" cy="15084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Straight Connector 377">
              <a:extLst>
                <a:ext uri="{FF2B5EF4-FFF2-40B4-BE49-F238E27FC236}">
                  <a16:creationId xmlns:a16="http://schemas.microsoft.com/office/drawing/2014/main" id="{BA4E6C19-85D8-4593-9AE7-5D499396F7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438073" y="5662837"/>
              <a:ext cx="173843" cy="231266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Connector 378">
              <a:extLst>
                <a:ext uri="{FF2B5EF4-FFF2-40B4-BE49-F238E27FC236}">
                  <a16:creationId xmlns:a16="http://schemas.microsoft.com/office/drawing/2014/main" id="{580DFD66-5B75-46FF-BFF1-4B942C6811E7}"/>
                </a:ext>
              </a:extLst>
            </p:cNvPr>
            <p:cNvCxnSpPr>
              <a:cxnSpLocks/>
            </p:cNvCxnSpPr>
            <p:nvPr/>
          </p:nvCxnSpPr>
          <p:spPr>
            <a:xfrm>
              <a:off x="30612972" y="5662837"/>
              <a:ext cx="159639" cy="278044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Connector 379">
              <a:extLst>
                <a:ext uri="{FF2B5EF4-FFF2-40B4-BE49-F238E27FC236}">
                  <a16:creationId xmlns:a16="http://schemas.microsoft.com/office/drawing/2014/main" id="{18316BC6-9983-4955-87E7-3B3D3E0835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772612" y="6324898"/>
              <a:ext cx="164911" cy="211837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Straight Connector 380">
              <a:extLst>
                <a:ext uri="{FF2B5EF4-FFF2-40B4-BE49-F238E27FC236}">
                  <a16:creationId xmlns:a16="http://schemas.microsoft.com/office/drawing/2014/main" id="{EA1245F6-642D-413B-8F89-225E563735E8}"/>
                </a:ext>
              </a:extLst>
            </p:cNvPr>
            <p:cNvCxnSpPr>
              <a:cxnSpLocks/>
            </p:cNvCxnSpPr>
            <p:nvPr/>
          </p:nvCxnSpPr>
          <p:spPr>
            <a:xfrm>
              <a:off x="30942249" y="6324898"/>
              <a:ext cx="158652" cy="157665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Straight Connector 381">
              <a:extLst>
                <a:ext uri="{FF2B5EF4-FFF2-40B4-BE49-F238E27FC236}">
                  <a16:creationId xmlns:a16="http://schemas.microsoft.com/office/drawing/2014/main" id="{4DFB4AC6-4BEE-433C-8396-A58B4243BC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102435" y="5199019"/>
              <a:ext cx="175928" cy="27025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Straight Connector 382">
              <a:extLst>
                <a:ext uri="{FF2B5EF4-FFF2-40B4-BE49-F238E27FC236}">
                  <a16:creationId xmlns:a16="http://schemas.microsoft.com/office/drawing/2014/main" id="{67F77CEB-8DDA-4DAC-9BA5-420247DB4CC3}"/>
                </a:ext>
              </a:extLst>
            </p:cNvPr>
            <p:cNvCxnSpPr>
              <a:cxnSpLocks/>
            </p:cNvCxnSpPr>
            <p:nvPr/>
          </p:nvCxnSpPr>
          <p:spPr>
            <a:xfrm>
              <a:off x="31277324" y="5220404"/>
              <a:ext cx="172171" cy="250799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>
              <a:extLst>
                <a:ext uri="{FF2B5EF4-FFF2-40B4-BE49-F238E27FC236}">
                  <a16:creationId xmlns:a16="http://schemas.microsoft.com/office/drawing/2014/main" id="{2A0373FF-ECBE-4620-9EE0-7E92174014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448160" y="6206807"/>
              <a:ext cx="175542" cy="15060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>
              <a:extLst>
                <a:ext uri="{FF2B5EF4-FFF2-40B4-BE49-F238E27FC236}">
                  <a16:creationId xmlns:a16="http://schemas.microsoft.com/office/drawing/2014/main" id="{082D5756-E231-4D0C-A556-761303D8CC75}"/>
                </a:ext>
              </a:extLst>
            </p:cNvPr>
            <p:cNvCxnSpPr>
              <a:cxnSpLocks/>
            </p:cNvCxnSpPr>
            <p:nvPr/>
          </p:nvCxnSpPr>
          <p:spPr>
            <a:xfrm>
              <a:off x="31622372" y="6206807"/>
              <a:ext cx="171228" cy="169475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385">
              <a:extLst>
                <a:ext uri="{FF2B5EF4-FFF2-40B4-BE49-F238E27FC236}">
                  <a16:creationId xmlns:a16="http://schemas.microsoft.com/office/drawing/2014/main" id="{243FC963-E981-4A1A-B79B-916CC26584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793613" y="5073650"/>
              <a:ext cx="92912" cy="282790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386">
              <a:extLst>
                <a:ext uri="{FF2B5EF4-FFF2-40B4-BE49-F238E27FC236}">
                  <a16:creationId xmlns:a16="http://schemas.microsoft.com/office/drawing/2014/main" id="{974FF49A-E1FB-4055-B04B-523A9E174817}"/>
                </a:ext>
              </a:extLst>
            </p:cNvPr>
            <p:cNvCxnSpPr>
              <a:cxnSpLocks/>
            </p:cNvCxnSpPr>
            <p:nvPr/>
          </p:nvCxnSpPr>
          <p:spPr>
            <a:xfrm>
              <a:off x="32029495" y="5076825"/>
              <a:ext cx="93356" cy="336645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Straight Connector 387">
              <a:extLst>
                <a:ext uri="{FF2B5EF4-FFF2-40B4-BE49-F238E27FC236}">
                  <a16:creationId xmlns:a16="http://schemas.microsoft.com/office/drawing/2014/main" id="{637ECB95-C83A-442A-93EB-6C4A818626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122852" y="5719114"/>
              <a:ext cx="169624" cy="272416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Connector 388">
              <a:extLst>
                <a:ext uri="{FF2B5EF4-FFF2-40B4-BE49-F238E27FC236}">
                  <a16:creationId xmlns:a16="http://schemas.microsoft.com/office/drawing/2014/main" id="{034D4A1C-1295-46C4-BF56-E3D125486B76}"/>
                </a:ext>
              </a:extLst>
            </p:cNvPr>
            <p:cNvCxnSpPr>
              <a:cxnSpLocks/>
            </p:cNvCxnSpPr>
            <p:nvPr/>
          </p:nvCxnSpPr>
          <p:spPr>
            <a:xfrm>
              <a:off x="32296554" y="5719114"/>
              <a:ext cx="164700" cy="22563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Straight Connector 389">
              <a:extLst>
                <a:ext uri="{FF2B5EF4-FFF2-40B4-BE49-F238E27FC236}">
                  <a16:creationId xmlns:a16="http://schemas.microsoft.com/office/drawing/2014/main" id="{B3AAFCC4-9A99-4E50-A96B-507A5EE32D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461254" y="5073650"/>
              <a:ext cx="133735" cy="290184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390">
              <a:extLst>
                <a:ext uri="{FF2B5EF4-FFF2-40B4-BE49-F238E27FC236}">
                  <a16:creationId xmlns:a16="http://schemas.microsoft.com/office/drawing/2014/main" id="{E7BC2865-6BCC-4CC0-A839-5E25047BF5C5}"/>
                </a:ext>
              </a:extLst>
            </p:cNvPr>
            <p:cNvCxnSpPr>
              <a:cxnSpLocks/>
            </p:cNvCxnSpPr>
            <p:nvPr/>
          </p:nvCxnSpPr>
          <p:spPr>
            <a:xfrm>
              <a:off x="32654875" y="5073650"/>
              <a:ext cx="136899" cy="332386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391">
              <a:extLst>
                <a:ext uri="{FF2B5EF4-FFF2-40B4-BE49-F238E27FC236}">
                  <a16:creationId xmlns:a16="http://schemas.microsoft.com/office/drawing/2014/main" id="{AF266307-1C94-4F16-9892-CFF643E94C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791427" y="6884945"/>
              <a:ext cx="172295" cy="155833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392">
              <a:extLst>
                <a:ext uri="{FF2B5EF4-FFF2-40B4-BE49-F238E27FC236}">
                  <a16:creationId xmlns:a16="http://schemas.microsoft.com/office/drawing/2014/main" id="{0F1CFA04-4CE3-4569-8061-33D8AAFF4CC1}"/>
                </a:ext>
              </a:extLst>
            </p:cNvPr>
            <p:cNvCxnSpPr>
              <a:cxnSpLocks/>
            </p:cNvCxnSpPr>
            <p:nvPr/>
          </p:nvCxnSpPr>
          <p:spPr>
            <a:xfrm>
              <a:off x="32963723" y="6868703"/>
              <a:ext cx="168778" cy="122274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Connector 393">
              <a:extLst>
                <a:ext uri="{FF2B5EF4-FFF2-40B4-BE49-F238E27FC236}">
                  <a16:creationId xmlns:a16="http://schemas.microsoft.com/office/drawing/2014/main" id="{32D02770-07A6-491C-B724-ECB8F1AA22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136716" y="6416708"/>
              <a:ext cx="151766" cy="170271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Connector 394">
              <a:extLst>
                <a:ext uri="{FF2B5EF4-FFF2-40B4-BE49-F238E27FC236}">
                  <a16:creationId xmlns:a16="http://schemas.microsoft.com/office/drawing/2014/main" id="{06F0F13C-8E4C-44B9-8BB0-AE6D711395F6}"/>
                </a:ext>
              </a:extLst>
            </p:cNvPr>
            <p:cNvCxnSpPr>
              <a:cxnSpLocks/>
            </p:cNvCxnSpPr>
            <p:nvPr/>
          </p:nvCxnSpPr>
          <p:spPr>
            <a:xfrm>
              <a:off x="33288132" y="6466998"/>
              <a:ext cx="182269" cy="183819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Connector 395">
              <a:extLst>
                <a:ext uri="{FF2B5EF4-FFF2-40B4-BE49-F238E27FC236}">
                  <a16:creationId xmlns:a16="http://schemas.microsoft.com/office/drawing/2014/main" id="{1F65A41D-3B47-4BD3-875A-3341AB9FE3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469862" y="6758020"/>
              <a:ext cx="180426" cy="153932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Connector 396">
              <a:extLst>
                <a:ext uri="{FF2B5EF4-FFF2-40B4-BE49-F238E27FC236}">
                  <a16:creationId xmlns:a16="http://schemas.microsoft.com/office/drawing/2014/main" id="{ADF8C5B6-E71E-4745-87EC-8D1012D34B44}"/>
                </a:ext>
              </a:extLst>
            </p:cNvPr>
            <p:cNvCxnSpPr>
              <a:cxnSpLocks/>
            </p:cNvCxnSpPr>
            <p:nvPr/>
          </p:nvCxnSpPr>
          <p:spPr>
            <a:xfrm>
              <a:off x="33650288" y="6722594"/>
              <a:ext cx="119741" cy="136658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Connector 397">
              <a:extLst>
                <a:ext uri="{FF2B5EF4-FFF2-40B4-BE49-F238E27FC236}">
                  <a16:creationId xmlns:a16="http://schemas.microsoft.com/office/drawing/2014/main" id="{1067B03A-1DF0-4602-8B56-224DDFE6E7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783555" y="5070475"/>
              <a:ext cx="96870" cy="30187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Straight Connector 398">
              <a:extLst>
                <a:ext uri="{FF2B5EF4-FFF2-40B4-BE49-F238E27FC236}">
                  <a16:creationId xmlns:a16="http://schemas.microsoft.com/office/drawing/2014/main" id="{74858F37-A8A5-45D9-8603-DB23062AB8CE}"/>
                </a:ext>
              </a:extLst>
            </p:cNvPr>
            <p:cNvCxnSpPr>
              <a:cxnSpLocks/>
            </p:cNvCxnSpPr>
            <p:nvPr/>
          </p:nvCxnSpPr>
          <p:spPr>
            <a:xfrm>
              <a:off x="23513010" y="5707275"/>
              <a:ext cx="178073" cy="245364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Straight Connector 399">
              <a:extLst>
                <a:ext uri="{FF2B5EF4-FFF2-40B4-BE49-F238E27FC236}">
                  <a16:creationId xmlns:a16="http://schemas.microsoft.com/office/drawing/2014/main" id="{67E21963-4C2E-4F57-BD5C-F8197CB6F6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79118" y="5866226"/>
              <a:ext cx="169406" cy="230977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Straight Connector 400">
              <a:extLst>
                <a:ext uri="{FF2B5EF4-FFF2-40B4-BE49-F238E27FC236}">
                  <a16:creationId xmlns:a16="http://schemas.microsoft.com/office/drawing/2014/main" id="{8110723A-CA23-404E-A958-7893675C9AC7}"/>
                </a:ext>
              </a:extLst>
            </p:cNvPr>
            <p:cNvCxnSpPr>
              <a:cxnSpLocks/>
            </p:cNvCxnSpPr>
            <p:nvPr/>
          </p:nvCxnSpPr>
          <p:spPr>
            <a:xfrm>
              <a:off x="23853311" y="5878402"/>
              <a:ext cx="163027" cy="256319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401">
              <a:extLst>
                <a:ext uri="{FF2B5EF4-FFF2-40B4-BE49-F238E27FC236}">
                  <a16:creationId xmlns:a16="http://schemas.microsoft.com/office/drawing/2014/main" id="{CB13F567-64B1-4592-A46F-3A78E26553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016338" y="7030771"/>
              <a:ext cx="165757" cy="141082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Straight Connector 402">
              <a:extLst>
                <a:ext uri="{FF2B5EF4-FFF2-40B4-BE49-F238E27FC236}">
                  <a16:creationId xmlns:a16="http://schemas.microsoft.com/office/drawing/2014/main" id="{3151DB42-C890-4D4F-A86C-12EB4360727E}"/>
                </a:ext>
              </a:extLst>
            </p:cNvPr>
            <p:cNvCxnSpPr>
              <a:cxnSpLocks/>
            </p:cNvCxnSpPr>
            <p:nvPr/>
          </p:nvCxnSpPr>
          <p:spPr>
            <a:xfrm>
              <a:off x="23203800" y="6478172"/>
              <a:ext cx="176656" cy="191184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Straight Connector 403">
              <a:extLst>
                <a:ext uri="{FF2B5EF4-FFF2-40B4-BE49-F238E27FC236}">
                  <a16:creationId xmlns:a16="http://schemas.microsoft.com/office/drawing/2014/main" id="{B92D6F94-FD55-4798-AD52-101BF9DAD9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381862" y="5663660"/>
              <a:ext cx="126642" cy="272636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Straight Connector 404">
              <a:extLst>
                <a:ext uri="{FF2B5EF4-FFF2-40B4-BE49-F238E27FC236}">
                  <a16:creationId xmlns:a16="http://schemas.microsoft.com/office/drawing/2014/main" id="{550CD001-3A25-4D32-8F92-BF150CC535D4}"/>
                </a:ext>
              </a:extLst>
            </p:cNvPr>
            <p:cNvCxnSpPr>
              <a:cxnSpLocks/>
            </p:cNvCxnSpPr>
            <p:nvPr/>
          </p:nvCxnSpPr>
          <p:spPr>
            <a:xfrm>
              <a:off x="3341403" y="4355075"/>
              <a:ext cx="38013" cy="71920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405">
              <a:extLst>
                <a:ext uri="{FF2B5EF4-FFF2-40B4-BE49-F238E27FC236}">
                  <a16:creationId xmlns:a16="http://schemas.microsoft.com/office/drawing/2014/main" id="{0A0C9092-21B2-4476-B6A8-2E66CC43B1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07295" y="4357538"/>
              <a:ext cx="29889" cy="719314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406">
              <a:extLst>
                <a:ext uri="{FF2B5EF4-FFF2-40B4-BE49-F238E27FC236}">
                  <a16:creationId xmlns:a16="http://schemas.microsoft.com/office/drawing/2014/main" id="{992C02F2-5BA0-424B-895A-07BB6C020EC7}"/>
                </a:ext>
              </a:extLst>
            </p:cNvPr>
            <p:cNvCxnSpPr>
              <a:cxnSpLocks/>
            </p:cNvCxnSpPr>
            <p:nvPr/>
          </p:nvCxnSpPr>
          <p:spPr>
            <a:xfrm>
              <a:off x="5071700" y="4033663"/>
              <a:ext cx="31964" cy="1043896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Straight Connector 407">
              <a:extLst>
                <a:ext uri="{FF2B5EF4-FFF2-40B4-BE49-F238E27FC236}">
                  <a16:creationId xmlns:a16="http://schemas.microsoft.com/office/drawing/2014/main" id="{F49F99A4-B804-49C0-B238-F6210640E6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19730" y="4033663"/>
              <a:ext cx="30909" cy="1043189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Straight Connector 408">
              <a:extLst>
                <a:ext uri="{FF2B5EF4-FFF2-40B4-BE49-F238E27FC236}">
                  <a16:creationId xmlns:a16="http://schemas.microsoft.com/office/drawing/2014/main" id="{E3C3F2B5-AB1E-410D-B1A6-AFB5D7A3F44E}"/>
                </a:ext>
              </a:extLst>
            </p:cNvPr>
            <p:cNvCxnSpPr>
              <a:cxnSpLocks/>
            </p:cNvCxnSpPr>
            <p:nvPr/>
          </p:nvCxnSpPr>
          <p:spPr>
            <a:xfrm>
              <a:off x="5021512" y="2068971"/>
              <a:ext cx="48486" cy="196620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Straight Connector 409">
              <a:extLst>
                <a:ext uri="{FF2B5EF4-FFF2-40B4-BE49-F238E27FC236}">
                  <a16:creationId xmlns:a16="http://schemas.microsoft.com/office/drawing/2014/main" id="{1CD198AA-E11B-456F-9ABB-3B18BA027B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51858" y="2071434"/>
              <a:ext cx="65436" cy="196306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>
              <a:extLst>
                <a:ext uri="{FF2B5EF4-FFF2-40B4-BE49-F238E27FC236}">
                  <a16:creationId xmlns:a16="http://schemas.microsoft.com/office/drawing/2014/main" id="{3D6E8BB9-7F3A-46AF-ABDB-2C4D5C55F518}"/>
                </a:ext>
              </a:extLst>
            </p:cNvPr>
            <p:cNvCxnSpPr>
              <a:cxnSpLocks/>
            </p:cNvCxnSpPr>
            <p:nvPr/>
          </p:nvCxnSpPr>
          <p:spPr>
            <a:xfrm>
              <a:off x="7727637" y="4028897"/>
              <a:ext cx="35748" cy="105053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411">
              <a:extLst>
                <a:ext uri="{FF2B5EF4-FFF2-40B4-BE49-F238E27FC236}">
                  <a16:creationId xmlns:a16="http://schemas.microsoft.com/office/drawing/2014/main" id="{0C6A9634-7734-434B-9771-EC105BE405F7}"/>
                </a:ext>
              </a:extLst>
            </p:cNvPr>
            <p:cNvCxnSpPr>
              <a:cxnSpLocks/>
            </p:cNvCxnSpPr>
            <p:nvPr/>
          </p:nvCxnSpPr>
          <p:spPr>
            <a:xfrm>
              <a:off x="7716310" y="3829648"/>
              <a:ext cx="13590" cy="20401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412">
              <a:extLst>
                <a:ext uri="{FF2B5EF4-FFF2-40B4-BE49-F238E27FC236}">
                  <a16:creationId xmlns:a16="http://schemas.microsoft.com/office/drawing/2014/main" id="{50558B7A-808B-4F68-89E7-E28E288D69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01552" y="3832625"/>
              <a:ext cx="9391" cy="20187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>
              <a:extLst>
                <a:ext uri="{FF2B5EF4-FFF2-40B4-BE49-F238E27FC236}">
                  <a16:creationId xmlns:a16="http://schemas.microsoft.com/office/drawing/2014/main" id="{1BA5EDF5-EC7A-40E0-8538-B1234CF6D6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65506" y="4031087"/>
              <a:ext cx="36060" cy="104834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Straight Connector 414">
              <a:extLst>
                <a:ext uri="{FF2B5EF4-FFF2-40B4-BE49-F238E27FC236}">
                  <a16:creationId xmlns:a16="http://schemas.microsoft.com/office/drawing/2014/main" id="{1F829BE0-3C05-49FF-AF48-A58D014821E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44922" y="2726799"/>
              <a:ext cx="35907" cy="130944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Straight Connector 415">
              <a:extLst>
                <a:ext uri="{FF2B5EF4-FFF2-40B4-BE49-F238E27FC236}">
                  <a16:creationId xmlns:a16="http://schemas.microsoft.com/office/drawing/2014/main" id="{C2FD8A51-6657-45DA-A316-1B6201CE86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12756" y="4031087"/>
              <a:ext cx="29590" cy="104205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Straight Connector 416">
              <a:extLst>
                <a:ext uri="{FF2B5EF4-FFF2-40B4-BE49-F238E27FC236}">
                  <a16:creationId xmlns:a16="http://schemas.microsoft.com/office/drawing/2014/main" id="{A83C730D-B108-4BEC-9145-5F5F7A2FCD84}"/>
                </a:ext>
              </a:extLst>
            </p:cNvPr>
            <p:cNvCxnSpPr>
              <a:cxnSpLocks/>
            </p:cNvCxnSpPr>
            <p:nvPr/>
          </p:nvCxnSpPr>
          <p:spPr>
            <a:xfrm>
              <a:off x="11142801" y="4033663"/>
              <a:ext cx="43788" cy="104576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Straight Connector 417">
              <a:extLst>
                <a:ext uri="{FF2B5EF4-FFF2-40B4-BE49-F238E27FC236}">
                  <a16:creationId xmlns:a16="http://schemas.microsoft.com/office/drawing/2014/main" id="{66FEE1AC-3206-432C-B9E9-D486D940AFBA}"/>
                </a:ext>
              </a:extLst>
            </p:cNvPr>
            <p:cNvCxnSpPr>
              <a:cxnSpLocks/>
            </p:cNvCxnSpPr>
            <p:nvPr/>
          </p:nvCxnSpPr>
          <p:spPr>
            <a:xfrm>
              <a:off x="11086444" y="2733055"/>
              <a:ext cx="56357" cy="130318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Straight Connector 418">
              <a:extLst>
                <a:ext uri="{FF2B5EF4-FFF2-40B4-BE49-F238E27FC236}">
                  <a16:creationId xmlns:a16="http://schemas.microsoft.com/office/drawing/2014/main" id="{34F7C687-5691-403D-ADF9-FF828F28E6B9}"/>
                </a:ext>
              </a:extLst>
            </p:cNvPr>
            <p:cNvCxnSpPr>
              <a:cxnSpLocks/>
            </p:cNvCxnSpPr>
            <p:nvPr/>
          </p:nvCxnSpPr>
          <p:spPr>
            <a:xfrm>
              <a:off x="12515598" y="4575891"/>
              <a:ext cx="18736" cy="50687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Straight Connector 419">
              <a:extLst>
                <a:ext uri="{FF2B5EF4-FFF2-40B4-BE49-F238E27FC236}">
                  <a16:creationId xmlns:a16="http://schemas.microsoft.com/office/drawing/2014/main" id="{17A7CA87-552B-457F-9E4E-56E8020ED4F0}"/>
                </a:ext>
              </a:extLst>
            </p:cNvPr>
            <p:cNvCxnSpPr>
              <a:cxnSpLocks/>
            </p:cNvCxnSpPr>
            <p:nvPr/>
          </p:nvCxnSpPr>
          <p:spPr>
            <a:xfrm>
              <a:off x="13788752" y="4393323"/>
              <a:ext cx="27379" cy="68610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Straight Connector 420">
              <a:extLst>
                <a:ext uri="{FF2B5EF4-FFF2-40B4-BE49-F238E27FC236}">
                  <a16:creationId xmlns:a16="http://schemas.microsoft.com/office/drawing/2014/main" id="{12A56338-F8FC-4EEE-99ED-7D11896A18C6}"/>
                </a:ext>
              </a:extLst>
            </p:cNvPr>
            <p:cNvCxnSpPr>
              <a:cxnSpLocks/>
            </p:cNvCxnSpPr>
            <p:nvPr/>
          </p:nvCxnSpPr>
          <p:spPr>
            <a:xfrm>
              <a:off x="14500225" y="4029075"/>
              <a:ext cx="32727" cy="104903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421">
              <a:extLst>
                <a:ext uri="{FF2B5EF4-FFF2-40B4-BE49-F238E27FC236}">
                  <a16:creationId xmlns:a16="http://schemas.microsoft.com/office/drawing/2014/main" id="{ED6110F8-D57E-467C-83D5-44CF718AC600}"/>
                </a:ext>
              </a:extLst>
            </p:cNvPr>
            <p:cNvCxnSpPr>
              <a:cxnSpLocks/>
            </p:cNvCxnSpPr>
            <p:nvPr/>
          </p:nvCxnSpPr>
          <p:spPr>
            <a:xfrm>
              <a:off x="14460917" y="2667344"/>
              <a:ext cx="39308" cy="136490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Straight Connector 422">
              <a:extLst>
                <a:ext uri="{FF2B5EF4-FFF2-40B4-BE49-F238E27FC236}">
                  <a16:creationId xmlns:a16="http://schemas.microsoft.com/office/drawing/2014/main" id="{9121A026-B325-41DB-A1CB-06C423626405}"/>
                </a:ext>
              </a:extLst>
            </p:cNvPr>
            <p:cNvCxnSpPr>
              <a:cxnSpLocks/>
            </p:cNvCxnSpPr>
            <p:nvPr/>
          </p:nvCxnSpPr>
          <p:spPr>
            <a:xfrm>
              <a:off x="17173094" y="4029833"/>
              <a:ext cx="43407" cy="104576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423">
              <a:extLst>
                <a:ext uri="{FF2B5EF4-FFF2-40B4-BE49-F238E27FC236}">
                  <a16:creationId xmlns:a16="http://schemas.microsoft.com/office/drawing/2014/main" id="{D34E85C3-D4B4-4F2C-96EF-717776CA85EF}"/>
                </a:ext>
              </a:extLst>
            </p:cNvPr>
            <p:cNvCxnSpPr>
              <a:cxnSpLocks/>
            </p:cNvCxnSpPr>
            <p:nvPr/>
          </p:nvCxnSpPr>
          <p:spPr>
            <a:xfrm>
              <a:off x="17155557" y="3557543"/>
              <a:ext cx="22694" cy="47828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Straight Connector 424">
              <a:extLst>
                <a:ext uri="{FF2B5EF4-FFF2-40B4-BE49-F238E27FC236}">
                  <a16:creationId xmlns:a16="http://schemas.microsoft.com/office/drawing/2014/main" id="{6ED7E179-791F-438E-BE0D-8A558F2250A3}"/>
                </a:ext>
              </a:extLst>
            </p:cNvPr>
            <p:cNvCxnSpPr>
              <a:cxnSpLocks/>
            </p:cNvCxnSpPr>
            <p:nvPr/>
          </p:nvCxnSpPr>
          <p:spPr>
            <a:xfrm>
              <a:off x="19186652" y="4492216"/>
              <a:ext cx="26265" cy="587212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Straight Connector 425">
              <a:extLst>
                <a:ext uri="{FF2B5EF4-FFF2-40B4-BE49-F238E27FC236}">
                  <a16:creationId xmlns:a16="http://schemas.microsoft.com/office/drawing/2014/main" id="{E630B1D7-5429-45B6-A074-60D765009A3F}"/>
                </a:ext>
              </a:extLst>
            </p:cNvPr>
            <p:cNvCxnSpPr>
              <a:cxnSpLocks/>
            </p:cNvCxnSpPr>
            <p:nvPr/>
          </p:nvCxnSpPr>
          <p:spPr>
            <a:xfrm>
              <a:off x="19925915" y="4036291"/>
              <a:ext cx="33867" cy="104063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Straight Connector 426">
              <a:extLst>
                <a:ext uri="{FF2B5EF4-FFF2-40B4-BE49-F238E27FC236}">
                  <a16:creationId xmlns:a16="http://schemas.microsoft.com/office/drawing/2014/main" id="{8E7D02FD-813C-4C07-9163-34C2759095F2}"/>
                </a:ext>
              </a:extLst>
            </p:cNvPr>
            <p:cNvCxnSpPr>
              <a:cxnSpLocks/>
            </p:cNvCxnSpPr>
            <p:nvPr/>
          </p:nvCxnSpPr>
          <p:spPr>
            <a:xfrm>
              <a:off x="19863286" y="2068762"/>
              <a:ext cx="65708" cy="196752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Straight Connector 427">
              <a:extLst>
                <a:ext uri="{FF2B5EF4-FFF2-40B4-BE49-F238E27FC236}">
                  <a16:creationId xmlns:a16="http://schemas.microsoft.com/office/drawing/2014/main" id="{FC2898B4-838C-4E17-8FA9-1CA8661639CD}"/>
                </a:ext>
              </a:extLst>
            </p:cNvPr>
            <p:cNvCxnSpPr>
              <a:cxnSpLocks/>
            </p:cNvCxnSpPr>
            <p:nvPr/>
          </p:nvCxnSpPr>
          <p:spPr>
            <a:xfrm>
              <a:off x="20870569" y="4211202"/>
              <a:ext cx="38412" cy="865689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Straight Connector 428">
              <a:extLst>
                <a:ext uri="{FF2B5EF4-FFF2-40B4-BE49-F238E27FC236}">
                  <a16:creationId xmlns:a16="http://schemas.microsoft.com/office/drawing/2014/main" id="{2DCE5D41-5F1C-4349-81DD-4DB5D53FACEC}"/>
                </a:ext>
              </a:extLst>
            </p:cNvPr>
            <p:cNvCxnSpPr>
              <a:cxnSpLocks/>
            </p:cNvCxnSpPr>
            <p:nvPr/>
          </p:nvCxnSpPr>
          <p:spPr>
            <a:xfrm>
              <a:off x="21545550" y="4870450"/>
              <a:ext cx="15875" cy="20637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Straight Connector 429">
              <a:extLst>
                <a:ext uri="{FF2B5EF4-FFF2-40B4-BE49-F238E27FC236}">
                  <a16:creationId xmlns:a16="http://schemas.microsoft.com/office/drawing/2014/main" id="{4A5E55A4-AD53-44E7-89AB-F924A69B3A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854972" y="4032250"/>
              <a:ext cx="46303" cy="104585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Straight Connector 430">
              <a:extLst>
                <a:ext uri="{FF2B5EF4-FFF2-40B4-BE49-F238E27FC236}">
                  <a16:creationId xmlns:a16="http://schemas.microsoft.com/office/drawing/2014/main" id="{A23815B8-2259-497E-9EFE-7DB0060CB548}"/>
                </a:ext>
              </a:extLst>
            </p:cNvPr>
            <p:cNvCxnSpPr>
              <a:cxnSpLocks/>
            </p:cNvCxnSpPr>
            <p:nvPr/>
          </p:nvCxnSpPr>
          <p:spPr>
            <a:xfrm>
              <a:off x="22937707" y="3422398"/>
              <a:ext cx="23893" cy="61620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Straight Connector 431">
              <a:extLst>
                <a:ext uri="{FF2B5EF4-FFF2-40B4-BE49-F238E27FC236}">
                  <a16:creationId xmlns:a16="http://schemas.microsoft.com/office/drawing/2014/main" id="{B29816BE-2EE7-4403-B73E-7912E9EF4151}"/>
                </a:ext>
              </a:extLst>
            </p:cNvPr>
            <p:cNvCxnSpPr>
              <a:cxnSpLocks/>
            </p:cNvCxnSpPr>
            <p:nvPr/>
          </p:nvCxnSpPr>
          <p:spPr>
            <a:xfrm>
              <a:off x="24870689" y="4867107"/>
              <a:ext cx="11786" cy="209718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Straight Connector 432">
              <a:extLst>
                <a:ext uri="{FF2B5EF4-FFF2-40B4-BE49-F238E27FC236}">
                  <a16:creationId xmlns:a16="http://schemas.microsoft.com/office/drawing/2014/main" id="{F8046A05-F56F-4098-B083-023B8B74B0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507950" y="4208957"/>
              <a:ext cx="36571" cy="87104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Straight Connector 433">
              <a:extLst>
                <a:ext uri="{FF2B5EF4-FFF2-40B4-BE49-F238E27FC236}">
                  <a16:creationId xmlns:a16="http://schemas.microsoft.com/office/drawing/2014/main" id="{941924CD-E252-462C-8337-8C1C0D201147}"/>
                </a:ext>
              </a:extLst>
            </p:cNvPr>
            <p:cNvCxnSpPr>
              <a:cxnSpLocks/>
            </p:cNvCxnSpPr>
            <p:nvPr/>
          </p:nvCxnSpPr>
          <p:spPr>
            <a:xfrm>
              <a:off x="26606500" y="4032250"/>
              <a:ext cx="28393" cy="1047178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5" name="Straight Connector 434">
              <a:extLst>
                <a:ext uri="{FF2B5EF4-FFF2-40B4-BE49-F238E27FC236}">
                  <a16:creationId xmlns:a16="http://schemas.microsoft.com/office/drawing/2014/main" id="{15F665CD-0D1E-4B80-9E7C-6C77654310C2}"/>
                </a:ext>
              </a:extLst>
            </p:cNvPr>
            <p:cNvCxnSpPr>
              <a:cxnSpLocks/>
            </p:cNvCxnSpPr>
            <p:nvPr/>
          </p:nvCxnSpPr>
          <p:spPr>
            <a:xfrm>
              <a:off x="26546490" y="2072300"/>
              <a:ext cx="60010" cy="195995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6" name="Straight Connector 435">
              <a:extLst>
                <a:ext uri="{FF2B5EF4-FFF2-40B4-BE49-F238E27FC236}">
                  <a16:creationId xmlns:a16="http://schemas.microsoft.com/office/drawing/2014/main" id="{A9301976-0A36-46D4-9905-40E6AA64B1A7}"/>
                </a:ext>
              </a:extLst>
            </p:cNvPr>
            <p:cNvCxnSpPr>
              <a:cxnSpLocks/>
            </p:cNvCxnSpPr>
            <p:nvPr/>
          </p:nvCxnSpPr>
          <p:spPr>
            <a:xfrm>
              <a:off x="27229993" y="4499083"/>
              <a:ext cx="28363" cy="57251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Straight Connector 436">
              <a:extLst>
                <a:ext uri="{FF2B5EF4-FFF2-40B4-BE49-F238E27FC236}">
                  <a16:creationId xmlns:a16="http://schemas.microsoft.com/office/drawing/2014/main" id="{DF74B724-4436-443E-9724-B20968F10FCA}"/>
                </a:ext>
              </a:extLst>
            </p:cNvPr>
            <p:cNvCxnSpPr>
              <a:cxnSpLocks/>
            </p:cNvCxnSpPr>
            <p:nvPr/>
          </p:nvCxnSpPr>
          <p:spPr>
            <a:xfrm>
              <a:off x="29270325" y="4032250"/>
              <a:ext cx="34925" cy="105092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Straight Connector 437">
              <a:extLst>
                <a:ext uri="{FF2B5EF4-FFF2-40B4-BE49-F238E27FC236}">
                  <a16:creationId xmlns:a16="http://schemas.microsoft.com/office/drawing/2014/main" id="{194B26E8-C994-423F-8148-6B75187C98EB}"/>
                </a:ext>
              </a:extLst>
            </p:cNvPr>
            <p:cNvCxnSpPr>
              <a:cxnSpLocks/>
            </p:cNvCxnSpPr>
            <p:nvPr/>
          </p:nvCxnSpPr>
          <p:spPr>
            <a:xfrm>
              <a:off x="29257149" y="3551575"/>
              <a:ext cx="16351" cy="48702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Straight Connector 438">
              <a:extLst>
                <a:ext uri="{FF2B5EF4-FFF2-40B4-BE49-F238E27FC236}">
                  <a16:creationId xmlns:a16="http://schemas.microsoft.com/office/drawing/2014/main" id="{1902071F-6876-457C-8A41-330ACAAC5E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886525" y="4027798"/>
              <a:ext cx="30723" cy="104902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Straight Connector 439">
              <a:extLst>
                <a:ext uri="{FF2B5EF4-FFF2-40B4-BE49-F238E27FC236}">
                  <a16:creationId xmlns:a16="http://schemas.microsoft.com/office/drawing/2014/main" id="{806A1333-A482-4768-996F-7FC402EE7CF1}"/>
                </a:ext>
              </a:extLst>
            </p:cNvPr>
            <p:cNvCxnSpPr>
              <a:cxnSpLocks/>
            </p:cNvCxnSpPr>
            <p:nvPr/>
          </p:nvCxnSpPr>
          <p:spPr>
            <a:xfrm>
              <a:off x="31965337" y="2668615"/>
              <a:ext cx="34150" cy="137230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Straight Connector 440">
              <a:extLst>
                <a:ext uri="{FF2B5EF4-FFF2-40B4-BE49-F238E27FC236}">
                  <a16:creationId xmlns:a16="http://schemas.microsoft.com/office/drawing/2014/main" id="{D8F3136E-EB75-4724-B8C4-AD145ABE256E}"/>
                </a:ext>
              </a:extLst>
            </p:cNvPr>
            <p:cNvCxnSpPr>
              <a:cxnSpLocks/>
            </p:cNvCxnSpPr>
            <p:nvPr/>
          </p:nvCxnSpPr>
          <p:spPr>
            <a:xfrm>
              <a:off x="32632650" y="4397375"/>
              <a:ext cx="22225" cy="68262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Straight Connector 441">
              <a:extLst>
                <a:ext uri="{FF2B5EF4-FFF2-40B4-BE49-F238E27FC236}">
                  <a16:creationId xmlns:a16="http://schemas.microsoft.com/office/drawing/2014/main" id="{41A44B1C-78A9-487D-A57E-435FA5C04E74}"/>
                </a:ext>
              </a:extLst>
            </p:cNvPr>
            <p:cNvCxnSpPr>
              <a:cxnSpLocks/>
            </p:cNvCxnSpPr>
            <p:nvPr/>
          </p:nvCxnSpPr>
          <p:spPr>
            <a:xfrm>
              <a:off x="33902794" y="4567839"/>
              <a:ext cx="41131" cy="508986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Straight Connector 442">
              <a:extLst>
                <a:ext uri="{FF2B5EF4-FFF2-40B4-BE49-F238E27FC236}">
                  <a16:creationId xmlns:a16="http://schemas.microsoft.com/office/drawing/2014/main" id="{AE044CA9-316C-4ED3-9468-2127EFD839C9}"/>
                </a:ext>
              </a:extLst>
            </p:cNvPr>
            <p:cNvCxnSpPr>
              <a:cxnSpLocks/>
            </p:cNvCxnSpPr>
            <p:nvPr/>
          </p:nvCxnSpPr>
          <p:spPr>
            <a:xfrm>
              <a:off x="35377066" y="4027798"/>
              <a:ext cx="29353" cy="1043932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Straight Connector 443">
              <a:extLst>
                <a:ext uri="{FF2B5EF4-FFF2-40B4-BE49-F238E27FC236}">
                  <a16:creationId xmlns:a16="http://schemas.microsoft.com/office/drawing/2014/main" id="{6EA2B892-25D8-416B-9A0F-DEB6A3159FDE}"/>
                </a:ext>
              </a:extLst>
            </p:cNvPr>
            <p:cNvCxnSpPr>
              <a:cxnSpLocks/>
            </p:cNvCxnSpPr>
            <p:nvPr/>
          </p:nvCxnSpPr>
          <p:spPr>
            <a:xfrm>
              <a:off x="35338073" y="2727442"/>
              <a:ext cx="36448" cy="130229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5" name="Straight Connector 444">
              <a:extLst>
                <a:ext uri="{FF2B5EF4-FFF2-40B4-BE49-F238E27FC236}">
                  <a16:creationId xmlns:a16="http://schemas.microsoft.com/office/drawing/2014/main" id="{2352C0C2-DBE5-4272-92FC-B5E9426E28B3}"/>
                </a:ext>
              </a:extLst>
            </p:cNvPr>
            <p:cNvCxnSpPr>
              <a:cxnSpLocks/>
            </p:cNvCxnSpPr>
            <p:nvPr/>
          </p:nvCxnSpPr>
          <p:spPr>
            <a:xfrm>
              <a:off x="38720330" y="4021245"/>
              <a:ext cx="33515" cy="1056799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Straight Connector 445">
              <a:extLst>
                <a:ext uri="{FF2B5EF4-FFF2-40B4-BE49-F238E27FC236}">
                  <a16:creationId xmlns:a16="http://schemas.microsoft.com/office/drawing/2014/main" id="{4CA61351-661B-4552-A2CC-A13135A048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683096" y="3829648"/>
              <a:ext cx="16784" cy="20563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7" name="Straight Connector 446">
              <a:extLst>
                <a:ext uri="{FF2B5EF4-FFF2-40B4-BE49-F238E27FC236}">
                  <a16:creationId xmlns:a16="http://schemas.microsoft.com/office/drawing/2014/main" id="{0EFF534A-6C07-438E-BF67-616CAE4EBCEB}"/>
                </a:ext>
              </a:extLst>
            </p:cNvPr>
            <p:cNvCxnSpPr>
              <a:cxnSpLocks/>
            </p:cNvCxnSpPr>
            <p:nvPr/>
          </p:nvCxnSpPr>
          <p:spPr>
            <a:xfrm>
              <a:off x="41458101" y="4027336"/>
              <a:ext cx="39756" cy="1045596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8" name="Straight Connector 447">
              <a:extLst>
                <a:ext uri="{FF2B5EF4-FFF2-40B4-BE49-F238E27FC236}">
                  <a16:creationId xmlns:a16="http://schemas.microsoft.com/office/drawing/2014/main" id="{08276AD5-4879-4536-B516-E563F2013C70}"/>
                </a:ext>
              </a:extLst>
            </p:cNvPr>
            <p:cNvCxnSpPr>
              <a:cxnSpLocks/>
            </p:cNvCxnSpPr>
            <p:nvPr/>
          </p:nvCxnSpPr>
          <p:spPr>
            <a:xfrm>
              <a:off x="41400050" y="2072096"/>
              <a:ext cx="61574" cy="195570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9" name="Straight Connector 448">
              <a:extLst>
                <a:ext uri="{FF2B5EF4-FFF2-40B4-BE49-F238E27FC236}">
                  <a16:creationId xmlns:a16="http://schemas.microsoft.com/office/drawing/2014/main" id="{5C17F78C-0B41-43A0-9BD3-2EA402CCBCF8}"/>
                </a:ext>
              </a:extLst>
            </p:cNvPr>
            <p:cNvCxnSpPr>
              <a:cxnSpLocks/>
            </p:cNvCxnSpPr>
            <p:nvPr/>
          </p:nvCxnSpPr>
          <p:spPr>
            <a:xfrm>
              <a:off x="43074235" y="4357900"/>
              <a:ext cx="29786" cy="715032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0" name="Straight Connector 449">
              <a:extLst>
                <a:ext uri="{FF2B5EF4-FFF2-40B4-BE49-F238E27FC236}">
                  <a16:creationId xmlns:a16="http://schemas.microsoft.com/office/drawing/2014/main" id="{CF70FC82-1DA0-4053-B72C-14A3D76663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473935" y="4567839"/>
              <a:ext cx="37471" cy="510266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Straight Connector 450">
              <a:extLst>
                <a:ext uri="{FF2B5EF4-FFF2-40B4-BE49-F238E27FC236}">
                  <a16:creationId xmlns:a16="http://schemas.microsoft.com/office/drawing/2014/main" id="{A9C5F061-793B-4568-BF7B-27D49C7C9C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58542" y="4394471"/>
              <a:ext cx="32539" cy="689358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Straight Connector 451">
              <a:extLst>
                <a:ext uri="{FF2B5EF4-FFF2-40B4-BE49-F238E27FC236}">
                  <a16:creationId xmlns:a16="http://schemas.microsoft.com/office/drawing/2014/main" id="{4F965F1F-881C-458A-98C9-19E901FA8F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385537" y="4025900"/>
              <a:ext cx="28963" cy="1051659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3" name="Straight Connector 452">
              <a:extLst>
                <a:ext uri="{FF2B5EF4-FFF2-40B4-BE49-F238E27FC236}">
                  <a16:creationId xmlns:a16="http://schemas.microsoft.com/office/drawing/2014/main" id="{188D2B59-A04C-4174-96F5-2A4B3F5DE7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414500" y="2657576"/>
              <a:ext cx="42320" cy="138102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4" name="Straight Connector 453">
              <a:extLst>
                <a:ext uri="{FF2B5EF4-FFF2-40B4-BE49-F238E27FC236}">
                  <a16:creationId xmlns:a16="http://schemas.microsoft.com/office/drawing/2014/main" id="{77D80B2A-B433-404E-A1CC-646BB0FBA6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145041" y="3557137"/>
              <a:ext cx="16054" cy="47869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Straight Connector 454">
              <a:extLst>
                <a:ext uri="{FF2B5EF4-FFF2-40B4-BE49-F238E27FC236}">
                  <a16:creationId xmlns:a16="http://schemas.microsoft.com/office/drawing/2014/main" id="{90A64B89-4539-4D96-958D-FDA600D85C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110822" y="4029833"/>
              <a:ext cx="37679" cy="104270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Straight Connector 455">
              <a:extLst>
                <a:ext uri="{FF2B5EF4-FFF2-40B4-BE49-F238E27FC236}">
                  <a16:creationId xmlns:a16="http://schemas.microsoft.com/office/drawing/2014/main" id="{B8E40DFC-7279-4BA5-94CF-E55D712BA2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156178" y="4492216"/>
              <a:ext cx="31008" cy="585889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Straight Connector 456">
              <a:extLst>
                <a:ext uri="{FF2B5EF4-FFF2-40B4-BE49-F238E27FC236}">
                  <a16:creationId xmlns:a16="http://schemas.microsoft.com/office/drawing/2014/main" id="{B49E60AF-F12C-4113-827E-7C9275CA4D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805843" y="2078182"/>
              <a:ext cx="58496" cy="195810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8" name="Straight Connector 457">
              <a:extLst>
                <a:ext uri="{FF2B5EF4-FFF2-40B4-BE49-F238E27FC236}">
                  <a16:creationId xmlns:a16="http://schemas.microsoft.com/office/drawing/2014/main" id="{A90983BF-71AD-4C9C-9098-145AF03343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778133" y="4037727"/>
              <a:ext cx="24738" cy="104227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9" name="Straight Connector 458">
              <a:extLst>
                <a:ext uri="{FF2B5EF4-FFF2-40B4-BE49-F238E27FC236}">
                  <a16:creationId xmlns:a16="http://schemas.microsoft.com/office/drawing/2014/main" id="{73BACE24-E59E-40B8-BB3B-1D8047F85F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834159" y="4208203"/>
              <a:ext cx="34615" cy="868718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Straight Connector 459">
              <a:extLst>
                <a:ext uri="{FF2B5EF4-FFF2-40B4-BE49-F238E27FC236}">
                  <a16:creationId xmlns:a16="http://schemas.microsoft.com/office/drawing/2014/main" id="{DD8D67E9-842B-4785-8FBD-1803E6AE0A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1532850" y="4867107"/>
              <a:ext cx="12700" cy="21289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Straight Connector 460">
              <a:extLst>
                <a:ext uri="{FF2B5EF4-FFF2-40B4-BE49-F238E27FC236}">
                  <a16:creationId xmlns:a16="http://schemas.microsoft.com/office/drawing/2014/main" id="{409592A5-01E7-4884-A9D4-A375816FFC02}"/>
                </a:ext>
              </a:extLst>
            </p:cNvPr>
            <p:cNvCxnSpPr>
              <a:cxnSpLocks/>
            </p:cNvCxnSpPr>
            <p:nvPr/>
          </p:nvCxnSpPr>
          <p:spPr>
            <a:xfrm>
              <a:off x="22958425" y="4032250"/>
              <a:ext cx="34925" cy="105092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Straight Connector 461">
              <a:extLst>
                <a:ext uri="{FF2B5EF4-FFF2-40B4-BE49-F238E27FC236}">
                  <a16:creationId xmlns:a16="http://schemas.microsoft.com/office/drawing/2014/main" id="{C8A5085C-298A-4D28-A29F-D618F3411A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901001" y="3422398"/>
              <a:ext cx="26960" cy="61210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Straight Connector 462">
              <a:extLst>
                <a:ext uri="{FF2B5EF4-FFF2-40B4-BE49-F238E27FC236}">
                  <a16:creationId xmlns:a16="http://schemas.microsoft.com/office/drawing/2014/main" id="{E73B3BCA-8E80-48B6-8EBA-C453C8FC32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857075" y="4872916"/>
              <a:ext cx="8172" cy="207084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Straight Connector 463">
              <a:extLst>
                <a:ext uri="{FF2B5EF4-FFF2-40B4-BE49-F238E27FC236}">
                  <a16:creationId xmlns:a16="http://schemas.microsoft.com/office/drawing/2014/main" id="{D37EBB66-A3BA-40D9-8FD9-A192A9D76FD2}"/>
                </a:ext>
              </a:extLst>
            </p:cNvPr>
            <p:cNvCxnSpPr>
              <a:cxnSpLocks/>
            </p:cNvCxnSpPr>
            <p:nvPr/>
          </p:nvCxnSpPr>
          <p:spPr>
            <a:xfrm>
              <a:off x="25544843" y="4208957"/>
              <a:ext cx="36132" cy="874218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Straight Connector 464">
              <a:extLst>
                <a:ext uri="{FF2B5EF4-FFF2-40B4-BE49-F238E27FC236}">
                  <a16:creationId xmlns:a16="http://schemas.microsoft.com/office/drawing/2014/main" id="{1010EF9D-034B-4FEE-81EA-FCFCB0A2AD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454100" y="4030667"/>
              <a:ext cx="32138" cy="1052508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6" name="Straight Connector 465">
              <a:extLst>
                <a:ext uri="{FF2B5EF4-FFF2-40B4-BE49-F238E27FC236}">
                  <a16:creationId xmlns:a16="http://schemas.microsoft.com/office/drawing/2014/main" id="{CCB5EC3F-A008-4FC8-AE25-384838FFB8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485850" y="2086034"/>
              <a:ext cx="63069" cy="194304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Straight Connector 466">
              <a:extLst>
                <a:ext uri="{FF2B5EF4-FFF2-40B4-BE49-F238E27FC236}">
                  <a16:creationId xmlns:a16="http://schemas.microsoft.com/office/drawing/2014/main" id="{5FD5003D-5E17-4FA1-984C-8D0005301C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206575" y="4494608"/>
              <a:ext cx="23012" cy="58221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8" name="Straight Connector 467">
              <a:extLst>
                <a:ext uri="{FF2B5EF4-FFF2-40B4-BE49-F238E27FC236}">
                  <a16:creationId xmlns:a16="http://schemas.microsoft.com/office/drawing/2014/main" id="{B5A3D7B6-80A2-4A27-A630-7366E0DE25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238575" y="3559150"/>
              <a:ext cx="21784" cy="47945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Straight Connector 468">
              <a:extLst>
                <a:ext uri="{FF2B5EF4-FFF2-40B4-BE49-F238E27FC236}">
                  <a16:creationId xmlns:a16="http://schemas.microsoft.com/office/drawing/2014/main" id="{75DC9546-C619-400F-8B85-205914B0A0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200475" y="4035425"/>
              <a:ext cx="38100" cy="104775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0" name="Straight Connector 469">
              <a:extLst>
                <a:ext uri="{FF2B5EF4-FFF2-40B4-BE49-F238E27FC236}">
                  <a16:creationId xmlns:a16="http://schemas.microsoft.com/office/drawing/2014/main" id="{B589D0DA-FCE9-4B3F-A205-90237D9F837A}"/>
                </a:ext>
              </a:extLst>
            </p:cNvPr>
            <p:cNvCxnSpPr>
              <a:cxnSpLocks/>
            </p:cNvCxnSpPr>
            <p:nvPr/>
          </p:nvCxnSpPr>
          <p:spPr>
            <a:xfrm>
              <a:off x="32000353" y="4031377"/>
              <a:ext cx="29047" cy="1048623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Straight Connector 470">
              <a:extLst>
                <a:ext uri="{FF2B5EF4-FFF2-40B4-BE49-F238E27FC236}">
                  <a16:creationId xmlns:a16="http://schemas.microsoft.com/office/drawing/2014/main" id="{B5A03562-CAA7-4836-840E-D5D7097C69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918275" y="2667899"/>
              <a:ext cx="42004" cy="136752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Straight Connector 471">
              <a:extLst>
                <a:ext uri="{FF2B5EF4-FFF2-40B4-BE49-F238E27FC236}">
                  <a16:creationId xmlns:a16="http://schemas.microsoft.com/office/drawing/2014/main" id="{0886119D-DC65-4757-8CAC-44998297D8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594550" y="4393323"/>
              <a:ext cx="34963" cy="683502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Straight Connector 472">
              <a:extLst>
                <a:ext uri="{FF2B5EF4-FFF2-40B4-BE49-F238E27FC236}">
                  <a16:creationId xmlns:a16="http://schemas.microsoft.com/office/drawing/2014/main" id="{7276E99C-5959-4376-9170-507BAD20C0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881446" y="4568825"/>
              <a:ext cx="21204" cy="509219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Straight Connector 473">
              <a:extLst>
                <a:ext uri="{FF2B5EF4-FFF2-40B4-BE49-F238E27FC236}">
                  <a16:creationId xmlns:a16="http://schemas.microsoft.com/office/drawing/2014/main" id="{10CAC38D-0F55-4390-8B17-2FCCA6544A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32905" y="4029740"/>
              <a:ext cx="45923" cy="1048928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Straight Connector 474">
              <a:extLst>
                <a:ext uri="{FF2B5EF4-FFF2-40B4-BE49-F238E27FC236}">
                  <a16:creationId xmlns:a16="http://schemas.microsoft.com/office/drawing/2014/main" id="{9042F416-DF60-42D6-865A-559ACD80B5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79937" y="2726799"/>
              <a:ext cx="62179" cy="130451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Straight Connector 475">
              <a:extLst>
                <a:ext uri="{FF2B5EF4-FFF2-40B4-BE49-F238E27FC236}">
                  <a16:creationId xmlns:a16="http://schemas.microsoft.com/office/drawing/2014/main" id="{C032344F-D128-48D7-981F-6D47BFAEA8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657049" y="4029740"/>
              <a:ext cx="34947" cy="104339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Straight Connector 476">
              <a:extLst>
                <a:ext uri="{FF2B5EF4-FFF2-40B4-BE49-F238E27FC236}">
                  <a16:creationId xmlns:a16="http://schemas.microsoft.com/office/drawing/2014/main" id="{D321B028-76DE-43AE-A75E-7AFCF93065A4}"/>
                </a:ext>
              </a:extLst>
            </p:cNvPr>
            <p:cNvCxnSpPr>
              <a:cxnSpLocks/>
            </p:cNvCxnSpPr>
            <p:nvPr/>
          </p:nvCxnSpPr>
          <p:spPr>
            <a:xfrm>
              <a:off x="38705483" y="3824717"/>
              <a:ext cx="10723" cy="20948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8" name="Straight Connector 477">
              <a:extLst>
                <a:ext uri="{FF2B5EF4-FFF2-40B4-BE49-F238E27FC236}">
                  <a16:creationId xmlns:a16="http://schemas.microsoft.com/office/drawing/2014/main" id="{27FC7A7D-92B9-4B16-86E2-5CA9453038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314977" y="4024909"/>
              <a:ext cx="29021" cy="1051999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9" name="Straight Connector 478">
              <a:extLst>
                <a:ext uri="{FF2B5EF4-FFF2-40B4-BE49-F238E27FC236}">
                  <a16:creationId xmlns:a16="http://schemas.microsoft.com/office/drawing/2014/main" id="{5A8AED22-56BE-48A9-8B9C-6F0EC3D0CB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342807" y="2070492"/>
              <a:ext cx="58895" cy="196081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0" name="Straight Connector 479">
              <a:extLst>
                <a:ext uri="{FF2B5EF4-FFF2-40B4-BE49-F238E27FC236}">
                  <a16:creationId xmlns:a16="http://schemas.microsoft.com/office/drawing/2014/main" id="{6CA9A3B0-97D5-495D-87CA-552824AF79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041803" y="4370047"/>
              <a:ext cx="36906" cy="70155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7" name="Straight Connector 996">
              <a:extLst>
                <a:ext uri="{FF2B5EF4-FFF2-40B4-BE49-F238E27FC236}">
                  <a16:creationId xmlns:a16="http://schemas.microsoft.com/office/drawing/2014/main" id="{41F2D66F-FD4E-4F68-A478-E31D8B68AEEC}"/>
                </a:ext>
              </a:extLst>
            </p:cNvPr>
            <p:cNvCxnSpPr>
              <a:cxnSpLocks/>
            </p:cNvCxnSpPr>
            <p:nvPr/>
          </p:nvCxnSpPr>
          <p:spPr>
            <a:xfrm>
              <a:off x="37681628" y="6485507"/>
              <a:ext cx="163271" cy="207812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5948809" y="440738"/>
            <a:ext cx="82357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20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Internet vs. Waltz Pure WAN:</a:t>
            </a:r>
          </a:p>
          <a:p>
            <a:pPr algn="ctr"/>
            <a:r>
              <a:rPr lang="en-US" sz="2800" spc="20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San Jose to Washington, DC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728640" y="10392865"/>
            <a:ext cx="2631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15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Time (days)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E0E9D78-4E1B-480F-A4BF-C8038620274B}"/>
              </a:ext>
            </a:extLst>
          </p:cNvPr>
          <p:cNvCxnSpPr/>
          <p:nvPr/>
        </p:nvCxnSpPr>
        <p:spPr>
          <a:xfrm>
            <a:off x="8053137" y="11144038"/>
            <a:ext cx="81814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B53D38CD-0FAF-45EC-9454-6C3515A1D691}"/>
              </a:ext>
            </a:extLst>
          </p:cNvPr>
          <p:cNvCxnSpPr/>
          <p:nvPr/>
        </p:nvCxnSpPr>
        <p:spPr>
          <a:xfrm>
            <a:off x="10363199" y="11144038"/>
            <a:ext cx="818147" cy="0"/>
          </a:xfrm>
          <a:prstGeom prst="line">
            <a:avLst/>
          </a:prstGeom>
          <a:ln w="28575">
            <a:solidFill>
              <a:srgbClr val="00B4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id="{300F6DA6-231B-4598-B21B-5803601022EA}"/>
              </a:ext>
            </a:extLst>
          </p:cNvPr>
          <p:cNvSpPr txBox="1"/>
          <p:nvPr/>
        </p:nvSpPr>
        <p:spPr>
          <a:xfrm>
            <a:off x="8913122" y="10977146"/>
            <a:ext cx="1225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5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Internet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2975141D-F8E3-4D80-8D7B-C3DF7B976846}"/>
              </a:ext>
            </a:extLst>
          </p:cNvPr>
          <p:cNvSpPr txBox="1"/>
          <p:nvPr/>
        </p:nvSpPr>
        <p:spPr>
          <a:xfrm>
            <a:off x="11207143" y="10977146"/>
            <a:ext cx="1225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15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Waltz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7D15A4C-DA6C-49D5-94A6-47FFB0185EDC}"/>
              </a:ext>
            </a:extLst>
          </p:cNvPr>
          <p:cNvCxnSpPr/>
          <p:nvPr/>
        </p:nvCxnSpPr>
        <p:spPr>
          <a:xfrm>
            <a:off x="31350857" y="1632857"/>
            <a:ext cx="0" cy="83602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EAC20147-6D1D-4CAC-BA36-5FAD03E0E523}"/>
              </a:ext>
            </a:extLst>
          </p:cNvPr>
          <p:cNvCxnSpPr/>
          <p:nvPr/>
        </p:nvCxnSpPr>
        <p:spPr>
          <a:xfrm>
            <a:off x="-1306286" y="1632857"/>
            <a:ext cx="0" cy="83602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54955DA-3CDA-4268-BA97-500E829F7CF1}"/>
              </a:ext>
            </a:extLst>
          </p:cNvPr>
          <p:cNvCxnSpPr/>
          <p:nvPr/>
        </p:nvCxnSpPr>
        <p:spPr>
          <a:xfrm>
            <a:off x="32818828" y="7366556"/>
            <a:ext cx="0" cy="27051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8" name="Group 737">
            <a:extLst>
              <a:ext uri="{FF2B5EF4-FFF2-40B4-BE49-F238E27FC236}">
                <a16:creationId xmlns:a16="http://schemas.microsoft.com/office/drawing/2014/main" id="{FB5A0A69-6EB2-4016-9E3F-C9508C88F2AE}"/>
              </a:ext>
            </a:extLst>
          </p:cNvPr>
          <p:cNvGrpSpPr/>
          <p:nvPr/>
        </p:nvGrpSpPr>
        <p:grpSpPr>
          <a:xfrm>
            <a:off x="11252588" y="7894300"/>
            <a:ext cx="43083674" cy="567479"/>
            <a:chOff x="49002" y="7894300"/>
            <a:chExt cx="43083674" cy="567479"/>
          </a:xfrm>
        </p:grpSpPr>
        <p:grpSp>
          <p:nvGrpSpPr>
            <p:cNvPr id="739" name="Group 738">
              <a:extLst>
                <a:ext uri="{FF2B5EF4-FFF2-40B4-BE49-F238E27FC236}">
                  <a16:creationId xmlns:a16="http://schemas.microsoft.com/office/drawing/2014/main" id="{4F6716B3-462A-42C3-B616-631638B6FDF3}"/>
                </a:ext>
              </a:extLst>
            </p:cNvPr>
            <p:cNvGrpSpPr/>
            <p:nvPr/>
          </p:nvGrpSpPr>
          <p:grpSpPr>
            <a:xfrm>
              <a:off x="49002" y="7894300"/>
              <a:ext cx="22709655" cy="567178"/>
              <a:chOff x="20367729" y="7894300"/>
              <a:chExt cx="22709655" cy="567178"/>
            </a:xfrm>
          </p:grpSpPr>
          <p:cxnSp>
            <p:nvCxnSpPr>
              <p:cNvPr id="862" name="Straight Connector 861">
                <a:extLst>
                  <a:ext uri="{FF2B5EF4-FFF2-40B4-BE49-F238E27FC236}">
                    <a16:creationId xmlns:a16="http://schemas.microsoft.com/office/drawing/2014/main" id="{47454494-6E0D-4A27-9F06-35CD2C5D1ED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922193" y="8318404"/>
                <a:ext cx="178434" cy="13158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3" name="Straight Connector 862">
                <a:extLst>
                  <a:ext uri="{FF2B5EF4-FFF2-40B4-BE49-F238E27FC236}">
                    <a16:creationId xmlns:a16="http://schemas.microsoft.com/office/drawing/2014/main" id="{4FE8F0D3-A9E5-498B-8E9D-7718C274F5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762624" y="8269741"/>
                <a:ext cx="156909" cy="18180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4" name="Straight Connector 863">
                <a:extLst>
                  <a:ext uri="{FF2B5EF4-FFF2-40B4-BE49-F238E27FC236}">
                    <a16:creationId xmlns:a16="http://schemas.microsoft.com/office/drawing/2014/main" id="{436578D7-F367-4F29-A6BB-CB1D77D9F1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591178" y="8269741"/>
                <a:ext cx="165261" cy="1474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5" name="Straight Connector 864">
                <a:extLst>
                  <a:ext uri="{FF2B5EF4-FFF2-40B4-BE49-F238E27FC236}">
                    <a16:creationId xmlns:a16="http://schemas.microsoft.com/office/drawing/2014/main" id="{2B596047-13F9-4F3E-9A89-3F5EDE27A8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407435" y="8091562"/>
                <a:ext cx="181083" cy="32559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6" name="Straight Connector 865">
                <a:extLst>
                  <a:ext uri="{FF2B5EF4-FFF2-40B4-BE49-F238E27FC236}">
                    <a16:creationId xmlns:a16="http://schemas.microsoft.com/office/drawing/2014/main" id="{F045192E-E662-46CB-B9C0-E01DBDB86B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250712" y="8089245"/>
                <a:ext cx="156825" cy="26927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7" name="Straight Connector 866">
                <a:extLst>
                  <a:ext uri="{FF2B5EF4-FFF2-40B4-BE49-F238E27FC236}">
                    <a16:creationId xmlns:a16="http://schemas.microsoft.com/office/drawing/2014/main" id="{7CDF6A5A-0EE1-4957-96EC-35F9F3299B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075761" y="8238124"/>
                <a:ext cx="174003" cy="12039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8" name="Straight Connector 867">
                <a:extLst>
                  <a:ext uri="{FF2B5EF4-FFF2-40B4-BE49-F238E27FC236}">
                    <a16:creationId xmlns:a16="http://schemas.microsoft.com/office/drawing/2014/main" id="{1D1BE69E-DF88-4A6D-9F03-F96E6BD201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912210" y="8238124"/>
                <a:ext cx="176297" cy="19899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9" name="Straight Connector 868">
                <a:extLst>
                  <a:ext uri="{FF2B5EF4-FFF2-40B4-BE49-F238E27FC236}">
                    <a16:creationId xmlns:a16="http://schemas.microsoft.com/office/drawing/2014/main" id="{7033E797-6B3C-4E7F-8652-0D12D5E2B7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23681" y="8180691"/>
                <a:ext cx="188528" cy="25642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0" name="Straight Connector 869">
                <a:extLst>
                  <a:ext uri="{FF2B5EF4-FFF2-40B4-BE49-F238E27FC236}">
                    <a16:creationId xmlns:a16="http://schemas.microsoft.com/office/drawing/2014/main" id="{113ED5B9-3302-437E-B5DB-EF38E56AB2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571399" y="8180691"/>
                <a:ext cx="153252" cy="23675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1" name="Straight Connector 870">
                <a:extLst>
                  <a:ext uri="{FF2B5EF4-FFF2-40B4-BE49-F238E27FC236}">
                    <a16:creationId xmlns:a16="http://schemas.microsoft.com/office/drawing/2014/main" id="{05B995CC-2D37-4162-8DC4-8EDFB7CD9A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415175" y="8239024"/>
                <a:ext cx="156205" cy="17813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2" name="Straight Connector 871">
                <a:extLst>
                  <a:ext uri="{FF2B5EF4-FFF2-40B4-BE49-F238E27FC236}">
                    <a16:creationId xmlns:a16="http://schemas.microsoft.com/office/drawing/2014/main" id="{EB492397-5F43-4C50-9909-474D8B8AC4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241402" y="8238124"/>
                <a:ext cx="175714" cy="14607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3" name="Straight Connector 872">
                <a:extLst>
                  <a:ext uri="{FF2B5EF4-FFF2-40B4-BE49-F238E27FC236}">
                    <a16:creationId xmlns:a16="http://schemas.microsoft.com/office/drawing/2014/main" id="{4C747827-1B0A-41E7-B6C9-C818084983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065689" y="8278861"/>
                <a:ext cx="175720" cy="10533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4" name="Straight Connector 873">
                <a:extLst>
                  <a:ext uri="{FF2B5EF4-FFF2-40B4-BE49-F238E27FC236}">
                    <a16:creationId xmlns:a16="http://schemas.microsoft.com/office/drawing/2014/main" id="{19161FC6-64ED-4096-939F-57DECA0E89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902929" y="8278574"/>
                <a:ext cx="167252" cy="6996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5" name="Straight Connector 874">
                <a:extLst>
                  <a:ext uri="{FF2B5EF4-FFF2-40B4-BE49-F238E27FC236}">
                    <a16:creationId xmlns:a16="http://schemas.microsoft.com/office/drawing/2014/main" id="{369892F7-2D39-4D3F-BB25-74014B7894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731159" y="7894300"/>
                <a:ext cx="171422" cy="45424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" name="Straight Connector 875">
                <a:extLst>
                  <a:ext uri="{FF2B5EF4-FFF2-40B4-BE49-F238E27FC236}">
                    <a16:creationId xmlns:a16="http://schemas.microsoft.com/office/drawing/2014/main" id="{B04FE21B-9AD3-453F-9D76-BEC8D7AEA6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565382" y="7894587"/>
                <a:ext cx="165765" cy="49300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" name="Straight Connector 876">
                <a:extLst>
                  <a:ext uri="{FF2B5EF4-FFF2-40B4-BE49-F238E27FC236}">
                    <a16:creationId xmlns:a16="http://schemas.microsoft.com/office/drawing/2014/main" id="{99C46CAE-5AFB-4ED8-84FC-8A51369B31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91730" y="8252465"/>
                <a:ext cx="173651" cy="13513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" name="Straight Connector 877">
                <a:extLst>
                  <a:ext uri="{FF2B5EF4-FFF2-40B4-BE49-F238E27FC236}">
                    <a16:creationId xmlns:a16="http://schemas.microsoft.com/office/drawing/2014/main" id="{7B7F2A24-E4B6-4A9C-9CDB-7763B5D474E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224119" y="8252465"/>
                <a:ext cx="169301" cy="18075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" name="Straight Connector 878">
                <a:extLst>
                  <a:ext uri="{FF2B5EF4-FFF2-40B4-BE49-F238E27FC236}">
                    <a16:creationId xmlns:a16="http://schemas.microsoft.com/office/drawing/2014/main" id="{6DBA81DF-001E-4B62-9CD1-ED53615707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076943" y="8165140"/>
                <a:ext cx="147521" cy="27198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" name="Straight Connector 879">
                <a:extLst>
                  <a:ext uri="{FF2B5EF4-FFF2-40B4-BE49-F238E27FC236}">
                    <a16:creationId xmlns:a16="http://schemas.microsoft.com/office/drawing/2014/main" id="{36E6C848-ED62-4078-8321-92ED45B4F2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889951" y="8164380"/>
                <a:ext cx="191878" cy="24527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" name="Straight Connector 880">
                <a:extLst>
                  <a:ext uri="{FF2B5EF4-FFF2-40B4-BE49-F238E27FC236}">
                    <a16:creationId xmlns:a16="http://schemas.microsoft.com/office/drawing/2014/main" id="{5E7AD492-7D26-4E39-BE6E-FB6695FDD4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21179" y="8269741"/>
                <a:ext cx="168760" cy="1399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" name="Straight Connector 881">
                <a:extLst>
                  <a:ext uri="{FF2B5EF4-FFF2-40B4-BE49-F238E27FC236}">
                    <a16:creationId xmlns:a16="http://schemas.microsoft.com/office/drawing/2014/main" id="{CADE8CF7-3815-4049-A923-D4B4E29320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542820" y="8269741"/>
                <a:ext cx="170400" cy="15508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" name="Straight Connector 882">
                <a:extLst>
                  <a:ext uri="{FF2B5EF4-FFF2-40B4-BE49-F238E27FC236}">
                    <a16:creationId xmlns:a16="http://schemas.microsoft.com/office/drawing/2014/main" id="{72D10B89-0617-4C70-AEFC-8366952E3E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42923" y="8306556"/>
                <a:ext cx="203788" cy="11671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" name="Straight Connector 883">
                <a:extLst>
                  <a:ext uri="{FF2B5EF4-FFF2-40B4-BE49-F238E27FC236}">
                    <a16:creationId xmlns:a16="http://schemas.microsoft.com/office/drawing/2014/main" id="{97EB82A2-B3B1-4559-879C-9131D40906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207277" y="8307988"/>
                <a:ext cx="135299" cy="7621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5" name="Straight Connector 884">
                <a:extLst>
                  <a:ext uri="{FF2B5EF4-FFF2-40B4-BE49-F238E27FC236}">
                    <a16:creationId xmlns:a16="http://schemas.microsoft.com/office/drawing/2014/main" id="{6F246B62-6EF7-4780-98D6-0335D26522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047599" y="8264501"/>
                <a:ext cx="161565" cy="11969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6" name="Straight Connector 885">
                <a:extLst>
                  <a:ext uri="{FF2B5EF4-FFF2-40B4-BE49-F238E27FC236}">
                    <a16:creationId xmlns:a16="http://schemas.microsoft.com/office/drawing/2014/main" id="{958333B5-3F7E-4731-AF51-5D070FEAB4F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867744" y="8264501"/>
                <a:ext cx="178327" cy="13876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7" name="Straight Connector 886">
                <a:extLst>
                  <a:ext uri="{FF2B5EF4-FFF2-40B4-BE49-F238E27FC236}">
                    <a16:creationId xmlns:a16="http://schemas.microsoft.com/office/drawing/2014/main" id="{52F0A4D7-9158-4848-83C5-4474A41EDD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696800" y="8192185"/>
                <a:ext cx="171290" cy="21083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8" name="Straight Connector 887">
                <a:extLst>
                  <a:ext uri="{FF2B5EF4-FFF2-40B4-BE49-F238E27FC236}">
                    <a16:creationId xmlns:a16="http://schemas.microsoft.com/office/drawing/2014/main" id="{C78F7996-7646-48B9-BD75-6624B64CD3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494330" y="8192185"/>
                <a:ext cx="192645" cy="19717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9" name="Straight Connector 888">
                <a:extLst>
                  <a:ext uri="{FF2B5EF4-FFF2-40B4-BE49-F238E27FC236}">
                    <a16:creationId xmlns:a16="http://schemas.microsoft.com/office/drawing/2014/main" id="{DE46A774-6EDD-43D7-9473-93A7C4153C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364436" y="8290221"/>
                <a:ext cx="128160" cy="10086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0" name="Straight Connector 889">
                <a:extLst>
                  <a:ext uri="{FF2B5EF4-FFF2-40B4-BE49-F238E27FC236}">
                    <a16:creationId xmlns:a16="http://schemas.microsoft.com/office/drawing/2014/main" id="{F0AEF931-3029-477D-82E3-672B1610BC5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200395" y="8290221"/>
                <a:ext cx="160524" cy="12573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1" name="Straight Connector 890">
                <a:extLst>
                  <a:ext uri="{FF2B5EF4-FFF2-40B4-BE49-F238E27FC236}">
                    <a16:creationId xmlns:a16="http://schemas.microsoft.com/office/drawing/2014/main" id="{179415FC-5728-4C43-9895-2A1EB0DC2C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036613" y="8043950"/>
                <a:ext cx="162915" cy="37200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2" name="Straight Connector 891">
                <a:extLst>
                  <a:ext uri="{FF2B5EF4-FFF2-40B4-BE49-F238E27FC236}">
                    <a16:creationId xmlns:a16="http://schemas.microsoft.com/office/drawing/2014/main" id="{54BDA212-348B-4068-BFC4-D137ADEFA81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856449" y="8044805"/>
                <a:ext cx="172157" cy="41667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3" name="Straight Connector 892">
                <a:extLst>
                  <a:ext uri="{FF2B5EF4-FFF2-40B4-BE49-F238E27FC236}">
                    <a16:creationId xmlns:a16="http://schemas.microsoft.com/office/drawing/2014/main" id="{4E1E1DC6-3ED4-4654-9DF2-E81C65DF50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689342" y="8253256"/>
                <a:ext cx="167563" cy="20822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4" name="Straight Connector 893">
                <a:extLst>
                  <a:ext uri="{FF2B5EF4-FFF2-40B4-BE49-F238E27FC236}">
                    <a16:creationId xmlns:a16="http://schemas.microsoft.com/office/drawing/2014/main" id="{A0FDBCC5-2128-437A-B7B2-934483B2F8F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518766" y="8252006"/>
                <a:ext cx="169169" cy="14673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5" name="Straight Connector 894">
                <a:extLst>
                  <a:ext uri="{FF2B5EF4-FFF2-40B4-BE49-F238E27FC236}">
                    <a16:creationId xmlns:a16="http://schemas.microsoft.com/office/drawing/2014/main" id="{6A69C655-0F73-4375-A3CE-4ED4DC2737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53524" y="8308038"/>
                <a:ext cx="167042" cy="9069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6" name="Straight Connector 895">
                <a:extLst>
                  <a:ext uri="{FF2B5EF4-FFF2-40B4-BE49-F238E27FC236}">
                    <a16:creationId xmlns:a16="http://schemas.microsoft.com/office/drawing/2014/main" id="{6BEE0FEF-940A-415D-90D2-5F2C650F7D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180396" y="8306556"/>
                <a:ext cx="173116" cy="14343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7" name="Straight Connector 896">
                <a:extLst>
                  <a:ext uri="{FF2B5EF4-FFF2-40B4-BE49-F238E27FC236}">
                    <a16:creationId xmlns:a16="http://schemas.microsoft.com/office/drawing/2014/main" id="{6A3E02E2-514D-4EB0-90AB-5D983F7814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20786" y="8268789"/>
                <a:ext cx="161293" cy="18120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8" name="Straight Connector 897">
                <a:extLst>
                  <a:ext uri="{FF2B5EF4-FFF2-40B4-BE49-F238E27FC236}">
                    <a16:creationId xmlns:a16="http://schemas.microsoft.com/office/drawing/2014/main" id="{E268DFD4-979F-406D-9A2F-E73ECCEAB6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5847553" y="8268789"/>
                <a:ext cx="175171" cy="12859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9" name="Straight Connector 898">
                <a:extLst>
                  <a:ext uri="{FF2B5EF4-FFF2-40B4-BE49-F238E27FC236}">
                    <a16:creationId xmlns:a16="http://schemas.microsoft.com/office/drawing/2014/main" id="{0CAE0F3F-BC5C-4874-82B4-1BC3109043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646110" y="8293933"/>
                <a:ext cx="197202" cy="10345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0" name="Straight Connector 899">
                <a:extLst>
                  <a:ext uri="{FF2B5EF4-FFF2-40B4-BE49-F238E27FC236}">
                    <a16:creationId xmlns:a16="http://schemas.microsoft.com/office/drawing/2014/main" id="{A4E23D00-C0B8-4113-A86D-3AF421CF132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5508784" y="8295260"/>
                <a:ext cx="147689" cy="14200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1" name="Straight Connector 900">
                <a:extLst>
                  <a:ext uri="{FF2B5EF4-FFF2-40B4-BE49-F238E27FC236}">
                    <a16:creationId xmlns:a16="http://schemas.microsoft.com/office/drawing/2014/main" id="{8457AE38-E17F-43B3-9FBF-7439A72770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46367" y="8240412"/>
                <a:ext cx="162416" cy="19685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" name="Straight Connector 901">
                <a:extLst>
                  <a:ext uri="{FF2B5EF4-FFF2-40B4-BE49-F238E27FC236}">
                    <a16:creationId xmlns:a16="http://schemas.microsoft.com/office/drawing/2014/main" id="{B5C1B4A8-F995-4192-985D-B088C00306B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5157984" y="8240462"/>
                <a:ext cx="189876" cy="17273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" name="Straight Connector 902">
                <a:extLst>
                  <a:ext uri="{FF2B5EF4-FFF2-40B4-BE49-F238E27FC236}">
                    <a16:creationId xmlns:a16="http://schemas.microsoft.com/office/drawing/2014/main" id="{45415E90-2245-415A-955B-4C36FD1FA8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971969" y="8211864"/>
                <a:ext cx="181144" cy="2026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4" name="Straight Connector 903">
                <a:extLst>
                  <a:ext uri="{FF2B5EF4-FFF2-40B4-BE49-F238E27FC236}">
                    <a16:creationId xmlns:a16="http://schemas.microsoft.com/office/drawing/2014/main" id="{431DCDF2-1D99-42A3-B3BA-82F621C80C2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831919" y="8211262"/>
                <a:ext cx="131465" cy="16505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5" name="Straight Connector 904">
                <a:extLst>
                  <a:ext uri="{FF2B5EF4-FFF2-40B4-BE49-F238E27FC236}">
                    <a16:creationId xmlns:a16="http://schemas.microsoft.com/office/drawing/2014/main" id="{21C175F8-B5BE-45E2-AC63-A36A3E76DF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57717" y="8246608"/>
                <a:ext cx="175536" cy="12838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6" name="Straight Connector 905">
                <a:extLst>
                  <a:ext uri="{FF2B5EF4-FFF2-40B4-BE49-F238E27FC236}">
                    <a16:creationId xmlns:a16="http://schemas.microsoft.com/office/drawing/2014/main" id="{6413EB41-71E8-4582-81D8-1F00E339BC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487824" y="8246608"/>
                <a:ext cx="171222" cy="14447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7" name="Straight Connector 906">
                <a:extLst>
                  <a:ext uri="{FF2B5EF4-FFF2-40B4-BE49-F238E27FC236}">
                    <a16:creationId xmlns:a16="http://schemas.microsoft.com/office/drawing/2014/main" id="{4BF877F9-0DEF-475F-8DBC-3739BD3A87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391908" y="8290771"/>
                <a:ext cx="95903" cy="10031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8" name="Straight Connector 907">
                <a:extLst>
                  <a:ext uri="{FF2B5EF4-FFF2-40B4-BE49-F238E27FC236}">
                    <a16:creationId xmlns:a16="http://schemas.microsoft.com/office/drawing/2014/main" id="{5D712359-A323-487A-90B1-F5AE0132B3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158582" y="8293791"/>
                <a:ext cx="228820" cy="14347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9" name="Straight Connector 908">
                <a:extLst>
                  <a:ext uri="{FF2B5EF4-FFF2-40B4-BE49-F238E27FC236}">
                    <a16:creationId xmlns:a16="http://schemas.microsoft.com/office/drawing/2014/main" id="{A9D76276-E72A-411D-91F4-7E1B215E74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988962" y="8205032"/>
                <a:ext cx="169618" cy="23223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0" name="Straight Connector 909">
                <a:extLst>
                  <a:ext uri="{FF2B5EF4-FFF2-40B4-BE49-F238E27FC236}">
                    <a16:creationId xmlns:a16="http://schemas.microsoft.com/office/drawing/2014/main" id="{F7E3356A-5CB5-4A9B-A92E-21F6622C3C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820188" y="8205032"/>
                <a:ext cx="164695" cy="19235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1" name="Straight Connector 910">
                <a:extLst>
                  <a:ext uri="{FF2B5EF4-FFF2-40B4-BE49-F238E27FC236}">
                    <a16:creationId xmlns:a16="http://schemas.microsoft.com/office/drawing/2014/main" id="{8C1FB1D0-439D-49EF-A7C7-2C6E548D31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667479" y="7949760"/>
                <a:ext cx="152709" cy="44762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2" name="Straight Connector 911">
                <a:extLst>
                  <a:ext uri="{FF2B5EF4-FFF2-40B4-BE49-F238E27FC236}">
                    <a16:creationId xmlns:a16="http://schemas.microsoft.com/office/drawing/2014/main" id="{BE4AF144-447B-4301-AA2B-BD106BCA16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445634" y="7951102"/>
                <a:ext cx="211953" cy="43998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3" name="Straight Connector 912">
                <a:extLst>
                  <a:ext uri="{FF2B5EF4-FFF2-40B4-BE49-F238E27FC236}">
                    <a16:creationId xmlns:a16="http://schemas.microsoft.com/office/drawing/2014/main" id="{CDACEA97-E8C2-4D96-899A-02B5259214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297471" y="8241258"/>
                <a:ext cx="145103" cy="15347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4" name="Straight Connector 913">
                <a:extLst>
                  <a:ext uri="{FF2B5EF4-FFF2-40B4-BE49-F238E27FC236}">
                    <a16:creationId xmlns:a16="http://schemas.microsoft.com/office/drawing/2014/main" id="{71F9A990-24E6-4518-B9BF-0776C4AA71C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148961" y="8241927"/>
                <a:ext cx="148792" cy="16534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5" name="Straight Connector 914">
                <a:extLst>
                  <a:ext uri="{FF2B5EF4-FFF2-40B4-BE49-F238E27FC236}">
                    <a16:creationId xmlns:a16="http://schemas.microsoft.com/office/drawing/2014/main" id="{6A97144C-089A-4CC0-B322-BAEB253B17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10694" y="8197141"/>
                <a:ext cx="134052" cy="2125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6" name="Straight Connector 915">
                <a:extLst>
                  <a:ext uri="{FF2B5EF4-FFF2-40B4-BE49-F238E27FC236}">
                    <a16:creationId xmlns:a16="http://schemas.microsoft.com/office/drawing/2014/main" id="{04549E8C-9058-476B-A13D-0194D94E9EF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767183" y="8197141"/>
                <a:ext cx="238403" cy="15347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7" name="Straight Connector 916">
                <a:extLst>
                  <a:ext uri="{FF2B5EF4-FFF2-40B4-BE49-F238E27FC236}">
                    <a16:creationId xmlns:a16="http://schemas.microsoft.com/office/drawing/2014/main" id="{1B1D5B10-4DBE-4E67-88C8-E17B803A52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642561" y="8254650"/>
                <a:ext cx="122361" cy="9596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8" name="Straight Connector 917">
                <a:extLst>
                  <a:ext uri="{FF2B5EF4-FFF2-40B4-BE49-F238E27FC236}">
                    <a16:creationId xmlns:a16="http://schemas.microsoft.com/office/drawing/2014/main" id="{B34E4405-6AA1-4664-AD0B-E659C307ADB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469651" y="8254650"/>
                <a:ext cx="173189" cy="1256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9" name="Straight Connector 918">
                <a:extLst>
                  <a:ext uri="{FF2B5EF4-FFF2-40B4-BE49-F238E27FC236}">
                    <a16:creationId xmlns:a16="http://schemas.microsoft.com/office/drawing/2014/main" id="{46C24897-8989-4C8B-89BB-5DCF930814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234894" y="8106913"/>
                <a:ext cx="239161" cy="27136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0" name="Straight Connector 919">
                <a:extLst>
                  <a:ext uri="{FF2B5EF4-FFF2-40B4-BE49-F238E27FC236}">
                    <a16:creationId xmlns:a16="http://schemas.microsoft.com/office/drawing/2014/main" id="{AA246F70-AC75-44F1-AFF0-ADA11B5E7A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90114" y="8262735"/>
                <a:ext cx="212827" cy="15045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1" name="Straight Connector 920">
                <a:extLst>
                  <a:ext uri="{FF2B5EF4-FFF2-40B4-BE49-F238E27FC236}">
                    <a16:creationId xmlns:a16="http://schemas.microsoft.com/office/drawing/2014/main" id="{B76827B7-6F14-4F0A-AB88-80BE35BB23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432677" y="8217574"/>
                <a:ext cx="169401" cy="19690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2" name="Straight Connector 921">
                <a:extLst>
                  <a:ext uri="{FF2B5EF4-FFF2-40B4-BE49-F238E27FC236}">
                    <a16:creationId xmlns:a16="http://schemas.microsoft.com/office/drawing/2014/main" id="{31D22072-03E0-4C97-B7EF-B2A424F403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264870" y="8218612"/>
                <a:ext cx="163022" cy="21850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3" name="Straight Connector 922">
                <a:extLst>
                  <a:ext uri="{FF2B5EF4-FFF2-40B4-BE49-F238E27FC236}">
                    <a16:creationId xmlns:a16="http://schemas.microsoft.com/office/drawing/2014/main" id="{41BCB614-AE37-46E7-9043-6CB409215F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099116" y="8316849"/>
                <a:ext cx="165753" cy="12027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4" name="Straight Connector 923">
                <a:extLst>
                  <a:ext uri="{FF2B5EF4-FFF2-40B4-BE49-F238E27FC236}">
                    <a16:creationId xmlns:a16="http://schemas.microsoft.com/office/drawing/2014/main" id="{91B7F86A-70E3-44C1-801B-F413DE2347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933629" y="8269741"/>
                <a:ext cx="143755" cy="8879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5" name="Straight Connector 924">
                <a:extLst>
                  <a:ext uri="{FF2B5EF4-FFF2-40B4-BE49-F238E27FC236}">
                    <a16:creationId xmlns:a16="http://schemas.microsoft.com/office/drawing/2014/main" id="{38E27B9E-3DF8-4BE1-BCD1-C9802B66B2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803288" y="8262735"/>
                <a:ext cx="130682" cy="9295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6" name="Straight Connector 925">
                <a:extLst>
                  <a:ext uri="{FF2B5EF4-FFF2-40B4-BE49-F238E27FC236}">
                    <a16:creationId xmlns:a16="http://schemas.microsoft.com/office/drawing/2014/main" id="{2F4230A6-2684-485D-9CCC-780BC3372E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13621" y="8318598"/>
                <a:ext cx="178416" cy="13158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7" name="Straight Connector 926">
                <a:extLst>
                  <a:ext uri="{FF2B5EF4-FFF2-40B4-BE49-F238E27FC236}">
                    <a16:creationId xmlns:a16="http://schemas.microsoft.com/office/drawing/2014/main" id="{1D03205E-3C24-4DAC-8EBC-818A9C2DED8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694697" y="8269935"/>
                <a:ext cx="156892" cy="18180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8" name="Straight Connector 927">
                <a:extLst>
                  <a:ext uri="{FF2B5EF4-FFF2-40B4-BE49-F238E27FC236}">
                    <a16:creationId xmlns:a16="http://schemas.microsoft.com/office/drawing/2014/main" id="{224457BC-0384-48C0-9627-AFF3F4B913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57773" y="8269935"/>
                <a:ext cx="165244" cy="1474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9" name="Straight Connector 928">
                <a:extLst>
                  <a:ext uri="{FF2B5EF4-FFF2-40B4-BE49-F238E27FC236}">
                    <a16:creationId xmlns:a16="http://schemas.microsoft.com/office/drawing/2014/main" id="{53557B6F-510F-4B5B-9CDD-6ABB37885E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025677" y="8133089"/>
                <a:ext cx="174898" cy="28426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0" name="Straight Connector 929">
                <a:extLst>
                  <a:ext uri="{FF2B5EF4-FFF2-40B4-BE49-F238E27FC236}">
                    <a16:creationId xmlns:a16="http://schemas.microsoft.com/office/drawing/2014/main" id="{903240E3-2CE4-4AF5-810A-CE31317C5F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99330" y="8133089"/>
                <a:ext cx="164117" cy="22562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1" name="Straight Connector 930">
                <a:extLst>
                  <a:ext uri="{FF2B5EF4-FFF2-40B4-BE49-F238E27FC236}">
                    <a16:creationId xmlns:a16="http://schemas.microsoft.com/office/drawing/2014/main" id="{3B197EBB-C143-4BF6-8090-C6605B3318A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364396" y="8229731"/>
                <a:ext cx="168762" cy="12898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2" name="Straight Connector 931">
                <a:extLst>
                  <a:ext uri="{FF2B5EF4-FFF2-40B4-BE49-F238E27FC236}">
                    <a16:creationId xmlns:a16="http://schemas.microsoft.com/office/drawing/2014/main" id="{76758FB8-FA4E-4E4F-AE96-00788C980E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533158" y="8229731"/>
                <a:ext cx="168756" cy="20758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3" name="Straight Connector 932">
                <a:extLst>
                  <a:ext uri="{FF2B5EF4-FFF2-40B4-BE49-F238E27FC236}">
                    <a16:creationId xmlns:a16="http://schemas.microsoft.com/office/drawing/2014/main" id="{3D89A2F4-4A75-4052-B1AC-57D67C02EEB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701916" y="8076423"/>
                <a:ext cx="176310" cy="36089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4" name="Straight Connector 933">
                <a:extLst>
                  <a:ext uri="{FF2B5EF4-FFF2-40B4-BE49-F238E27FC236}">
                    <a16:creationId xmlns:a16="http://schemas.microsoft.com/office/drawing/2014/main" id="{07B47C79-0E5D-4CC5-B834-92B3EA56D8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878244" y="8076423"/>
                <a:ext cx="164445" cy="34121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5" name="Straight Connector 934">
                <a:extLst>
                  <a:ext uri="{FF2B5EF4-FFF2-40B4-BE49-F238E27FC236}">
                    <a16:creationId xmlns:a16="http://schemas.microsoft.com/office/drawing/2014/main" id="{D5593749-517E-40B5-AAB8-3DBF532C681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042708" y="8239218"/>
                <a:ext cx="156189" cy="17813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6" name="Straight Connector 935">
                <a:extLst>
                  <a:ext uri="{FF2B5EF4-FFF2-40B4-BE49-F238E27FC236}">
                    <a16:creationId xmlns:a16="http://schemas.microsoft.com/office/drawing/2014/main" id="{DCFFA867-65FC-49D9-B1CC-BB031A50C9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196957" y="8238317"/>
                <a:ext cx="175696" cy="14607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7" name="Straight Connector 936">
                <a:extLst>
                  <a:ext uri="{FF2B5EF4-FFF2-40B4-BE49-F238E27FC236}">
                    <a16:creationId xmlns:a16="http://schemas.microsoft.com/office/drawing/2014/main" id="{37D2655A-85DD-49EC-81F7-B5809FA90D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372647" y="8279055"/>
                <a:ext cx="175702" cy="10533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8" name="Straight Connector 937">
                <a:extLst>
                  <a:ext uri="{FF2B5EF4-FFF2-40B4-BE49-F238E27FC236}">
                    <a16:creationId xmlns:a16="http://schemas.microsoft.com/office/drawing/2014/main" id="{B090BFD8-51E9-49B4-AD98-D055B81C1F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543855" y="8278768"/>
                <a:ext cx="167235" cy="6996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9" name="Straight Connector 938">
                <a:extLst>
                  <a:ext uri="{FF2B5EF4-FFF2-40B4-BE49-F238E27FC236}">
                    <a16:creationId xmlns:a16="http://schemas.microsoft.com/office/drawing/2014/main" id="{76AB929F-DD92-46B5-82ED-A7645146BD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711437" y="7894494"/>
                <a:ext cx="171404" cy="45424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0" name="Straight Connector 939">
                <a:extLst>
                  <a:ext uri="{FF2B5EF4-FFF2-40B4-BE49-F238E27FC236}">
                    <a16:creationId xmlns:a16="http://schemas.microsoft.com/office/drawing/2014/main" id="{B9247406-6942-4EBC-9E6E-5AED7F007A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882854" y="7894781"/>
                <a:ext cx="165748" cy="49300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1" name="Straight Connector 940">
                <a:extLst>
                  <a:ext uri="{FF2B5EF4-FFF2-40B4-BE49-F238E27FC236}">
                    <a16:creationId xmlns:a16="http://schemas.microsoft.com/office/drawing/2014/main" id="{5FBF7FDD-BFE5-4E9D-A1B9-7FCA5F18574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048603" y="8252659"/>
                <a:ext cx="173632" cy="13513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2" name="Straight Connector 941">
                <a:extLst>
                  <a:ext uri="{FF2B5EF4-FFF2-40B4-BE49-F238E27FC236}">
                    <a16:creationId xmlns:a16="http://schemas.microsoft.com/office/drawing/2014/main" id="{446FEA5C-FC0C-4770-A226-09079C33D3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20546" y="8252659"/>
                <a:ext cx="169283" cy="18075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3" name="Straight Connector 942">
                <a:extLst>
                  <a:ext uri="{FF2B5EF4-FFF2-40B4-BE49-F238E27FC236}">
                    <a16:creationId xmlns:a16="http://schemas.microsoft.com/office/drawing/2014/main" id="{6C62A788-BDB4-45DC-8273-4CD2DB13E4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389482" y="8100651"/>
                <a:ext cx="170085" cy="33666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4" name="Straight Connector 943">
                <a:extLst>
                  <a:ext uri="{FF2B5EF4-FFF2-40B4-BE49-F238E27FC236}">
                    <a16:creationId xmlns:a16="http://schemas.microsoft.com/office/drawing/2014/main" id="{91885EF6-BB3E-4DE8-B06E-413F56471B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563086" y="8100936"/>
                <a:ext cx="160876" cy="30891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5" name="Straight Connector 944">
                <a:extLst>
                  <a:ext uri="{FF2B5EF4-FFF2-40B4-BE49-F238E27FC236}">
                    <a16:creationId xmlns:a16="http://schemas.microsoft.com/office/drawing/2014/main" id="{9F745FFD-D351-4EB9-91AF-FD28DE0329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723974" y="8269935"/>
                <a:ext cx="168743" cy="1399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6" name="Straight Connector 945">
                <a:extLst>
                  <a:ext uri="{FF2B5EF4-FFF2-40B4-BE49-F238E27FC236}">
                    <a16:creationId xmlns:a16="http://schemas.microsoft.com/office/drawing/2014/main" id="{86045A3D-3FFD-4AF1-A227-5729A5C7FC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00674" y="8269935"/>
                <a:ext cx="170382" cy="15508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7" name="Straight Connector 946">
                <a:extLst>
                  <a:ext uri="{FF2B5EF4-FFF2-40B4-BE49-F238E27FC236}">
                    <a16:creationId xmlns:a16="http://schemas.microsoft.com/office/drawing/2014/main" id="{F7B306DF-CF09-4C1D-931A-BAE0374326D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067167" y="8244905"/>
                <a:ext cx="167426" cy="17855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8" name="Straight Connector 947">
                <a:extLst>
                  <a:ext uri="{FF2B5EF4-FFF2-40B4-BE49-F238E27FC236}">
                    <a16:creationId xmlns:a16="http://schemas.microsoft.com/office/drawing/2014/main" id="{1BE4F368-0E12-42D3-AA42-9DB33D83A9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237549" y="8245902"/>
                <a:ext cx="169017" cy="13848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9" name="Straight Connector 948">
                <a:extLst>
                  <a:ext uri="{FF2B5EF4-FFF2-40B4-BE49-F238E27FC236}">
                    <a16:creationId xmlns:a16="http://schemas.microsoft.com/office/drawing/2014/main" id="{203CEFEE-A866-4269-80C0-99DBEB693D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404679" y="8264695"/>
                <a:ext cx="161549" cy="11969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0" name="Straight Connector 949">
                <a:extLst>
                  <a:ext uri="{FF2B5EF4-FFF2-40B4-BE49-F238E27FC236}">
                    <a16:creationId xmlns:a16="http://schemas.microsoft.com/office/drawing/2014/main" id="{2227F8B9-C00C-4069-940D-813D1ABDC4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567755" y="8264695"/>
                <a:ext cx="178308" cy="13876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1" name="Straight Connector 950">
                <a:extLst>
                  <a:ext uri="{FF2B5EF4-FFF2-40B4-BE49-F238E27FC236}">
                    <a16:creationId xmlns:a16="http://schemas.microsoft.com/office/drawing/2014/main" id="{D9978D8F-90FC-4716-A864-F27CFF1BBBD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745716" y="8206012"/>
                <a:ext cx="169578" cy="19720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2" name="Straight Connector 951">
                <a:extLst>
                  <a:ext uri="{FF2B5EF4-FFF2-40B4-BE49-F238E27FC236}">
                    <a16:creationId xmlns:a16="http://schemas.microsoft.com/office/drawing/2014/main" id="{CF0BA957-30E8-45B0-8823-759FB3E1B8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08269" y="8205226"/>
                <a:ext cx="171441" cy="23223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3" name="Straight Connector 952">
                <a:extLst>
                  <a:ext uri="{FF2B5EF4-FFF2-40B4-BE49-F238E27FC236}">
                    <a16:creationId xmlns:a16="http://schemas.microsoft.com/office/drawing/2014/main" id="{7FD0427F-A996-4A35-B30A-8CE6FDF80C9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079710" y="8290415"/>
                <a:ext cx="169608" cy="14704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4" name="Straight Connector 953">
                <a:extLst>
                  <a:ext uri="{FF2B5EF4-FFF2-40B4-BE49-F238E27FC236}">
                    <a16:creationId xmlns:a16="http://schemas.microsoft.com/office/drawing/2014/main" id="{3AA9F3C1-285A-4798-BFE6-C2A348A299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252835" y="8290415"/>
                <a:ext cx="160508" cy="12573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5" name="Straight Connector 954">
                <a:extLst>
                  <a:ext uri="{FF2B5EF4-FFF2-40B4-BE49-F238E27FC236}">
                    <a16:creationId xmlns:a16="http://schemas.microsoft.com/office/drawing/2014/main" id="{279A3A1F-8103-43D4-82F4-C80EE0938E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414208" y="8020446"/>
                <a:ext cx="176837" cy="39570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6" name="Straight Connector 955">
                <a:extLst>
                  <a:ext uri="{FF2B5EF4-FFF2-40B4-BE49-F238E27FC236}">
                    <a16:creationId xmlns:a16="http://schemas.microsoft.com/office/drawing/2014/main" id="{0CD32A5A-CBDD-4DEE-B048-F25FE833B3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585972" y="8021908"/>
                <a:ext cx="168762" cy="41555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7" name="Straight Connector 956">
                <a:extLst>
                  <a:ext uri="{FF2B5EF4-FFF2-40B4-BE49-F238E27FC236}">
                    <a16:creationId xmlns:a16="http://schemas.microsoft.com/office/drawing/2014/main" id="{68E35CC3-1EFE-48F7-9292-AE49142EBA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754737" y="8253449"/>
                <a:ext cx="169606" cy="18400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8" name="Straight Connector 957">
                <a:extLst>
                  <a:ext uri="{FF2B5EF4-FFF2-40B4-BE49-F238E27FC236}">
                    <a16:creationId xmlns:a16="http://schemas.microsoft.com/office/drawing/2014/main" id="{D0AF481A-02F4-4436-A1F3-27074A6832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925748" y="8252199"/>
                <a:ext cx="169151" cy="14673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9" name="Straight Connector 958">
                <a:extLst>
                  <a:ext uri="{FF2B5EF4-FFF2-40B4-BE49-F238E27FC236}">
                    <a16:creationId xmlns:a16="http://schemas.microsoft.com/office/drawing/2014/main" id="{58AAD87C-9D08-458E-9D16-1617070568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093100" y="8308231"/>
                <a:ext cx="167025" cy="9069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0" name="Straight Connector 959">
                <a:extLst>
                  <a:ext uri="{FF2B5EF4-FFF2-40B4-BE49-F238E27FC236}">
                    <a16:creationId xmlns:a16="http://schemas.microsoft.com/office/drawing/2014/main" id="{F8C1326A-618C-4281-B2BB-921D0E3AC7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60138" y="8306749"/>
                <a:ext cx="173098" cy="14343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1" name="Straight Connector 960">
                <a:extLst>
                  <a:ext uri="{FF2B5EF4-FFF2-40B4-BE49-F238E27FC236}">
                    <a16:creationId xmlns:a16="http://schemas.microsoft.com/office/drawing/2014/main" id="{471ED8E3-2F8E-4E23-8095-4AB7D44743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431553" y="8268982"/>
                <a:ext cx="161276" cy="18120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2" name="Straight Connector 961">
                <a:extLst>
                  <a:ext uri="{FF2B5EF4-FFF2-40B4-BE49-F238E27FC236}">
                    <a16:creationId xmlns:a16="http://schemas.microsoft.com/office/drawing/2014/main" id="{395BECA7-532C-4278-B138-9AE5ED7010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90890" y="8268982"/>
                <a:ext cx="175153" cy="12859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3" name="Straight Connector 962">
                <a:extLst>
                  <a:ext uri="{FF2B5EF4-FFF2-40B4-BE49-F238E27FC236}">
                    <a16:creationId xmlns:a16="http://schemas.microsoft.com/office/drawing/2014/main" id="{8F89B4F5-9525-48D9-9363-9D6FBB4CFC9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770284" y="8200429"/>
                <a:ext cx="173820" cy="19715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4" name="Straight Connector 963">
                <a:extLst>
                  <a:ext uri="{FF2B5EF4-FFF2-40B4-BE49-F238E27FC236}">
                    <a16:creationId xmlns:a16="http://schemas.microsoft.com/office/drawing/2014/main" id="{38D24612-DED3-47A6-8C64-F68B5D1B1F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945159" y="8200429"/>
                <a:ext cx="159618" cy="23702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5" name="Straight Connector 964">
                <a:extLst>
                  <a:ext uri="{FF2B5EF4-FFF2-40B4-BE49-F238E27FC236}">
                    <a16:creationId xmlns:a16="http://schemas.microsoft.com/office/drawing/2014/main" id="{5B48CE92-4C7D-4197-B889-1754880CCD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104778" y="8256868"/>
                <a:ext cx="164889" cy="18058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6" name="Straight Connector 965">
                <a:extLst>
                  <a:ext uri="{FF2B5EF4-FFF2-40B4-BE49-F238E27FC236}">
                    <a16:creationId xmlns:a16="http://schemas.microsoft.com/office/drawing/2014/main" id="{CF44AB16-1D80-4EA7-AADF-236508CB0D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274392" y="8256868"/>
                <a:ext cx="158631" cy="13440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7" name="Straight Connector 966">
                <a:extLst>
                  <a:ext uri="{FF2B5EF4-FFF2-40B4-BE49-F238E27FC236}">
                    <a16:creationId xmlns:a16="http://schemas.microsoft.com/office/drawing/2014/main" id="{8451AF53-0823-4ED4-821B-40436E0ABB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434557" y="8160889"/>
                <a:ext cx="175905" cy="23038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8" name="Straight Connector 967">
                <a:extLst>
                  <a:ext uri="{FF2B5EF4-FFF2-40B4-BE49-F238E27FC236}">
                    <a16:creationId xmlns:a16="http://schemas.microsoft.com/office/drawing/2014/main" id="{97680E74-6BA3-48B4-8778-4DBFB3E818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609424" y="8162712"/>
                <a:ext cx="172148" cy="21380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9" name="Straight Connector 968">
                <a:extLst>
                  <a:ext uri="{FF2B5EF4-FFF2-40B4-BE49-F238E27FC236}">
                    <a16:creationId xmlns:a16="http://schemas.microsoft.com/office/drawing/2014/main" id="{250861A0-722F-4573-8140-82B2CD1A41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780237" y="8246801"/>
                <a:ext cx="175518" cy="12838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0" name="Straight Connector 969">
                <a:extLst>
                  <a:ext uri="{FF2B5EF4-FFF2-40B4-BE49-F238E27FC236}">
                    <a16:creationId xmlns:a16="http://schemas.microsoft.com/office/drawing/2014/main" id="{8CADA1A6-7D9D-4AFE-B5E5-AD48AAA797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954425" y="8246801"/>
                <a:ext cx="171205" cy="14447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1" name="Straight Connector 970">
                <a:extLst>
                  <a:ext uri="{FF2B5EF4-FFF2-40B4-BE49-F238E27FC236}">
                    <a16:creationId xmlns:a16="http://schemas.microsoft.com/office/drawing/2014/main" id="{565485A9-2970-49C2-91D9-A0A9FD67BB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125644" y="7945333"/>
                <a:ext cx="166644" cy="44594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2" name="Straight Connector 971">
                <a:extLst>
                  <a:ext uri="{FF2B5EF4-FFF2-40B4-BE49-F238E27FC236}">
                    <a16:creationId xmlns:a16="http://schemas.microsoft.com/office/drawing/2014/main" id="{A32AAD62-7F37-431A-9331-C1B803FD16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296165" y="7945333"/>
                <a:ext cx="158674" cy="49212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3" name="Straight Connector 972">
                <a:extLst>
                  <a:ext uri="{FF2B5EF4-FFF2-40B4-BE49-F238E27FC236}">
                    <a16:creationId xmlns:a16="http://schemas.microsoft.com/office/drawing/2014/main" id="{FB7EE4DB-0AE5-4135-A09D-7914AD5613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454840" y="8205226"/>
                <a:ext cx="169601" cy="23223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4" name="Straight Connector 973">
                <a:extLst>
                  <a:ext uri="{FF2B5EF4-FFF2-40B4-BE49-F238E27FC236}">
                    <a16:creationId xmlns:a16="http://schemas.microsoft.com/office/drawing/2014/main" id="{7C49B2AB-9484-4A5E-BADC-F5DF8C72A6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628518" y="8205226"/>
                <a:ext cx="164678" cy="19235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5" name="Straight Connector 974">
                <a:extLst>
                  <a:ext uri="{FF2B5EF4-FFF2-40B4-BE49-F238E27FC236}">
                    <a16:creationId xmlns:a16="http://schemas.microsoft.com/office/drawing/2014/main" id="{094CBBE4-0AD1-4B2F-9B9D-2E82174CBE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793197" y="8093361"/>
                <a:ext cx="168757" cy="30421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6" name="Straight Connector 975">
                <a:extLst>
                  <a:ext uri="{FF2B5EF4-FFF2-40B4-BE49-F238E27FC236}">
                    <a16:creationId xmlns:a16="http://schemas.microsoft.com/office/drawing/2014/main" id="{EFA4839E-51AB-4B24-A516-EB5B1DAA22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961781" y="8092302"/>
                <a:ext cx="161893" cy="34125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7" name="Straight Connector 976">
                <a:extLst>
                  <a:ext uri="{FF2B5EF4-FFF2-40B4-BE49-F238E27FC236}">
                    <a16:creationId xmlns:a16="http://schemas.microsoft.com/office/drawing/2014/main" id="{45C2DC35-8442-4837-9783-D401B73B80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123327" y="8304612"/>
                <a:ext cx="172272" cy="13284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8" name="Straight Connector 977">
                <a:extLst>
                  <a:ext uri="{FF2B5EF4-FFF2-40B4-BE49-F238E27FC236}">
                    <a16:creationId xmlns:a16="http://schemas.microsoft.com/office/drawing/2014/main" id="{F879CDC9-CD96-4098-ACE2-BE0328B16E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295600" y="8303227"/>
                <a:ext cx="168755" cy="10423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9" name="Straight Connector 978">
                <a:extLst>
                  <a:ext uri="{FF2B5EF4-FFF2-40B4-BE49-F238E27FC236}">
                    <a16:creationId xmlns:a16="http://schemas.microsoft.com/office/drawing/2014/main" id="{37278482-CEE4-4105-A720-19D8F537BE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468569" y="8264695"/>
                <a:ext cx="151746" cy="14515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0" name="Straight Connector 979">
                <a:extLst>
                  <a:ext uri="{FF2B5EF4-FFF2-40B4-BE49-F238E27FC236}">
                    <a16:creationId xmlns:a16="http://schemas.microsoft.com/office/drawing/2014/main" id="{417B6C85-693C-4BCD-BC29-1FCEC79B03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619966" y="8268982"/>
                <a:ext cx="182245" cy="15670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1" name="Straight Connector 980">
                <a:extLst>
                  <a:ext uri="{FF2B5EF4-FFF2-40B4-BE49-F238E27FC236}">
                    <a16:creationId xmlns:a16="http://schemas.microsoft.com/office/drawing/2014/main" id="{131F1135-B50D-4115-96E1-875B4F1C2B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801672" y="8293791"/>
                <a:ext cx="180402" cy="13122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2" name="Straight Connector 981">
                <a:extLst>
                  <a:ext uri="{FF2B5EF4-FFF2-40B4-BE49-F238E27FC236}">
                    <a16:creationId xmlns:a16="http://schemas.microsoft.com/office/drawing/2014/main" id="{BBCA5539-9D83-4D98-80EE-5AC4D16CED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982073" y="8290771"/>
                <a:ext cx="119725" cy="11650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3" name="Straight Connector 982">
                <a:extLst>
                  <a:ext uri="{FF2B5EF4-FFF2-40B4-BE49-F238E27FC236}">
                    <a16:creationId xmlns:a16="http://schemas.microsoft.com/office/drawing/2014/main" id="{9B382491-23B3-4BF9-AE94-E8EA760C0F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115323" y="8108924"/>
                <a:ext cx="117308" cy="29834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4" name="Straight Connector 983">
                <a:extLst>
                  <a:ext uri="{FF2B5EF4-FFF2-40B4-BE49-F238E27FC236}">
                    <a16:creationId xmlns:a16="http://schemas.microsoft.com/office/drawing/2014/main" id="{89D97BD3-632F-4584-B118-2C78253503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19898" y="8009845"/>
                <a:ext cx="204286" cy="40354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5" name="Straight Connector 984">
                <a:extLst>
                  <a:ext uri="{FF2B5EF4-FFF2-40B4-BE49-F238E27FC236}">
                    <a16:creationId xmlns:a16="http://schemas.microsoft.com/office/drawing/2014/main" id="{BED38FF2-C000-4B78-9CCC-019480A1AB1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012222" y="8217767"/>
                <a:ext cx="169383" cy="19690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6" name="Straight Connector 985">
                <a:extLst>
                  <a:ext uri="{FF2B5EF4-FFF2-40B4-BE49-F238E27FC236}">
                    <a16:creationId xmlns:a16="http://schemas.microsoft.com/office/drawing/2014/main" id="{029CC2BF-6EDC-43BC-BB78-69D334AACE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86391" y="8218805"/>
                <a:ext cx="163005" cy="21850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7" name="Straight Connector 986">
                <a:extLst>
                  <a:ext uri="{FF2B5EF4-FFF2-40B4-BE49-F238E27FC236}">
                    <a16:creationId xmlns:a16="http://schemas.microsoft.com/office/drawing/2014/main" id="{74B72A2F-FA73-406B-9035-84A15FA1B2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49397" y="8317043"/>
                <a:ext cx="165735" cy="12027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8" name="Straight Connector 987">
                <a:extLst>
                  <a:ext uri="{FF2B5EF4-FFF2-40B4-BE49-F238E27FC236}">
                    <a16:creationId xmlns:a16="http://schemas.microsoft.com/office/drawing/2014/main" id="{DFC1D0EB-6314-4C79-8737-5373B9261F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36966" y="8269935"/>
                <a:ext cx="143740" cy="8879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9" name="Straight Connector 988">
                <a:extLst>
                  <a:ext uri="{FF2B5EF4-FFF2-40B4-BE49-F238E27FC236}">
                    <a16:creationId xmlns:a16="http://schemas.microsoft.com/office/drawing/2014/main" id="{024F8C4A-B568-478B-9E38-14A86120C0C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680365" y="8009845"/>
                <a:ext cx="128933" cy="34603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0" name="Straight Connector 989">
                <a:extLst>
                  <a:ext uri="{FF2B5EF4-FFF2-40B4-BE49-F238E27FC236}">
                    <a16:creationId xmlns:a16="http://schemas.microsoft.com/office/drawing/2014/main" id="{C05A36F0-58CF-4333-ADC0-CF7E197065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367729" y="8318899"/>
                <a:ext cx="199512" cy="8292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1" name="Straight Connector 990">
                <a:extLst>
                  <a:ext uri="{FF2B5EF4-FFF2-40B4-BE49-F238E27FC236}">
                    <a16:creationId xmlns:a16="http://schemas.microsoft.com/office/drawing/2014/main" id="{F2098AB5-10C2-415A-BFA7-45AD6727336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056760" y="8204518"/>
                <a:ext cx="178080" cy="20917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2" name="Straight Connector 991">
                <a:extLst>
                  <a:ext uri="{FF2B5EF4-FFF2-40B4-BE49-F238E27FC236}">
                    <a16:creationId xmlns:a16="http://schemas.microsoft.com/office/drawing/2014/main" id="{30A31037-7E2A-4E05-907D-57871BB127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99313" y="8218069"/>
                <a:ext cx="169412" cy="19690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3" name="Straight Connector 992">
                <a:extLst>
                  <a:ext uri="{FF2B5EF4-FFF2-40B4-BE49-F238E27FC236}">
                    <a16:creationId xmlns:a16="http://schemas.microsoft.com/office/drawing/2014/main" id="{67EECC1C-0232-4821-B218-B524B5DEB3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731493" y="8219107"/>
                <a:ext cx="163033" cy="21850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4" name="Straight Connector 993">
                <a:extLst>
                  <a:ext uri="{FF2B5EF4-FFF2-40B4-BE49-F238E27FC236}">
                    <a16:creationId xmlns:a16="http://schemas.microsoft.com/office/drawing/2014/main" id="{CF12DB44-AD43-4898-8ECF-E95698AAEA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65730" y="8317345"/>
                <a:ext cx="165763" cy="12027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5" name="Straight Connector 994">
                <a:extLst>
                  <a:ext uri="{FF2B5EF4-FFF2-40B4-BE49-F238E27FC236}">
                    <a16:creationId xmlns:a16="http://schemas.microsoft.com/office/drawing/2014/main" id="{30B60DA0-DA21-4D63-A3EC-4E520A246EB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367399" y="8270236"/>
                <a:ext cx="176663" cy="16298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6" name="Straight Connector 995">
                <a:extLst>
                  <a:ext uri="{FF2B5EF4-FFF2-40B4-BE49-F238E27FC236}">
                    <a16:creationId xmlns:a16="http://schemas.microsoft.com/office/drawing/2014/main" id="{01015999-B50F-44C0-BDC3-FF35298046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39346" y="8200800"/>
                <a:ext cx="126647" cy="23241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0" name="Group 739">
              <a:extLst>
                <a:ext uri="{FF2B5EF4-FFF2-40B4-BE49-F238E27FC236}">
                  <a16:creationId xmlns:a16="http://schemas.microsoft.com/office/drawing/2014/main" id="{71249A2B-0C04-4F08-A082-D619A9F7823E}"/>
                </a:ext>
              </a:extLst>
            </p:cNvPr>
            <p:cNvGrpSpPr/>
            <p:nvPr/>
          </p:nvGrpSpPr>
          <p:grpSpPr>
            <a:xfrm>
              <a:off x="22764966" y="7894602"/>
              <a:ext cx="20367710" cy="567177"/>
              <a:chOff x="0" y="7894602"/>
              <a:chExt cx="20367710" cy="567177"/>
            </a:xfrm>
          </p:grpSpPr>
          <p:cxnSp>
            <p:nvCxnSpPr>
              <p:cNvPr id="741" name="Straight Connector 740">
                <a:extLst>
                  <a:ext uri="{FF2B5EF4-FFF2-40B4-BE49-F238E27FC236}">
                    <a16:creationId xmlns:a16="http://schemas.microsoft.com/office/drawing/2014/main" id="{0B15CF64-278E-4E28-A247-33608A1AFF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6922" y="8318706"/>
                <a:ext cx="178464" cy="13158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2" name="Straight Connector 741">
                <a:extLst>
                  <a:ext uri="{FF2B5EF4-FFF2-40B4-BE49-F238E27FC236}">
                    <a16:creationId xmlns:a16="http://schemas.microsoft.com/office/drawing/2014/main" id="{687009C6-C896-495B-823F-D03A22AE71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58046" y="8270043"/>
                <a:ext cx="156936" cy="18180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3" name="Straight Connector 742">
                <a:extLst>
                  <a:ext uri="{FF2B5EF4-FFF2-40B4-BE49-F238E27FC236}">
                    <a16:creationId xmlns:a16="http://schemas.microsoft.com/office/drawing/2014/main" id="{401FE4D8-9EB2-43EA-93BC-2B1B08566C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1168" y="8270043"/>
                <a:ext cx="165289" cy="1474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4" name="Straight Connector 743">
                <a:extLst>
                  <a:ext uri="{FF2B5EF4-FFF2-40B4-BE49-F238E27FC236}">
                    <a16:creationId xmlns:a16="http://schemas.microsoft.com/office/drawing/2014/main" id="{86791EA1-8B42-42A6-A663-AFDA2D8432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89117" y="8091863"/>
                <a:ext cx="181114" cy="32559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5" name="Straight Connector 744">
                <a:extLst>
                  <a:ext uri="{FF2B5EF4-FFF2-40B4-BE49-F238E27FC236}">
                    <a16:creationId xmlns:a16="http://schemas.microsoft.com/office/drawing/2014/main" id="{50996A92-7C30-4A29-9A4A-207EB43BA2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70129" y="8089547"/>
                <a:ext cx="156852" cy="26927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6" name="Straight Connector 745">
                <a:extLst>
                  <a:ext uri="{FF2B5EF4-FFF2-40B4-BE49-F238E27FC236}">
                    <a16:creationId xmlns:a16="http://schemas.microsoft.com/office/drawing/2014/main" id="{6F47A42E-7A2B-4E73-B6CE-A2E576D0A8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27930" y="8238425"/>
                <a:ext cx="174032" cy="12039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7" name="Straight Connector 746">
                <a:extLst>
                  <a:ext uri="{FF2B5EF4-FFF2-40B4-BE49-F238E27FC236}">
                    <a16:creationId xmlns:a16="http://schemas.microsoft.com/office/drawing/2014/main" id="{232F0C74-5352-45A7-A77D-52E2F20E9B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89214" y="8238425"/>
                <a:ext cx="176327" cy="19899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8" name="Straight Connector 747">
                <a:extLst>
                  <a:ext uri="{FF2B5EF4-FFF2-40B4-BE49-F238E27FC236}">
                    <a16:creationId xmlns:a16="http://schemas.microsoft.com/office/drawing/2014/main" id="{D6FFFAAB-D413-417A-BE9A-7606772E02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65541" y="8180992"/>
                <a:ext cx="188560" cy="25642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9" name="Straight Connector 748">
                <a:extLst>
                  <a:ext uri="{FF2B5EF4-FFF2-40B4-BE49-F238E27FC236}">
                    <a16:creationId xmlns:a16="http://schemas.microsoft.com/office/drawing/2014/main" id="{8059A9A9-9C67-4C07-92AD-4A8378DDCD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53131" y="8180992"/>
                <a:ext cx="153278" cy="23675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0" name="Straight Connector 749">
                <a:extLst>
                  <a:ext uri="{FF2B5EF4-FFF2-40B4-BE49-F238E27FC236}">
                    <a16:creationId xmlns:a16="http://schemas.microsoft.com/office/drawing/2014/main" id="{38D25C6F-8B73-4665-ACB0-C12425F987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06428" y="8239326"/>
                <a:ext cx="156231" cy="17813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1" name="Straight Connector 750">
                <a:extLst>
                  <a:ext uri="{FF2B5EF4-FFF2-40B4-BE49-F238E27FC236}">
                    <a16:creationId xmlns:a16="http://schemas.microsoft.com/office/drawing/2014/main" id="{4B6E3161-84A8-4ECF-A134-9B006F1B26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0718" y="8238425"/>
                <a:ext cx="175744" cy="14607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2" name="Straight Connector 751">
                <a:extLst>
                  <a:ext uri="{FF2B5EF4-FFF2-40B4-BE49-F238E27FC236}">
                    <a16:creationId xmlns:a16="http://schemas.microsoft.com/office/drawing/2014/main" id="{97C507BD-B4AC-43B2-9362-656EC2AB87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36455" y="8279163"/>
                <a:ext cx="175750" cy="10533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3" name="Straight Connector 752">
                <a:extLst>
                  <a:ext uri="{FF2B5EF4-FFF2-40B4-BE49-F238E27FC236}">
                    <a16:creationId xmlns:a16="http://schemas.microsoft.com/office/drawing/2014/main" id="{19651CB4-881C-4246-85CA-1881AF8BB0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07712" y="8278876"/>
                <a:ext cx="167280" cy="6996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4" name="Straight Connector 753">
                <a:extLst>
                  <a:ext uri="{FF2B5EF4-FFF2-40B4-BE49-F238E27FC236}">
                    <a16:creationId xmlns:a16="http://schemas.microsoft.com/office/drawing/2014/main" id="{33EFC9BA-5181-43EA-81A4-5D62C535B3D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75339" y="7894602"/>
                <a:ext cx="171451" cy="45424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5" name="Straight Connector 754">
                <a:extLst>
                  <a:ext uri="{FF2B5EF4-FFF2-40B4-BE49-F238E27FC236}">
                    <a16:creationId xmlns:a16="http://schemas.microsoft.com/office/drawing/2014/main" id="{BC69CE9D-455F-4CC8-89CF-D6E42E031E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46803" y="7894889"/>
                <a:ext cx="165793" cy="49300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6" name="Straight Connector 755">
                <a:extLst>
                  <a:ext uri="{FF2B5EF4-FFF2-40B4-BE49-F238E27FC236}">
                    <a16:creationId xmlns:a16="http://schemas.microsoft.com/office/drawing/2014/main" id="{1CD7ECEF-C975-4C21-9BA5-0FF126973C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512597" y="8252767"/>
                <a:ext cx="173680" cy="13513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7" name="Straight Connector 756">
                <a:extLst>
                  <a:ext uri="{FF2B5EF4-FFF2-40B4-BE49-F238E27FC236}">
                    <a16:creationId xmlns:a16="http://schemas.microsoft.com/office/drawing/2014/main" id="{7B080D48-AE0C-4568-B771-B308EF0EF8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84586" y="8252767"/>
                <a:ext cx="169330" cy="18075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8" name="Straight Connector 757">
                <a:extLst>
                  <a:ext uri="{FF2B5EF4-FFF2-40B4-BE49-F238E27FC236}">
                    <a16:creationId xmlns:a16="http://schemas.microsoft.com/office/drawing/2014/main" id="{1596CDAA-9890-431B-A76A-EAA7279948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53572" y="8165442"/>
                <a:ext cx="147546" cy="27198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9" name="Straight Connector 758">
                <a:extLst>
                  <a:ext uri="{FF2B5EF4-FFF2-40B4-BE49-F238E27FC236}">
                    <a16:creationId xmlns:a16="http://schemas.microsoft.com/office/drawing/2014/main" id="{C03A9050-8405-4818-BA28-D17F6DF411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6231" y="8164682"/>
                <a:ext cx="191910" cy="24527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0" name="Straight Connector 759">
                <a:extLst>
                  <a:ext uri="{FF2B5EF4-FFF2-40B4-BE49-F238E27FC236}">
                    <a16:creationId xmlns:a16="http://schemas.microsoft.com/office/drawing/2014/main" id="{DD1AFAC8-B363-45B4-AFF2-C02708833E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88153" y="8270043"/>
                <a:ext cx="168789" cy="1399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1" name="Straight Connector 760">
                <a:extLst>
                  <a:ext uri="{FF2B5EF4-FFF2-40B4-BE49-F238E27FC236}">
                    <a16:creationId xmlns:a16="http://schemas.microsoft.com/office/drawing/2014/main" id="{80A41DB3-D401-4215-824F-9CD6B02687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64902" y="8270043"/>
                <a:ext cx="170429" cy="15508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2" name="Straight Connector 761">
                <a:extLst>
                  <a:ext uri="{FF2B5EF4-FFF2-40B4-BE49-F238E27FC236}">
                    <a16:creationId xmlns:a16="http://schemas.microsoft.com/office/drawing/2014/main" id="{6DD78487-190B-4BE5-A46A-23F03172B32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31441" y="8306857"/>
                <a:ext cx="203822" cy="11671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3" name="Straight Connector 762">
                <a:extLst>
                  <a:ext uri="{FF2B5EF4-FFF2-40B4-BE49-F238E27FC236}">
                    <a16:creationId xmlns:a16="http://schemas.microsoft.com/office/drawing/2014/main" id="{B195BBAA-C0A9-4FBE-8040-C5A5FA4C3D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5609" y="8308289"/>
                <a:ext cx="135322" cy="7621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4" name="Straight Connector 763">
                <a:extLst>
                  <a:ext uri="{FF2B5EF4-FFF2-40B4-BE49-F238E27FC236}">
                    <a16:creationId xmlns:a16="http://schemas.microsoft.com/office/drawing/2014/main" id="{6F554EB8-87A2-4124-87D3-0C5AF3A60B1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869044" y="8264803"/>
                <a:ext cx="161592" cy="11969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5" name="Straight Connector 764">
                <a:extLst>
                  <a:ext uri="{FF2B5EF4-FFF2-40B4-BE49-F238E27FC236}">
                    <a16:creationId xmlns:a16="http://schemas.microsoft.com/office/drawing/2014/main" id="{9EE9ABB9-8269-4C9B-A5D1-7E663D7AEF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32164" y="8264803"/>
                <a:ext cx="178357" cy="13876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6" name="Straight Connector 765">
                <a:extLst>
                  <a:ext uri="{FF2B5EF4-FFF2-40B4-BE49-F238E27FC236}">
                    <a16:creationId xmlns:a16="http://schemas.microsoft.com/office/drawing/2014/main" id="{A42F2C40-2E50-4DD9-9DF2-9DE607A39F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210175" y="8192487"/>
                <a:ext cx="171319" cy="21083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7" name="Straight Connector 766">
                <a:extLst>
                  <a:ext uri="{FF2B5EF4-FFF2-40B4-BE49-F238E27FC236}">
                    <a16:creationId xmlns:a16="http://schemas.microsoft.com/office/drawing/2014/main" id="{15D64DD4-0695-44E8-BFD7-92B6A7DD0F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1319" y="8192487"/>
                <a:ext cx="192678" cy="19717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8" name="Straight Connector 767">
                <a:extLst>
                  <a:ext uri="{FF2B5EF4-FFF2-40B4-BE49-F238E27FC236}">
                    <a16:creationId xmlns:a16="http://schemas.microsoft.com/office/drawing/2014/main" id="{0548E3D3-1B7A-4ECF-A984-8EDE487E766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85733" y="8290522"/>
                <a:ext cx="128182" cy="10086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9" name="Straight Connector 768">
                <a:extLst>
                  <a:ext uri="{FF2B5EF4-FFF2-40B4-BE49-F238E27FC236}">
                    <a16:creationId xmlns:a16="http://schemas.microsoft.com/office/drawing/2014/main" id="{B663099E-2C47-4E06-A8CD-47B605290C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17433" y="8290522"/>
                <a:ext cx="160551" cy="12573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0" name="Straight Connector 769">
                <a:extLst>
                  <a:ext uri="{FF2B5EF4-FFF2-40B4-BE49-F238E27FC236}">
                    <a16:creationId xmlns:a16="http://schemas.microsoft.com/office/drawing/2014/main" id="{34AFAF42-52C0-4160-ADF1-0A4EB24BA7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78850" y="8044252"/>
                <a:ext cx="162943" cy="37200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1" name="Straight Connector 770">
                <a:extLst>
                  <a:ext uri="{FF2B5EF4-FFF2-40B4-BE49-F238E27FC236}">
                    <a16:creationId xmlns:a16="http://schemas.microsoft.com/office/drawing/2014/main" id="{57059F6A-6DCB-4875-B08A-E8F8394481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49801" y="8045106"/>
                <a:ext cx="172186" cy="41667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2" name="Straight Connector 771">
                <a:extLst>
                  <a:ext uri="{FF2B5EF4-FFF2-40B4-BE49-F238E27FC236}">
                    <a16:creationId xmlns:a16="http://schemas.microsoft.com/office/drawing/2014/main" id="{AA76278E-7CB3-49B8-9FD2-DF1DAD33F33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21531" y="8253557"/>
                <a:ext cx="167591" cy="20822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3" name="Straight Connector 772">
                <a:extLst>
                  <a:ext uri="{FF2B5EF4-FFF2-40B4-BE49-F238E27FC236}">
                    <a16:creationId xmlns:a16="http://schemas.microsoft.com/office/drawing/2014/main" id="{54ED3D65-1313-4C58-A874-160766A463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90528" y="8252307"/>
                <a:ext cx="169198" cy="14673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" name="Straight Connector 773">
                <a:extLst>
                  <a:ext uri="{FF2B5EF4-FFF2-40B4-BE49-F238E27FC236}">
                    <a16:creationId xmlns:a16="http://schemas.microsoft.com/office/drawing/2014/main" id="{E0607F5B-0C27-483E-A2D0-1CB0845D6B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57927" y="8308339"/>
                <a:ext cx="167070" cy="9069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" name="Straight Connector 774">
                <a:extLst>
                  <a:ext uri="{FF2B5EF4-FFF2-40B4-BE49-F238E27FC236}">
                    <a16:creationId xmlns:a16="http://schemas.microsoft.com/office/drawing/2014/main" id="{42D7FD27-8ABA-4EC1-9178-99407B1CA7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25009" y="8306857"/>
                <a:ext cx="173145" cy="14343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" name="Straight Connector 775">
                <a:extLst>
                  <a:ext uri="{FF2B5EF4-FFF2-40B4-BE49-F238E27FC236}">
                    <a16:creationId xmlns:a16="http://schemas.microsoft.com/office/drawing/2014/main" id="{226B5BFE-C434-4EF0-AC9F-1E7B847C9F2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96471" y="8269090"/>
                <a:ext cx="161320" cy="18120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" name="Straight Connector 776">
                <a:extLst>
                  <a:ext uri="{FF2B5EF4-FFF2-40B4-BE49-F238E27FC236}">
                    <a16:creationId xmlns:a16="http://schemas.microsoft.com/office/drawing/2014/main" id="{E9DE9B51-E347-4AC8-A010-4D47BD7F25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55852" y="8269090"/>
                <a:ext cx="175201" cy="12859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8" name="Straight Connector 777">
                <a:extLst>
                  <a:ext uri="{FF2B5EF4-FFF2-40B4-BE49-F238E27FC236}">
                    <a16:creationId xmlns:a16="http://schemas.microsoft.com/office/drawing/2014/main" id="{C596312C-50D3-423B-94D3-20E2C09497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5296" y="8294235"/>
                <a:ext cx="197235" cy="10345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" name="Straight Connector 778">
                <a:extLst>
                  <a:ext uri="{FF2B5EF4-FFF2-40B4-BE49-F238E27FC236}">
                    <a16:creationId xmlns:a16="http://schemas.microsoft.com/office/drawing/2014/main" id="{FA9D3FD5-8521-4E49-88DB-A72A6C2BC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22166" y="8295562"/>
                <a:ext cx="147714" cy="14200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" name="Straight Connector 779">
                <a:extLst>
                  <a:ext uri="{FF2B5EF4-FFF2-40B4-BE49-F238E27FC236}">
                    <a16:creationId xmlns:a16="http://schemas.microsoft.com/office/drawing/2014/main" id="{51B00127-7D41-499B-A623-FAC69B95A6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69881" y="8240714"/>
                <a:ext cx="162443" cy="19685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" name="Straight Connector 780">
                <a:extLst>
                  <a:ext uri="{FF2B5EF4-FFF2-40B4-BE49-F238E27FC236}">
                    <a16:creationId xmlns:a16="http://schemas.microsoft.com/office/drawing/2014/main" id="{F959C196-2511-4129-8DC0-D18568240E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30831" y="8240764"/>
                <a:ext cx="189908" cy="17273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" name="Straight Connector 781">
                <a:extLst>
                  <a:ext uri="{FF2B5EF4-FFF2-40B4-BE49-F238E27FC236}">
                    <a16:creationId xmlns:a16="http://schemas.microsoft.com/office/drawing/2014/main" id="{FF9A3D8B-691D-4656-8218-1F269DBDFF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25611" y="8212166"/>
                <a:ext cx="181175" cy="2026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" name="Straight Connector 782">
                <a:extLst>
                  <a:ext uri="{FF2B5EF4-FFF2-40B4-BE49-F238E27FC236}">
                    <a16:creationId xmlns:a16="http://schemas.microsoft.com/office/drawing/2014/main" id="{0F10781C-388B-4718-905F-87913504B2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15373" y="8211564"/>
                <a:ext cx="131487" cy="16505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" name="Straight Connector 783">
                <a:extLst>
                  <a:ext uri="{FF2B5EF4-FFF2-40B4-BE49-F238E27FC236}">
                    <a16:creationId xmlns:a16="http://schemas.microsoft.com/office/drawing/2014/main" id="{FC36A0FC-0696-4D3F-B48D-788080FBE6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5524" y="8246909"/>
                <a:ext cx="175566" cy="12838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" name="Straight Connector 784">
                <a:extLst>
                  <a:ext uri="{FF2B5EF4-FFF2-40B4-BE49-F238E27FC236}">
                    <a16:creationId xmlns:a16="http://schemas.microsoft.com/office/drawing/2014/main" id="{0C95BE9A-319B-49AF-8AD2-E2CA24C24A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19762" y="8246909"/>
                <a:ext cx="171251" cy="14447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6" name="Straight Connector 785">
                <a:extLst>
                  <a:ext uri="{FF2B5EF4-FFF2-40B4-BE49-F238E27FC236}">
                    <a16:creationId xmlns:a16="http://schemas.microsoft.com/office/drawing/2014/main" id="{F8896BF3-AD08-4803-ABA9-017D0391FF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91027" y="8291073"/>
                <a:ext cx="95919" cy="10031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7" name="Straight Connector 786">
                <a:extLst>
                  <a:ext uri="{FF2B5EF4-FFF2-40B4-BE49-F238E27FC236}">
                    <a16:creationId xmlns:a16="http://schemas.microsoft.com/office/drawing/2014/main" id="{9B1AE36B-26B8-4EB9-9F65-8257363C40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91451" y="8294093"/>
                <a:ext cx="228859" cy="14347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8" name="Straight Connector 787">
                <a:extLst>
                  <a:ext uri="{FF2B5EF4-FFF2-40B4-BE49-F238E27FC236}">
                    <a16:creationId xmlns:a16="http://schemas.microsoft.com/office/drawing/2014/main" id="{E7EA7321-8191-4EA7-A1A9-FED3584814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920312" y="8205334"/>
                <a:ext cx="169647" cy="23223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9" name="Straight Connector 788">
                <a:extLst>
                  <a:ext uri="{FF2B5EF4-FFF2-40B4-BE49-F238E27FC236}">
                    <a16:creationId xmlns:a16="http://schemas.microsoft.com/office/drawing/2014/main" id="{779DF10E-0A11-4A92-A905-DA8D4353B8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4039" y="8205334"/>
                <a:ext cx="164723" cy="19235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0" name="Straight Connector 789">
                <a:extLst>
                  <a:ext uri="{FF2B5EF4-FFF2-40B4-BE49-F238E27FC236}">
                    <a16:creationId xmlns:a16="http://schemas.microsoft.com/office/drawing/2014/main" id="{6B10AD86-AF8E-4466-87C5-62AD16F65B1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258762" y="7950061"/>
                <a:ext cx="152735" cy="44762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1" name="Straight Connector 790">
                <a:extLst>
                  <a:ext uri="{FF2B5EF4-FFF2-40B4-BE49-F238E27FC236}">
                    <a16:creationId xmlns:a16="http://schemas.microsoft.com/office/drawing/2014/main" id="{BBEF1B2C-95E7-4C0F-9E7C-0768B9F9AA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21391" y="7951404"/>
                <a:ext cx="211989" cy="43998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2" name="Straight Connector 791">
                <a:extLst>
                  <a:ext uri="{FF2B5EF4-FFF2-40B4-BE49-F238E27FC236}">
                    <a16:creationId xmlns:a16="http://schemas.microsoft.com/office/drawing/2014/main" id="{4D273B73-0D36-4111-9FD8-F2E48652047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636439" y="8241560"/>
                <a:ext cx="145128" cy="15347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3" name="Straight Connector 792">
                <a:extLst>
                  <a:ext uri="{FF2B5EF4-FFF2-40B4-BE49-F238E27FC236}">
                    <a16:creationId xmlns:a16="http://schemas.microsoft.com/office/drawing/2014/main" id="{C6CFF204-5E49-4EC2-AFDB-DCE70602F1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81286" y="8242228"/>
                <a:ext cx="148817" cy="16534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" name="Straight Connector 793">
                <a:extLst>
                  <a:ext uri="{FF2B5EF4-FFF2-40B4-BE49-F238E27FC236}">
                    <a16:creationId xmlns:a16="http://schemas.microsoft.com/office/drawing/2014/main" id="{D81FE103-6272-4515-BE2A-A15AB790E4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34319" y="8197443"/>
                <a:ext cx="134075" cy="2125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" name="Straight Connector 794">
                <a:extLst>
                  <a:ext uri="{FF2B5EF4-FFF2-40B4-BE49-F238E27FC236}">
                    <a16:creationId xmlns:a16="http://schemas.microsoft.com/office/drawing/2014/main" id="{FE917B3F-63FB-4F2F-8D79-2CB08E09CA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73502" y="8197443"/>
                <a:ext cx="238443" cy="15347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" name="Straight Connector 795">
                <a:extLst>
                  <a:ext uri="{FF2B5EF4-FFF2-40B4-BE49-F238E27FC236}">
                    <a16:creationId xmlns:a16="http://schemas.microsoft.com/office/drawing/2014/main" id="{969C8A74-C2BE-4C72-9630-BA5048C61A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314207" y="8254952"/>
                <a:ext cx="122382" cy="9596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" name="Straight Connector 796">
                <a:extLst>
                  <a:ext uri="{FF2B5EF4-FFF2-40B4-BE49-F238E27FC236}">
                    <a16:creationId xmlns:a16="http://schemas.microsoft.com/office/drawing/2014/main" id="{EAF39452-D437-44FA-A2CF-55FC7E4712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36308" y="8254952"/>
                <a:ext cx="173218" cy="1256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" name="Straight Connector 797">
                <a:extLst>
                  <a:ext uri="{FF2B5EF4-FFF2-40B4-BE49-F238E27FC236}">
                    <a16:creationId xmlns:a16="http://schemas.microsoft.com/office/drawing/2014/main" id="{5DA8050A-647D-49E5-9A34-2D07F26CD80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05123" y="8107215"/>
                <a:ext cx="239201" cy="27136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" name="Straight Connector 798">
                <a:extLst>
                  <a:ext uri="{FF2B5EF4-FFF2-40B4-BE49-F238E27FC236}">
                    <a16:creationId xmlns:a16="http://schemas.microsoft.com/office/drawing/2014/main" id="{F5A8D459-EF92-4157-9878-38D6AA465A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4489" y="8263037"/>
                <a:ext cx="212863" cy="15045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" name="Straight Connector 799">
                <a:extLst>
                  <a:ext uri="{FF2B5EF4-FFF2-40B4-BE49-F238E27FC236}">
                    <a16:creationId xmlns:a16="http://schemas.microsoft.com/office/drawing/2014/main" id="{D93CBAFD-8111-4F87-BE33-BE39A1E518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5386" y="8217875"/>
                <a:ext cx="169430" cy="19690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" name="Straight Connector 800">
                <a:extLst>
                  <a:ext uri="{FF2B5EF4-FFF2-40B4-BE49-F238E27FC236}">
                    <a16:creationId xmlns:a16="http://schemas.microsoft.com/office/drawing/2014/main" id="{7E6BDAC3-CB6E-4C67-82D6-006F66EFBC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9601" y="8218913"/>
                <a:ext cx="163050" cy="21850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" name="Straight Connector 801">
                <a:extLst>
                  <a:ext uri="{FF2B5EF4-FFF2-40B4-BE49-F238E27FC236}">
                    <a16:creationId xmlns:a16="http://schemas.microsoft.com/office/drawing/2014/main" id="{B114060C-D20D-423F-9C65-79DB552AF9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2652" y="8317151"/>
                <a:ext cx="165781" cy="12027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" name="Straight Connector 802">
                <a:extLst>
                  <a:ext uri="{FF2B5EF4-FFF2-40B4-BE49-F238E27FC236}">
                    <a16:creationId xmlns:a16="http://schemas.microsoft.com/office/drawing/2014/main" id="{2BFD47E0-D5B2-4AF1-BB4B-5B32A96F68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8270043"/>
                <a:ext cx="143779" cy="8879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" name="Straight Connector 803">
                <a:extLst>
                  <a:ext uri="{FF2B5EF4-FFF2-40B4-BE49-F238E27FC236}">
                    <a16:creationId xmlns:a16="http://schemas.microsoft.com/office/drawing/2014/main" id="{98ADD027-6EB1-4994-91F8-DECAEC91BF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3438" y="8263037"/>
                <a:ext cx="130704" cy="9295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" name="Straight Connector 804">
                <a:extLst>
                  <a:ext uri="{FF2B5EF4-FFF2-40B4-BE49-F238E27FC236}">
                    <a16:creationId xmlns:a16="http://schemas.microsoft.com/office/drawing/2014/main" id="{96E7E878-F00A-4AFB-884B-C19010FA9F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229215" y="8270236"/>
                <a:ext cx="138495" cy="13158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" name="Straight Connector 805">
                <a:extLst>
                  <a:ext uri="{FF2B5EF4-FFF2-40B4-BE49-F238E27FC236}">
                    <a16:creationId xmlns:a16="http://schemas.microsoft.com/office/drawing/2014/main" id="{FEE6ACCA-30C2-4802-8D6B-129101C171D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057759" y="8270236"/>
                <a:ext cx="165272" cy="1474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" name="Straight Connector 806">
                <a:extLst>
                  <a:ext uri="{FF2B5EF4-FFF2-40B4-BE49-F238E27FC236}">
                    <a16:creationId xmlns:a16="http://schemas.microsoft.com/office/drawing/2014/main" id="{7695B1BC-4988-40D5-A3DC-75CB91FEB3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880170" y="8133391"/>
                <a:ext cx="174928" cy="28426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8" name="Straight Connector 807">
                <a:extLst>
                  <a:ext uri="{FF2B5EF4-FFF2-40B4-BE49-F238E27FC236}">
                    <a16:creationId xmlns:a16="http://schemas.microsoft.com/office/drawing/2014/main" id="{5418B933-7F73-4085-BA5E-C9C483B90B1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17271" y="8133391"/>
                <a:ext cx="164145" cy="22562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9" name="Straight Connector 808">
                <a:extLst>
                  <a:ext uri="{FF2B5EF4-FFF2-40B4-BE49-F238E27FC236}">
                    <a16:creationId xmlns:a16="http://schemas.microsoft.com/office/drawing/2014/main" id="{0D45897F-2CD9-44F1-B85A-956CA6CC4E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547531" y="8230032"/>
                <a:ext cx="168791" cy="12898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0" name="Straight Connector 809">
                <a:extLst>
                  <a:ext uri="{FF2B5EF4-FFF2-40B4-BE49-F238E27FC236}">
                    <a16:creationId xmlns:a16="http://schemas.microsoft.com/office/drawing/2014/main" id="{92E1AC8C-8FCF-4D6E-B892-4164E4C7B6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378746" y="8230032"/>
                <a:ext cx="168785" cy="20758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1" name="Straight Connector 810">
                <a:extLst>
                  <a:ext uri="{FF2B5EF4-FFF2-40B4-BE49-F238E27FC236}">
                    <a16:creationId xmlns:a16="http://schemas.microsoft.com/office/drawing/2014/main" id="{A2A13631-145D-4A97-9D46-A8F71A6147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02406" y="8076725"/>
                <a:ext cx="176340" cy="36089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2" name="Straight Connector 811">
                <a:extLst>
                  <a:ext uri="{FF2B5EF4-FFF2-40B4-BE49-F238E27FC236}">
                    <a16:creationId xmlns:a16="http://schemas.microsoft.com/office/drawing/2014/main" id="{CA5EEF70-7298-4020-A3D0-D3A367C26D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037914" y="8076725"/>
                <a:ext cx="164473" cy="34121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3" name="Straight Connector 812">
                <a:extLst>
                  <a:ext uri="{FF2B5EF4-FFF2-40B4-BE49-F238E27FC236}">
                    <a16:creationId xmlns:a16="http://schemas.microsoft.com/office/drawing/2014/main" id="{DF7732E5-85AF-4EE7-AE89-C8EDD8E9B6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881681" y="8239520"/>
                <a:ext cx="156215" cy="17813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4" name="Straight Connector 813">
                <a:extLst>
                  <a:ext uri="{FF2B5EF4-FFF2-40B4-BE49-F238E27FC236}">
                    <a16:creationId xmlns:a16="http://schemas.microsoft.com/office/drawing/2014/main" id="{58E15BE1-C110-49EB-AEE0-71C98DD9E0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707894" y="8238619"/>
                <a:ext cx="175726" cy="14607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5" name="Straight Connector 814">
                <a:extLst>
                  <a:ext uri="{FF2B5EF4-FFF2-40B4-BE49-F238E27FC236}">
                    <a16:creationId xmlns:a16="http://schemas.microsoft.com/office/drawing/2014/main" id="{BB1670F0-7C0E-41E0-9761-BD4533DB52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32169" y="8279356"/>
                <a:ext cx="175732" cy="10533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6" name="Straight Connector 815">
                <a:extLst>
                  <a:ext uri="{FF2B5EF4-FFF2-40B4-BE49-F238E27FC236}">
                    <a16:creationId xmlns:a16="http://schemas.microsoft.com/office/drawing/2014/main" id="{6E485C02-2459-4A99-9BDC-7EE8A1178D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369400" y="8279069"/>
                <a:ext cx="167263" cy="6996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7" name="Straight Connector 816">
                <a:extLst>
                  <a:ext uri="{FF2B5EF4-FFF2-40B4-BE49-F238E27FC236}">
                    <a16:creationId xmlns:a16="http://schemas.microsoft.com/office/drawing/2014/main" id="{FCA3BE97-733F-47B7-ACF2-DF30DE03CC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197619" y="7894795"/>
                <a:ext cx="171433" cy="45424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8" name="Straight Connector 817">
                <a:extLst>
                  <a:ext uri="{FF2B5EF4-FFF2-40B4-BE49-F238E27FC236}">
                    <a16:creationId xmlns:a16="http://schemas.microsoft.com/office/drawing/2014/main" id="{0711DD6A-A6A9-4694-A451-D2D25578A7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031831" y="7895082"/>
                <a:ext cx="165776" cy="49300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9" name="Straight Connector 818">
                <a:extLst>
                  <a:ext uri="{FF2B5EF4-FFF2-40B4-BE49-F238E27FC236}">
                    <a16:creationId xmlns:a16="http://schemas.microsoft.com/office/drawing/2014/main" id="{02325324-E301-4ECA-9716-78476A46E0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58169" y="8252960"/>
                <a:ext cx="173661" cy="13513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0" name="Straight Connector 819">
                <a:extLst>
                  <a:ext uri="{FF2B5EF4-FFF2-40B4-BE49-F238E27FC236}">
                    <a16:creationId xmlns:a16="http://schemas.microsoft.com/office/drawing/2014/main" id="{11931E48-0257-4596-97A5-B0DC9D36BA3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690546" y="8252960"/>
                <a:ext cx="169312" cy="18075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1" name="Straight Connector 820">
                <a:extLst>
                  <a:ext uri="{FF2B5EF4-FFF2-40B4-BE49-F238E27FC236}">
                    <a16:creationId xmlns:a16="http://schemas.microsoft.com/office/drawing/2014/main" id="{586CC091-1F09-45EA-BFFB-6B0C46492A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520778" y="8100952"/>
                <a:ext cx="170114" cy="33666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2" name="Straight Connector 821">
                <a:extLst>
                  <a:ext uri="{FF2B5EF4-FFF2-40B4-BE49-F238E27FC236}">
                    <a16:creationId xmlns:a16="http://schemas.microsoft.com/office/drawing/2014/main" id="{A111B26E-2672-436B-8A9B-4CB8378E3C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356357" y="8101238"/>
                <a:ext cx="160903" cy="30891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" name="Straight Connector 822">
                <a:extLst>
                  <a:ext uri="{FF2B5EF4-FFF2-40B4-BE49-F238E27FC236}">
                    <a16:creationId xmlns:a16="http://schemas.microsoft.com/office/drawing/2014/main" id="{1BC9DFA3-576E-4D9D-8291-FADBA196B7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87573" y="8270236"/>
                <a:ext cx="168772" cy="13991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" name="Straight Connector 823">
                <a:extLst>
                  <a:ext uri="{FF2B5EF4-FFF2-40B4-BE49-F238E27FC236}">
                    <a16:creationId xmlns:a16="http://schemas.microsoft.com/office/drawing/2014/main" id="{84CFB035-8E69-4894-8E92-610AC4849B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009203" y="8270236"/>
                <a:ext cx="170411" cy="15508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" name="Straight Connector 824">
                <a:extLst>
                  <a:ext uri="{FF2B5EF4-FFF2-40B4-BE49-F238E27FC236}">
                    <a16:creationId xmlns:a16="http://schemas.microsoft.com/office/drawing/2014/main" id="{7980804E-5692-4993-9840-465D2BD5C4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45640" y="8245207"/>
                <a:ext cx="167454" cy="17855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" name="Straight Connector 825">
                <a:extLst>
                  <a:ext uri="{FF2B5EF4-FFF2-40B4-BE49-F238E27FC236}">
                    <a16:creationId xmlns:a16="http://schemas.microsoft.com/office/drawing/2014/main" id="{3040A250-4B6E-4944-8A3C-77295F35EDD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673637" y="8246204"/>
                <a:ext cx="169046" cy="13848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" name="Straight Connector 826">
                <a:extLst>
                  <a:ext uri="{FF2B5EF4-FFF2-40B4-BE49-F238E27FC236}">
                    <a16:creationId xmlns:a16="http://schemas.microsoft.com/office/drawing/2014/main" id="{60B3CFED-9052-4ABC-AB67-3540554321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13949" y="8264997"/>
                <a:ext cx="161576" cy="11969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" name="Straight Connector 827">
                <a:extLst>
                  <a:ext uri="{FF2B5EF4-FFF2-40B4-BE49-F238E27FC236}">
                    <a16:creationId xmlns:a16="http://schemas.microsoft.com/office/drawing/2014/main" id="{ADBAAA53-81F1-4F80-9168-4286407A37A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334083" y="8264997"/>
                <a:ext cx="178338" cy="13876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" name="Straight Connector 828">
                <a:extLst>
                  <a:ext uri="{FF2B5EF4-FFF2-40B4-BE49-F238E27FC236}">
                    <a16:creationId xmlns:a16="http://schemas.microsoft.com/office/drawing/2014/main" id="{A73965F1-0EB6-45CE-BA94-DD0FFC64F3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64823" y="8206313"/>
                <a:ext cx="169607" cy="19720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" name="Straight Connector 829">
                <a:extLst>
                  <a:ext uri="{FF2B5EF4-FFF2-40B4-BE49-F238E27FC236}">
                    <a16:creationId xmlns:a16="http://schemas.microsoft.com/office/drawing/2014/main" id="{73720E85-E007-4B0C-B1DD-6C3A10D192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000380" y="8205528"/>
                <a:ext cx="171470" cy="23223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1" name="Straight Connector 830">
                <a:extLst>
                  <a:ext uri="{FF2B5EF4-FFF2-40B4-BE49-F238E27FC236}">
                    <a16:creationId xmlns:a16="http://schemas.microsoft.com/office/drawing/2014/main" id="{DCF7184E-7214-45CA-B92D-4984F20B4F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830743" y="8290716"/>
                <a:ext cx="169637" cy="14704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2" name="Straight Connector 831">
                <a:extLst>
                  <a:ext uri="{FF2B5EF4-FFF2-40B4-BE49-F238E27FC236}">
                    <a16:creationId xmlns:a16="http://schemas.microsoft.com/office/drawing/2014/main" id="{E5E1AB40-23D5-474E-B0CA-F9F6EB2B5A5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666690" y="8290716"/>
                <a:ext cx="160535" cy="12573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3" name="Straight Connector 832">
                <a:extLst>
                  <a:ext uri="{FF2B5EF4-FFF2-40B4-BE49-F238E27FC236}">
                    <a16:creationId xmlns:a16="http://schemas.microsoft.com/office/drawing/2014/main" id="{B950A167-2A57-40C0-BA33-15A1573788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488958" y="8020748"/>
                <a:ext cx="176867" cy="39570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4" name="Straight Connector 833">
                <a:extLst>
                  <a:ext uri="{FF2B5EF4-FFF2-40B4-BE49-F238E27FC236}">
                    <a16:creationId xmlns:a16="http://schemas.microsoft.com/office/drawing/2014/main" id="{E5FF28D8-9EA5-4579-AC8A-57CBA3DCBC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25241" y="8022209"/>
                <a:ext cx="168791" cy="41555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5" name="Straight Connector 834">
                <a:extLst>
                  <a:ext uri="{FF2B5EF4-FFF2-40B4-BE49-F238E27FC236}">
                    <a16:creationId xmlns:a16="http://schemas.microsoft.com/office/drawing/2014/main" id="{42FF7C5D-A0CE-48F4-972E-2EFA63F6EC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155603" y="8253751"/>
                <a:ext cx="169635" cy="18400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6" name="Straight Connector 835">
                <a:extLst>
                  <a:ext uri="{FF2B5EF4-FFF2-40B4-BE49-F238E27FC236}">
                    <a16:creationId xmlns:a16="http://schemas.microsoft.com/office/drawing/2014/main" id="{0DE466BB-9D01-46E3-876C-2A481EE71D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85018" y="8252501"/>
                <a:ext cx="169180" cy="14673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7" name="Straight Connector 836">
                <a:extLst>
                  <a:ext uri="{FF2B5EF4-FFF2-40B4-BE49-F238E27FC236}">
                    <a16:creationId xmlns:a16="http://schemas.microsoft.com/office/drawing/2014/main" id="{F22EA363-B512-4074-90E0-FE03749F83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19765" y="8308533"/>
                <a:ext cx="167053" cy="9069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8" name="Straight Connector 837">
                <a:extLst>
                  <a:ext uri="{FF2B5EF4-FFF2-40B4-BE49-F238E27FC236}">
                    <a16:creationId xmlns:a16="http://schemas.microsoft.com/office/drawing/2014/main" id="{7FE60876-FEB3-453B-A435-31AE135215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646625" y="8307051"/>
                <a:ext cx="173127" cy="14343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9" name="Straight Connector 838">
                <a:extLst>
                  <a:ext uri="{FF2B5EF4-FFF2-40B4-BE49-F238E27FC236}">
                    <a16:creationId xmlns:a16="http://schemas.microsoft.com/office/drawing/2014/main" id="{84DAE23D-FDA3-4DA9-9984-E2C55D9E3E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487005" y="8269284"/>
                <a:ext cx="161303" cy="181202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0" name="Straight Connector 839">
                <a:extLst>
                  <a:ext uri="{FF2B5EF4-FFF2-40B4-BE49-F238E27FC236}">
                    <a16:creationId xmlns:a16="http://schemas.microsoft.com/office/drawing/2014/main" id="{774139C8-78FD-4DA8-B9E1-A113ED84A9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313761" y="8269284"/>
                <a:ext cx="175183" cy="12859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1" name="Straight Connector 840">
                <a:extLst>
                  <a:ext uri="{FF2B5EF4-FFF2-40B4-BE49-F238E27FC236}">
                    <a16:creationId xmlns:a16="http://schemas.microsoft.com/office/drawing/2014/main" id="{C4FD361F-B647-46E5-8A14-612362F58E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35671" y="8200730"/>
                <a:ext cx="173849" cy="19715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2" name="Straight Connector 841">
                <a:extLst>
                  <a:ext uri="{FF2B5EF4-FFF2-40B4-BE49-F238E27FC236}">
                    <a16:creationId xmlns:a16="http://schemas.microsoft.com/office/drawing/2014/main" id="{A461583A-8B0F-48FF-942E-A84CC9259DB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974970" y="8200730"/>
                <a:ext cx="159645" cy="23702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3" name="Straight Connector 842">
                <a:extLst>
                  <a:ext uri="{FF2B5EF4-FFF2-40B4-BE49-F238E27FC236}">
                    <a16:creationId xmlns:a16="http://schemas.microsoft.com/office/drawing/2014/main" id="{B5C42210-1D74-44EA-BABA-A39FE7106E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810052" y="8257170"/>
                <a:ext cx="164917" cy="18058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4" name="Straight Connector 843">
                <a:extLst>
                  <a:ext uri="{FF2B5EF4-FFF2-40B4-BE49-F238E27FC236}">
                    <a16:creationId xmlns:a16="http://schemas.microsoft.com/office/drawing/2014/main" id="{5C2BE402-D37F-497C-A2DB-6B552CD737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646668" y="8257170"/>
                <a:ext cx="158658" cy="13440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5" name="Straight Connector 844">
                <a:extLst>
                  <a:ext uri="{FF2B5EF4-FFF2-40B4-BE49-F238E27FC236}">
                    <a16:creationId xmlns:a16="http://schemas.microsoft.com/office/drawing/2014/main" id="{F9BEE529-9904-4AC1-A4A1-4FB42763AC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69199" y="8161190"/>
                <a:ext cx="175935" cy="23038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6" name="Straight Connector 845">
                <a:extLst>
                  <a:ext uri="{FF2B5EF4-FFF2-40B4-BE49-F238E27FC236}">
                    <a16:creationId xmlns:a16="http://schemas.microsoft.com/office/drawing/2014/main" id="{F9F5D53E-9E6E-47E2-A1AD-B6FA2301C9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298061" y="8163013"/>
                <a:ext cx="172177" cy="213803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7" name="Straight Connector 846">
                <a:extLst>
                  <a:ext uri="{FF2B5EF4-FFF2-40B4-BE49-F238E27FC236}">
                    <a16:creationId xmlns:a16="http://schemas.microsoft.com/office/drawing/2014/main" id="{39C23E11-3605-4D66-B3D7-9A28B099C3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23848" y="8247103"/>
                <a:ext cx="175548" cy="12838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8" name="Straight Connector 847">
                <a:extLst>
                  <a:ext uri="{FF2B5EF4-FFF2-40B4-BE49-F238E27FC236}">
                    <a16:creationId xmlns:a16="http://schemas.microsoft.com/office/drawing/2014/main" id="{066BBF8D-F263-4F54-926A-8551C463509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953943" y="8247103"/>
                <a:ext cx="171234" cy="14447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9" name="Straight Connector 848">
                <a:extLst>
                  <a:ext uri="{FF2B5EF4-FFF2-40B4-BE49-F238E27FC236}">
                    <a16:creationId xmlns:a16="http://schemas.microsoft.com/office/drawing/2014/main" id="{8A310C92-697E-44B7-9FA2-EE5861C2F2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787258" y="7945634"/>
                <a:ext cx="166672" cy="44594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0" name="Straight Connector 849">
                <a:extLst>
                  <a:ext uri="{FF2B5EF4-FFF2-40B4-BE49-F238E27FC236}">
                    <a16:creationId xmlns:a16="http://schemas.microsoft.com/office/drawing/2014/main" id="{34A90B82-82AC-438B-8B77-1AD9C1C5DC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624680" y="7945634"/>
                <a:ext cx="158701" cy="49212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1" name="Straight Connector 850">
                <a:extLst>
                  <a:ext uri="{FF2B5EF4-FFF2-40B4-BE49-F238E27FC236}">
                    <a16:creationId xmlns:a16="http://schemas.microsoft.com/office/drawing/2014/main" id="{CC965F70-6C3C-4FA2-AE27-726FD293CC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455049" y="8205528"/>
                <a:ext cx="169630" cy="232231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2" name="Straight Connector 851">
                <a:extLst>
                  <a:ext uri="{FF2B5EF4-FFF2-40B4-BE49-F238E27FC236}">
                    <a16:creationId xmlns:a16="http://schemas.microsoft.com/office/drawing/2014/main" id="{9281CDEF-EB13-47C9-9DB6-99D2CCB69F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286265" y="8205528"/>
                <a:ext cx="164706" cy="19235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3" name="Straight Connector 852">
                <a:extLst>
                  <a:ext uri="{FF2B5EF4-FFF2-40B4-BE49-F238E27FC236}">
                    <a16:creationId xmlns:a16="http://schemas.microsoft.com/office/drawing/2014/main" id="{E4A44C78-6078-4462-AAF9-D3ADCF44B1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17478" y="8093662"/>
                <a:ext cx="168786" cy="304219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4" name="Straight Connector 853">
                <a:extLst>
                  <a:ext uri="{FF2B5EF4-FFF2-40B4-BE49-F238E27FC236}">
                    <a16:creationId xmlns:a16="http://schemas.microsoft.com/office/drawing/2014/main" id="{BB3FD2F5-18AA-4E13-9491-4610EB9454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955732" y="8092604"/>
                <a:ext cx="161920" cy="34125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5" name="Straight Connector 854">
                <a:extLst>
                  <a:ext uri="{FF2B5EF4-FFF2-40B4-BE49-F238E27FC236}">
                    <a16:creationId xmlns:a16="http://schemas.microsoft.com/office/drawing/2014/main" id="{0CCBF3F8-3B82-463D-A199-DEC5E36AE2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783778" y="8304913"/>
                <a:ext cx="172301" cy="13284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6" name="Straight Connector 855">
                <a:extLst>
                  <a:ext uri="{FF2B5EF4-FFF2-40B4-BE49-F238E27FC236}">
                    <a16:creationId xmlns:a16="http://schemas.microsoft.com/office/drawing/2014/main" id="{FDA6172F-BD06-47A0-B8B4-1455DD0EA2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614993" y="8303529"/>
                <a:ext cx="168784" cy="104238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7" name="Straight Connector 856">
                <a:extLst>
                  <a:ext uri="{FF2B5EF4-FFF2-40B4-BE49-F238E27FC236}">
                    <a16:creationId xmlns:a16="http://schemas.microsoft.com/office/drawing/2014/main" id="{8A10311C-BB24-4C0D-9F4D-0C9D35A4B9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59006" y="8264997"/>
                <a:ext cx="151772" cy="145155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8" name="Straight Connector 857">
                <a:extLst>
                  <a:ext uri="{FF2B5EF4-FFF2-40B4-BE49-F238E27FC236}">
                    <a16:creationId xmlns:a16="http://schemas.microsoft.com/office/drawing/2014/main" id="{45314D4C-CAA0-4211-A150-7C6D071759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277080" y="8269284"/>
                <a:ext cx="182276" cy="156704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9" name="Straight Connector 858">
                <a:extLst>
                  <a:ext uri="{FF2B5EF4-FFF2-40B4-BE49-F238E27FC236}">
                    <a16:creationId xmlns:a16="http://schemas.microsoft.com/office/drawing/2014/main" id="{9CACDDA8-C207-4BB8-B4E4-282E42378C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97187" y="8294093"/>
                <a:ext cx="180433" cy="131226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0" name="Straight Connector 859">
                <a:extLst>
                  <a:ext uri="{FF2B5EF4-FFF2-40B4-BE49-F238E27FC236}">
                    <a16:creationId xmlns:a16="http://schemas.microsoft.com/office/drawing/2014/main" id="{D3469CDE-F525-4A06-A3E8-2A5742A37D1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977441" y="8291073"/>
                <a:ext cx="119745" cy="116500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1" name="Straight Connector 860">
                <a:extLst>
                  <a:ext uri="{FF2B5EF4-FFF2-40B4-BE49-F238E27FC236}">
                    <a16:creationId xmlns:a16="http://schemas.microsoft.com/office/drawing/2014/main" id="{0B8B2F67-8386-4798-89B3-FCA2544B5D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46586" y="8109226"/>
                <a:ext cx="117328" cy="298347"/>
              </a:xfrm>
              <a:prstGeom prst="line">
                <a:avLst/>
              </a:prstGeom>
              <a:ln w="38100">
                <a:solidFill>
                  <a:srgbClr val="00B4D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8674FFBA-C35F-4936-98B1-4AED2484B81A}"/>
              </a:ext>
            </a:extLst>
          </p:cNvPr>
          <p:cNvSpPr/>
          <p:nvPr/>
        </p:nvSpPr>
        <p:spPr>
          <a:xfrm>
            <a:off x="11213432" y="2003102"/>
            <a:ext cx="7306580" cy="8013032"/>
          </a:xfrm>
          <a:prstGeom prst="rect">
            <a:avLst/>
          </a:prstGeom>
          <a:solidFill>
            <a:srgbClr val="5B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3A7840B-780F-46C4-8C3C-41B380AB1350}"/>
              </a:ext>
            </a:extLst>
          </p:cNvPr>
          <p:cNvGrpSpPr/>
          <p:nvPr/>
        </p:nvGrpSpPr>
        <p:grpSpPr>
          <a:xfrm>
            <a:off x="11211894" y="1980628"/>
            <a:ext cx="40303923" cy="7904827"/>
            <a:chOff x="10242886" y="1980628"/>
            <a:chExt cx="40303923" cy="7904827"/>
          </a:xfrm>
        </p:grpSpPr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04D94496-5547-4DC7-9BBD-12A219429D7B}"/>
                </a:ext>
              </a:extLst>
            </p:cNvPr>
            <p:cNvCxnSpPr>
              <a:cxnSpLocks/>
            </p:cNvCxnSpPr>
            <p:nvPr/>
          </p:nvCxnSpPr>
          <p:spPr>
            <a:xfrm>
              <a:off x="20326169" y="1980628"/>
              <a:ext cx="0" cy="784860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08DCCA05-F312-4833-A213-9ADD9ACBDDA1}"/>
                </a:ext>
              </a:extLst>
            </p:cNvPr>
            <p:cNvCxnSpPr>
              <a:cxnSpLocks/>
            </p:cNvCxnSpPr>
            <p:nvPr/>
          </p:nvCxnSpPr>
          <p:spPr>
            <a:xfrm>
              <a:off x="25362943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3C184BDD-E405-480E-8EB2-CF878F089011}"/>
                </a:ext>
              </a:extLst>
            </p:cNvPr>
            <p:cNvCxnSpPr>
              <a:cxnSpLocks/>
            </p:cNvCxnSpPr>
            <p:nvPr/>
          </p:nvCxnSpPr>
          <p:spPr>
            <a:xfrm>
              <a:off x="22844556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1A429912-D999-466D-AE0B-B6FE5C3D596E}"/>
                </a:ext>
              </a:extLst>
            </p:cNvPr>
            <p:cNvCxnSpPr>
              <a:cxnSpLocks/>
            </p:cNvCxnSpPr>
            <p:nvPr/>
          </p:nvCxnSpPr>
          <p:spPr>
            <a:xfrm>
              <a:off x="27881330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DC58A80D-D4F7-4840-B40D-0EF519C4223A}"/>
                </a:ext>
              </a:extLst>
            </p:cNvPr>
            <p:cNvCxnSpPr>
              <a:cxnSpLocks/>
            </p:cNvCxnSpPr>
            <p:nvPr/>
          </p:nvCxnSpPr>
          <p:spPr>
            <a:xfrm>
              <a:off x="15289395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F0DBA298-3AC2-4EF0-A944-1E0E0B9BCEEE}"/>
                </a:ext>
              </a:extLst>
            </p:cNvPr>
            <p:cNvCxnSpPr>
              <a:cxnSpLocks/>
            </p:cNvCxnSpPr>
            <p:nvPr/>
          </p:nvCxnSpPr>
          <p:spPr>
            <a:xfrm>
              <a:off x="12771008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038A166C-029A-41F9-B1B8-C44580560BFC}"/>
                </a:ext>
              </a:extLst>
            </p:cNvPr>
            <p:cNvCxnSpPr>
              <a:cxnSpLocks/>
            </p:cNvCxnSpPr>
            <p:nvPr/>
          </p:nvCxnSpPr>
          <p:spPr>
            <a:xfrm>
              <a:off x="17807782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2A8F87D7-EAFD-4D17-A192-E848CE19CAEE}"/>
                </a:ext>
              </a:extLst>
            </p:cNvPr>
            <p:cNvCxnSpPr>
              <a:cxnSpLocks/>
            </p:cNvCxnSpPr>
            <p:nvPr/>
          </p:nvCxnSpPr>
          <p:spPr>
            <a:xfrm>
              <a:off x="50546809" y="1980628"/>
              <a:ext cx="0" cy="7848600"/>
            </a:xfrm>
            <a:prstGeom prst="line">
              <a:avLst/>
            </a:prstGeom>
            <a:ln w="19050">
              <a:solidFill>
                <a:srgbClr val="5B5B5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4EB910CD-9ED2-4FBA-8D93-A22E4770F046}"/>
                </a:ext>
              </a:extLst>
            </p:cNvPr>
            <p:cNvSpPr txBox="1"/>
            <p:nvPr/>
          </p:nvSpPr>
          <p:spPr>
            <a:xfrm rot="16200000">
              <a:off x="20203406" y="9417217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0:00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CB109C61-4EED-487B-AB89-B1358322A124}"/>
                </a:ext>
              </a:extLst>
            </p:cNvPr>
            <p:cNvSpPr txBox="1"/>
            <p:nvPr/>
          </p:nvSpPr>
          <p:spPr>
            <a:xfrm rot="16200000">
              <a:off x="22721829" y="9417217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6:00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872F878C-2162-4DF0-8685-518BC19CCD2F}"/>
                </a:ext>
              </a:extLst>
            </p:cNvPr>
            <p:cNvSpPr txBox="1"/>
            <p:nvPr/>
          </p:nvSpPr>
          <p:spPr>
            <a:xfrm rot="16200000">
              <a:off x="25192964" y="9417217"/>
              <a:ext cx="6286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12:00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CB5F1252-680E-42A6-82DF-A034ABFA274A}"/>
                </a:ext>
              </a:extLst>
            </p:cNvPr>
            <p:cNvSpPr txBox="1"/>
            <p:nvPr/>
          </p:nvSpPr>
          <p:spPr>
            <a:xfrm rot="16200000">
              <a:off x="27711387" y="9417217"/>
              <a:ext cx="6286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18:00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9114FA0A-2F44-4017-B2CF-CA9AF147764D}"/>
                </a:ext>
              </a:extLst>
            </p:cNvPr>
            <p:cNvSpPr txBox="1"/>
            <p:nvPr/>
          </p:nvSpPr>
          <p:spPr>
            <a:xfrm rot="16200000">
              <a:off x="10129714" y="9417217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0:00</a:t>
              </a:r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8A2F01EA-218F-487B-B0BF-7E35934C73D2}"/>
                </a:ext>
              </a:extLst>
            </p:cNvPr>
            <p:cNvSpPr txBox="1"/>
            <p:nvPr/>
          </p:nvSpPr>
          <p:spPr>
            <a:xfrm rot="16200000">
              <a:off x="12648137" y="9417217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6:00</a:t>
              </a: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BEED2C2A-5632-4E19-BDFF-D6A5E3DB2D07}"/>
                </a:ext>
              </a:extLst>
            </p:cNvPr>
            <p:cNvSpPr txBox="1"/>
            <p:nvPr/>
          </p:nvSpPr>
          <p:spPr>
            <a:xfrm rot="16200000">
              <a:off x="15119272" y="9417217"/>
              <a:ext cx="6286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12:00</a:t>
              </a: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45F92521-93E3-4AF6-B047-D8BD9ECF3A78}"/>
                </a:ext>
              </a:extLst>
            </p:cNvPr>
            <p:cNvSpPr txBox="1"/>
            <p:nvPr/>
          </p:nvSpPr>
          <p:spPr>
            <a:xfrm rot="16200000">
              <a:off x="17637695" y="9417217"/>
              <a:ext cx="6286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18:00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1582DAA2-CF14-4557-9593-FAAA00B9160D}"/>
                </a:ext>
              </a:extLst>
            </p:cNvPr>
            <p:cNvSpPr txBox="1"/>
            <p:nvPr/>
          </p:nvSpPr>
          <p:spPr>
            <a:xfrm rot="16200000">
              <a:off x="40350790" y="9417217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0:00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E157B48C-B173-4C89-A66E-94112C8E07C4}"/>
                </a:ext>
              </a:extLst>
            </p:cNvPr>
            <p:cNvSpPr txBox="1"/>
            <p:nvPr/>
          </p:nvSpPr>
          <p:spPr>
            <a:xfrm rot="16200000">
              <a:off x="42869213" y="9417217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6:00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EA782121-B259-4DAA-A9E7-EDAFAB995450}"/>
                </a:ext>
              </a:extLst>
            </p:cNvPr>
            <p:cNvSpPr txBox="1"/>
            <p:nvPr/>
          </p:nvSpPr>
          <p:spPr>
            <a:xfrm rot="16200000">
              <a:off x="45340348" y="9417217"/>
              <a:ext cx="6286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12:00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753D6893-E429-40E3-96FD-02FDC7798738}"/>
                </a:ext>
              </a:extLst>
            </p:cNvPr>
            <p:cNvSpPr txBox="1"/>
            <p:nvPr/>
          </p:nvSpPr>
          <p:spPr>
            <a:xfrm rot="16200000">
              <a:off x="47858771" y="9417217"/>
              <a:ext cx="6286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18:00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7503BF76-EB76-4043-9F9E-EBB91E8C1CAE}"/>
                </a:ext>
              </a:extLst>
            </p:cNvPr>
            <p:cNvSpPr txBox="1"/>
            <p:nvPr/>
          </p:nvSpPr>
          <p:spPr>
            <a:xfrm rot="16200000">
              <a:off x="30277098" y="9417217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0:00</a:t>
              </a:r>
            </a:p>
          </p:txBody>
        </p: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F4928160-4357-4B4B-9259-CFFFA0724D54}"/>
                </a:ext>
              </a:extLst>
            </p:cNvPr>
            <p:cNvCxnSpPr>
              <a:cxnSpLocks/>
            </p:cNvCxnSpPr>
            <p:nvPr/>
          </p:nvCxnSpPr>
          <p:spPr>
            <a:xfrm>
              <a:off x="40473265" y="1980628"/>
              <a:ext cx="0" cy="784860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2B2A80CA-6D02-4DC0-80B8-CB693B86D5DB}"/>
                </a:ext>
              </a:extLst>
            </p:cNvPr>
            <p:cNvCxnSpPr>
              <a:cxnSpLocks/>
            </p:cNvCxnSpPr>
            <p:nvPr/>
          </p:nvCxnSpPr>
          <p:spPr>
            <a:xfrm>
              <a:off x="45510039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532C9C63-E700-4ADF-9005-98DFB67C4B0C}"/>
                </a:ext>
              </a:extLst>
            </p:cNvPr>
            <p:cNvCxnSpPr>
              <a:cxnSpLocks/>
            </p:cNvCxnSpPr>
            <p:nvPr/>
          </p:nvCxnSpPr>
          <p:spPr>
            <a:xfrm>
              <a:off x="42991652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8FBF50C1-2071-492F-9801-E0BBD488CDF2}"/>
                </a:ext>
              </a:extLst>
            </p:cNvPr>
            <p:cNvCxnSpPr>
              <a:cxnSpLocks/>
            </p:cNvCxnSpPr>
            <p:nvPr/>
          </p:nvCxnSpPr>
          <p:spPr>
            <a:xfrm>
              <a:off x="48028426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D56744CD-B0AB-4D9D-AFAA-A0DCF8C48E32}"/>
                </a:ext>
              </a:extLst>
            </p:cNvPr>
            <p:cNvCxnSpPr>
              <a:cxnSpLocks/>
            </p:cNvCxnSpPr>
            <p:nvPr/>
          </p:nvCxnSpPr>
          <p:spPr>
            <a:xfrm>
              <a:off x="30399717" y="1980628"/>
              <a:ext cx="0" cy="784860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522C1D9B-FDFD-4F88-9FDC-6544C303D054}"/>
                </a:ext>
              </a:extLst>
            </p:cNvPr>
            <p:cNvCxnSpPr>
              <a:cxnSpLocks/>
            </p:cNvCxnSpPr>
            <p:nvPr/>
          </p:nvCxnSpPr>
          <p:spPr>
            <a:xfrm>
              <a:off x="35436491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D259A299-CDA2-4913-BCFA-933CEB6D963A}"/>
                </a:ext>
              </a:extLst>
            </p:cNvPr>
            <p:cNvCxnSpPr>
              <a:cxnSpLocks/>
            </p:cNvCxnSpPr>
            <p:nvPr/>
          </p:nvCxnSpPr>
          <p:spPr>
            <a:xfrm>
              <a:off x="32918104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6FC4156C-3EC0-47CA-98A6-5432FF8C9462}"/>
                </a:ext>
              </a:extLst>
            </p:cNvPr>
            <p:cNvCxnSpPr>
              <a:cxnSpLocks/>
            </p:cNvCxnSpPr>
            <p:nvPr/>
          </p:nvCxnSpPr>
          <p:spPr>
            <a:xfrm>
              <a:off x="37954878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7309BCB4-E11A-471B-9D77-2F6A5B96DB7B}"/>
                </a:ext>
              </a:extLst>
            </p:cNvPr>
            <p:cNvSpPr txBox="1"/>
            <p:nvPr/>
          </p:nvSpPr>
          <p:spPr>
            <a:xfrm rot="16200000">
              <a:off x="32795521" y="9417217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6:00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E56AF88D-9E48-41F9-88E3-9AD829A0F223}"/>
                </a:ext>
              </a:extLst>
            </p:cNvPr>
            <p:cNvSpPr txBox="1"/>
            <p:nvPr/>
          </p:nvSpPr>
          <p:spPr>
            <a:xfrm rot="16200000">
              <a:off x="35266656" y="9417217"/>
              <a:ext cx="6286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12:00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C7C3D4FD-2E27-4686-9D29-F9281A46F0CC}"/>
                </a:ext>
              </a:extLst>
            </p:cNvPr>
            <p:cNvSpPr txBox="1"/>
            <p:nvPr/>
          </p:nvSpPr>
          <p:spPr>
            <a:xfrm rot="16200000">
              <a:off x="37785079" y="9417217"/>
              <a:ext cx="6286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18:00</a:t>
              </a:r>
            </a:p>
          </p:txBody>
        </p: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15121439-7D69-414A-A12D-18E7FAF2CF74}"/>
                </a:ext>
              </a:extLst>
            </p:cNvPr>
            <p:cNvCxnSpPr>
              <a:cxnSpLocks/>
            </p:cNvCxnSpPr>
            <p:nvPr/>
          </p:nvCxnSpPr>
          <p:spPr>
            <a:xfrm>
              <a:off x="10252049" y="1980628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>
              <a:extLst>
                <a:ext uri="{FF2B5EF4-FFF2-40B4-BE49-F238E27FC236}">
                  <a16:creationId xmlns:a16="http://schemas.microsoft.com/office/drawing/2014/main" id="{F853AFBA-DA80-48C0-8CE6-5F1ABC9CE594}"/>
                </a:ext>
              </a:extLst>
            </p:cNvPr>
            <p:cNvCxnSpPr>
              <a:cxnSpLocks/>
            </p:cNvCxnSpPr>
            <p:nvPr/>
          </p:nvCxnSpPr>
          <p:spPr>
            <a:xfrm>
              <a:off x="10252621" y="1981200"/>
              <a:ext cx="0" cy="78486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9" name="Rectangle 348">
            <a:extLst>
              <a:ext uri="{FF2B5EF4-FFF2-40B4-BE49-F238E27FC236}">
                <a16:creationId xmlns:a16="http://schemas.microsoft.com/office/drawing/2014/main" id="{8EA16D0D-04B9-4CA9-A9B3-CA0EA4067ADE}"/>
              </a:ext>
            </a:extLst>
          </p:cNvPr>
          <p:cNvSpPr/>
          <p:nvPr/>
        </p:nvSpPr>
        <p:spPr>
          <a:xfrm>
            <a:off x="18533920" y="1860045"/>
            <a:ext cx="1783962" cy="8226593"/>
          </a:xfrm>
          <a:prstGeom prst="rect">
            <a:avLst/>
          </a:prstGeom>
          <a:solidFill>
            <a:srgbClr val="525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5FA28225-942E-4797-BE0E-A21B5826FA44}"/>
              </a:ext>
            </a:extLst>
          </p:cNvPr>
          <p:cNvCxnSpPr>
            <a:cxnSpLocks/>
          </p:cNvCxnSpPr>
          <p:nvPr/>
        </p:nvCxnSpPr>
        <p:spPr>
          <a:xfrm flipH="1">
            <a:off x="1696450" y="2989367"/>
            <a:ext cx="1682356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1CD2352-E53A-45A1-93F4-E02AA4A8F031}"/>
              </a:ext>
            </a:extLst>
          </p:cNvPr>
          <p:cNvCxnSpPr>
            <a:cxnSpLocks/>
          </p:cNvCxnSpPr>
          <p:nvPr/>
        </p:nvCxnSpPr>
        <p:spPr>
          <a:xfrm rot="5400000">
            <a:off x="10080928" y="-182881"/>
            <a:ext cx="0" cy="1676895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CAD7CB02-9BE9-49F6-B876-3975A1BADEEF}"/>
              </a:ext>
            </a:extLst>
          </p:cNvPr>
          <p:cNvCxnSpPr>
            <a:cxnSpLocks/>
          </p:cNvCxnSpPr>
          <p:nvPr/>
        </p:nvCxnSpPr>
        <p:spPr>
          <a:xfrm flipH="1">
            <a:off x="1696451" y="5074259"/>
            <a:ext cx="16837097" cy="0"/>
          </a:xfrm>
          <a:prstGeom prst="line">
            <a:avLst/>
          </a:prstGeom>
          <a:ln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FB098D1C-4560-4878-A3AA-973FE2DBD147}"/>
              </a:ext>
            </a:extLst>
          </p:cNvPr>
          <p:cNvCxnSpPr>
            <a:cxnSpLocks/>
          </p:cNvCxnSpPr>
          <p:nvPr/>
        </p:nvCxnSpPr>
        <p:spPr>
          <a:xfrm flipH="1">
            <a:off x="1696450" y="4031813"/>
            <a:ext cx="16823559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18">
            <a:extLst>
              <a:ext uri="{FF2B5EF4-FFF2-40B4-BE49-F238E27FC236}">
                <a16:creationId xmlns:a16="http://schemas.microsoft.com/office/drawing/2014/main" id="{A9F17C3D-E74C-4CC2-BEDD-074106E77576}"/>
              </a:ext>
            </a:extLst>
          </p:cNvPr>
          <p:cNvCxnSpPr>
            <a:cxnSpLocks/>
          </p:cNvCxnSpPr>
          <p:nvPr/>
        </p:nvCxnSpPr>
        <p:spPr>
          <a:xfrm rot="5400000">
            <a:off x="10080928" y="859563"/>
            <a:ext cx="0" cy="1676895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Connector 219">
            <a:extLst>
              <a:ext uri="{FF2B5EF4-FFF2-40B4-BE49-F238E27FC236}">
                <a16:creationId xmlns:a16="http://schemas.microsoft.com/office/drawing/2014/main" id="{FBEF9CC5-25C4-403B-B0F4-A25426C9F53B}"/>
              </a:ext>
            </a:extLst>
          </p:cNvPr>
          <p:cNvCxnSpPr>
            <a:cxnSpLocks/>
          </p:cNvCxnSpPr>
          <p:nvPr/>
        </p:nvCxnSpPr>
        <p:spPr>
          <a:xfrm rot="5400000">
            <a:off x="10080928" y="-1225327"/>
            <a:ext cx="0" cy="1676895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4FD4948C-DDFD-4389-B156-37E36929FB39}"/>
              </a:ext>
            </a:extLst>
          </p:cNvPr>
          <p:cNvCxnSpPr>
            <a:cxnSpLocks/>
          </p:cNvCxnSpPr>
          <p:nvPr/>
        </p:nvCxnSpPr>
        <p:spPr>
          <a:xfrm flipH="1">
            <a:off x="1696450" y="6116705"/>
            <a:ext cx="1685539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2858ECC4-FC2A-426A-8841-9DD9F3847D8C}"/>
              </a:ext>
            </a:extLst>
          </p:cNvPr>
          <p:cNvGrpSpPr/>
          <p:nvPr/>
        </p:nvGrpSpPr>
        <p:grpSpPr>
          <a:xfrm>
            <a:off x="-16042" y="1757893"/>
            <a:ext cx="1685421" cy="9557807"/>
            <a:chOff x="-16042" y="1757893"/>
            <a:chExt cx="1685421" cy="9557807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4C5D419-089E-4974-9B2D-339850F6AD24}"/>
                </a:ext>
              </a:extLst>
            </p:cNvPr>
            <p:cNvSpPr/>
            <p:nvPr/>
          </p:nvSpPr>
          <p:spPr>
            <a:xfrm>
              <a:off x="-16042" y="1962150"/>
              <a:ext cx="1685421" cy="9353550"/>
            </a:xfrm>
            <a:custGeom>
              <a:avLst/>
              <a:gdLst>
                <a:gd name="connsiteX0" fmla="*/ 0 w 1661358"/>
                <a:gd name="connsiteY0" fmla="*/ 0 h 9353550"/>
                <a:gd name="connsiteX1" fmla="*/ 1661358 w 1661358"/>
                <a:gd name="connsiteY1" fmla="*/ 0 h 9353550"/>
                <a:gd name="connsiteX2" fmla="*/ 1661358 w 1661358"/>
                <a:gd name="connsiteY2" fmla="*/ 9353550 h 9353550"/>
                <a:gd name="connsiteX3" fmla="*/ 0 w 1661358"/>
                <a:gd name="connsiteY3" fmla="*/ 9353550 h 9353550"/>
                <a:gd name="connsiteX4" fmla="*/ 0 w 1661358"/>
                <a:gd name="connsiteY4" fmla="*/ 0 h 9353550"/>
                <a:gd name="connsiteX0" fmla="*/ 0 w 1685421"/>
                <a:gd name="connsiteY0" fmla="*/ 0 h 9353550"/>
                <a:gd name="connsiteX1" fmla="*/ 1661358 w 1685421"/>
                <a:gd name="connsiteY1" fmla="*/ 0 h 9353550"/>
                <a:gd name="connsiteX2" fmla="*/ 1685421 w 1685421"/>
                <a:gd name="connsiteY2" fmla="*/ 8366961 h 9353550"/>
                <a:gd name="connsiteX3" fmla="*/ 0 w 1685421"/>
                <a:gd name="connsiteY3" fmla="*/ 9353550 h 9353550"/>
                <a:gd name="connsiteX4" fmla="*/ 0 w 1685421"/>
                <a:gd name="connsiteY4" fmla="*/ 0 h 935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5421" h="9353550">
                  <a:moveTo>
                    <a:pt x="0" y="0"/>
                  </a:moveTo>
                  <a:lnTo>
                    <a:pt x="1661358" y="0"/>
                  </a:lnTo>
                  <a:lnTo>
                    <a:pt x="1685421" y="8366961"/>
                  </a:lnTo>
                  <a:lnTo>
                    <a:pt x="0" y="9353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52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E509332-7E2F-4C1A-9124-410381BD55A9}"/>
                </a:ext>
              </a:extLst>
            </p:cNvPr>
            <p:cNvSpPr txBox="1"/>
            <p:nvPr/>
          </p:nvSpPr>
          <p:spPr>
            <a:xfrm rot="16200000">
              <a:off x="-1489218" y="5844746"/>
              <a:ext cx="41285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150" dirty="0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Time to First Byte (</a:t>
              </a:r>
              <a:r>
                <a:rPr lang="en-US" sz="2400" spc="150" dirty="0" err="1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ms</a:t>
              </a:r>
              <a:r>
                <a:rPr lang="en-US" sz="2400" spc="150" dirty="0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)</a:t>
              </a: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EA4BFE7F-E48E-4960-B9FE-2F923BB7D636}"/>
                </a:ext>
              </a:extLst>
            </p:cNvPr>
            <p:cNvSpPr txBox="1"/>
            <p:nvPr/>
          </p:nvSpPr>
          <p:spPr>
            <a:xfrm>
              <a:off x="1074826" y="4867107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250</a:t>
              </a:r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980A8E36-AC6B-4105-9F3C-3C02C5906A74}"/>
                </a:ext>
              </a:extLst>
            </p:cNvPr>
            <p:cNvSpPr txBox="1"/>
            <p:nvPr/>
          </p:nvSpPr>
          <p:spPr>
            <a:xfrm>
              <a:off x="1226030" y="10061407"/>
              <a:ext cx="398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0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2EE2BA2-BBAE-4D8F-8159-5B132A5A837B}"/>
                </a:ext>
              </a:extLst>
            </p:cNvPr>
            <p:cNvSpPr txBox="1"/>
            <p:nvPr/>
          </p:nvSpPr>
          <p:spPr>
            <a:xfrm>
              <a:off x="1074826" y="1757893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400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3D6E35D-967A-488F-AA8C-DF9469A2AA8D}"/>
                </a:ext>
              </a:extLst>
            </p:cNvPr>
            <p:cNvSpPr txBox="1"/>
            <p:nvPr/>
          </p:nvSpPr>
          <p:spPr>
            <a:xfrm>
              <a:off x="1074826" y="2795832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350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9FFFEA69-ED0D-48AE-AB37-A5FE3FD67082}"/>
                </a:ext>
              </a:extLst>
            </p:cNvPr>
            <p:cNvSpPr txBox="1"/>
            <p:nvPr/>
          </p:nvSpPr>
          <p:spPr>
            <a:xfrm>
              <a:off x="1074826" y="3833771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300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AB6FE9A-021C-4980-8764-3D478F59C679}"/>
                </a:ext>
              </a:extLst>
            </p:cNvPr>
            <p:cNvSpPr txBox="1"/>
            <p:nvPr/>
          </p:nvSpPr>
          <p:spPr>
            <a:xfrm>
              <a:off x="1074827" y="5909649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200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5E4DC26D-B926-4CE3-A4BD-9B994DD3A1BA}"/>
                </a:ext>
              </a:extLst>
            </p:cNvPr>
            <p:cNvSpPr txBox="1"/>
            <p:nvPr/>
          </p:nvSpPr>
          <p:spPr>
            <a:xfrm>
              <a:off x="1074827" y="6947588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150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AD75EF47-F53E-4DD7-93F0-12042FA91D37}"/>
                </a:ext>
              </a:extLst>
            </p:cNvPr>
            <p:cNvSpPr txBox="1"/>
            <p:nvPr/>
          </p:nvSpPr>
          <p:spPr>
            <a:xfrm>
              <a:off x="1226030" y="10061407"/>
              <a:ext cx="398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0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D018671D-A2CD-4713-AF6E-7758EC3498B6}"/>
                </a:ext>
              </a:extLst>
            </p:cNvPr>
            <p:cNvSpPr txBox="1"/>
            <p:nvPr/>
          </p:nvSpPr>
          <p:spPr>
            <a:xfrm>
              <a:off x="1196656" y="9023466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50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A53385D-8131-4584-B222-1782E230455C}"/>
                </a:ext>
              </a:extLst>
            </p:cNvPr>
            <p:cNvSpPr txBox="1"/>
            <p:nvPr/>
          </p:nvSpPr>
          <p:spPr>
            <a:xfrm>
              <a:off x="1074827" y="7985527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100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C54063B-B299-485F-BD25-86D8F0EE6D22}"/>
              </a:ext>
            </a:extLst>
          </p:cNvPr>
          <p:cNvGrpSpPr/>
          <p:nvPr/>
        </p:nvGrpSpPr>
        <p:grpSpPr>
          <a:xfrm>
            <a:off x="1588169" y="1876926"/>
            <a:ext cx="17027090" cy="8492690"/>
            <a:chOff x="1588169" y="1860884"/>
            <a:chExt cx="17027090" cy="8492690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A2D9A779-EE6C-4A3B-BFC3-766861196C5F}"/>
                </a:ext>
              </a:extLst>
            </p:cNvPr>
            <p:cNvCxnSpPr>
              <a:cxnSpLocks/>
              <a:stCxn id="226" idx="3"/>
            </p:cNvCxnSpPr>
            <p:nvPr/>
          </p:nvCxnSpPr>
          <p:spPr>
            <a:xfrm>
              <a:off x="1624977" y="10246073"/>
              <a:ext cx="16899547" cy="11850"/>
            </a:xfrm>
            <a:prstGeom prst="line">
              <a:avLst/>
            </a:prstGeom>
            <a:ln w="285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E988B947-52C9-42B2-B46C-B061BB3CF934}"/>
                </a:ext>
              </a:extLst>
            </p:cNvPr>
            <p:cNvCxnSpPr>
              <a:cxnSpLocks/>
            </p:cNvCxnSpPr>
            <p:nvPr/>
          </p:nvCxnSpPr>
          <p:spPr>
            <a:xfrm>
              <a:off x="1650036" y="1944284"/>
              <a:ext cx="16898551" cy="11850"/>
            </a:xfrm>
            <a:prstGeom prst="line">
              <a:avLst/>
            </a:prstGeom>
            <a:ln w="285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5AD8EDAC-BB07-4EC2-9775-BF602232FCEC}"/>
                </a:ext>
              </a:extLst>
            </p:cNvPr>
            <p:cNvCxnSpPr>
              <a:cxnSpLocks/>
            </p:cNvCxnSpPr>
            <p:nvPr/>
          </p:nvCxnSpPr>
          <p:spPr>
            <a:xfrm>
              <a:off x="18533548" y="1924050"/>
              <a:ext cx="0" cy="8343900"/>
            </a:xfrm>
            <a:prstGeom prst="line">
              <a:avLst/>
            </a:prstGeom>
            <a:ln w="285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23B12275-CF87-4AAB-AC3D-6CDFF7225395}"/>
                </a:ext>
              </a:extLst>
            </p:cNvPr>
            <p:cNvSpPr/>
            <p:nvPr/>
          </p:nvSpPr>
          <p:spPr>
            <a:xfrm>
              <a:off x="18432379" y="10170694"/>
              <a:ext cx="182880" cy="182880"/>
            </a:xfrm>
            <a:prstGeom prst="ellipse">
              <a:avLst/>
            </a:prstGeom>
            <a:solidFill>
              <a:srgbClr val="5B5B5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85AE769-26E1-4FF0-844E-2B86ABC99874}"/>
                </a:ext>
              </a:extLst>
            </p:cNvPr>
            <p:cNvSpPr/>
            <p:nvPr/>
          </p:nvSpPr>
          <p:spPr>
            <a:xfrm>
              <a:off x="18432379" y="1860884"/>
              <a:ext cx="182880" cy="182880"/>
            </a:xfrm>
            <a:prstGeom prst="ellipse">
              <a:avLst/>
            </a:prstGeom>
            <a:solidFill>
              <a:srgbClr val="5B5B5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24FAB0A-CAB2-47A4-A84C-EADBC7C9EFD6}"/>
                </a:ext>
              </a:extLst>
            </p:cNvPr>
            <p:cNvCxnSpPr>
              <a:cxnSpLocks/>
            </p:cNvCxnSpPr>
            <p:nvPr/>
          </p:nvCxnSpPr>
          <p:spPr>
            <a:xfrm>
              <a:off x="1673295" y="1924050"/>
              <a:ext cx="0" cy="8343900"/>
            </a:xfrm>
            <a:prstGeom prst="line">
              <a:avLst/>
            </a:prstGeom>
            <a:ln w="285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92818EFE-4FF3-41D2-8354-4BC2BD71A403}"/>
                </a:ext>
              </a:extLst>
            </p:cNvPr>
            <p:cNvSpPr/>
            <p:nvPr/>
          </p:nvSpPr>
          <p:spPr>
            <a:xfrm>
              <a:off x="1588169" y="1860884"/>
              <a:ext cx="182880" cy="182880"/>
            </a:xfrm>
            <a:prstGeom prst="ellipse">
              <a:avLst/>
            </a:prstGeom>
            <a:solidFill>
              <a:srgbClr val="5B5B5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5218FD61-5C60-48F7-8607-9C3279D825C9}"/>
                </a:ext>
              </a:extLst>
            </p:cNvPr>
            <p:cNvSpPr/>
            <p:nvPr/>
          </p:nvSpPr>
          <p:spPr>
            <a:xfrm>
              <a:off x="1588169" y="10170694"/>
              <a:ext cx="182880" cy="182880"/>
            </a:xfrm>
            <a:prstGeom prst="ellipse">
              <a:avLst/>
            </a:prstGeom>
            <a:solidFill>
              <a:srgbClr val="5B5B5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950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9823E-6 -4.82604E-7 L -1.62579 -4.82604E-7 " pathEditMode="relative" rAng="0" ptsTypes="AA">
                                      <p:cBhvr>
                                        <p:cTn id="6" dur="4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9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513E-6 -2.14366E-6 L -1.63234 -2.14366E-6 " pathEditMode="relative" rAng="0" ptsTypes="AA">
                                      <p:cBhvr>
                                        <p:cTn id="8" dur="4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1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446E-6 -3.09764E-6 L -1.63203 -3.09764E-6 " pathEditMode="relative" rAng="0" ptsTypes="AA">
                                      <p:cBhvr>
                                        <p:cTn id="10" dur="42000" fill="hold"/>
                                        <p:tgtEl>
                                          <p:spTgt spid="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2000"/>
                            </p:stCondLst>
                            <p:childTnLst>
                              <p:par>
                                <p:cTn id="12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1099E-6 -4.48934E-6 L 0.36647 -4.48934E-6 " pathEditMode="relative" rAng="0" ptsTypes="AA">
                                      <p:cBhvr>
                                        <p:cTn id="13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254F68-2C4B-4A85-8BB9-3C6E326CFB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081" y="512064"/>
            <a:ext cx="10325113" cy="103388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576A5CD-3CEF-4A32-A41D-EFCEAC3E10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247" y="232626"/>
            <a:ext cx="12376419" cy="11095266"/>
          </a:xfrm>
          <a:prstGeom prst="rect">
            <a:avLst/>
          </a:prstGeom>
        </p:spPr>
      </p:pic>
      <p:sp>
        <p:nvSpPr>
          <p:cNvPr id="158" name="Hexagon 157">
            <a:extLst>
              <a:ext uri="{FF2B5EF4-FFF2-40B4-BE49-F238E27FC236}">
                <a16:creationId xmlns:a16="http://schemas.microsoft.com/office/drawing/2014/main" id="{39D2E4A8-86F2-4524-9D65-CFCA344C6C09}"/>
              </a:ext>
            </a:extLst>
          </p:cNvPr>
          <p:cNvSpPr/>
          <p:nvPr/>
        </p:nvSpPr>
        <p:spPr>
          <a:xfrm rot="5400000">
            <a:off x="8876321" y="7837540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Hexagon 95">
            <a:extLst>
              <a:ext uri="{FF2B5EF4-FFF2-40B4-BE49-F238E27FC236}">
                <a16:creationId xmlns:a16="http://schemas.microsoft.com/office/drawing/2014/main" id="{929EA727-A0DC-449B-B07A-0D892C63B855}"/>
              </a:ext>
            </a:extLst>
          </p:cNvPr>
          <p:cNvSpPr/>
          <p:nvPr/>
        </p:nvSpPr>
        <p:spPr>
          <a:xfrm rot="5400000">
            <a:off x="8394204" y="8077454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9" name="Hexagon 168">
            <a:extLst>
              <a:ext uri="{FF2B5EF4-FFF2-40B4-BE49-F238E27FC236}">
                <a16:creationId xmlns:a16="http://schemas.microsoft.com/office/drawing/2014/main" id="{430BA8E1-DB7D-4BAF-84A9-DD89A35A16D3}"/>
              </a:ext>
            </a:extLst>
          </p:cNvPr>
          <p:cNvSpPr/>
          <p:nvPr/>
        </p:nvSpPr>
        <p:spPr>
          <a:xfrm rot="5400000">
            <a:off x="3724575" y="4096484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Hexagon 84">
            <a:extLst>
              <a:ext uri="{FF2B5EF4-FFF2-40B4-BE49-F238E27FC236}">
                <a16:creationId xmlns:a16="http://schemas.microsoft.com/office/drawing/2014/main" id="{87A2496C-9E96-443A-8400-89C9D98B32A0}"/>
              </a:ext>
            </a:extLst>
          </p:cNvPr>
          <p:cNvSpPr/>
          <p:nvPr/>
        </p:nvSpPr>
        <p:spPr>
          <a:xfrm rot="5400000">
            <a:off x="5567775" y="5952165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Hexagon 83">
            <a:extLst>
              <a:ext uri="{FF2B5EF4-FFF2-40B4-BE49-F238E27FC236}">
                <a16:creationId xmlns:a16="http://schemas.microsoft.com/office/drawing/2014/main" id="{F62E5C92-E1A8-4AC0-9388-EE086C0D47CF}"/>
              </a:ext>
            </a:extLst>
          </p:cNvPr>
          <p:cNvSpPr/>
          <p:nvPr/>
        </p:nvSpPr>
        <p:spPr>
          <a:xfrm rot="5400000">
            <a:off x="6456004" y="4672687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Hexagon 94">
            <a:extLst>
              <a:ext uri="{FF2B5EF4-FFF2-40B4-BE49-F238E27FC236}">
                <a16:creationId xmlns:a16="http://schemas.microsoft.com/office/drawing/2014/main" id="{597383C4-5A8C-4480-949A-A737FA4EE2AB}"/>
              </a:ext>
            </a:extLst>
          </p:cNvPr>
          <p:cNvSpPr/>
          <p:nvPr/>
        </p:nvSpPr>
        <p:spPr>
          <a:xfrm rot="5400000">
            <a:off x="8227376" y="3757229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BB9A1BF-077E-4A42-89F5-A4FD2D3912C9}"/>
              </a:ext>
            </a:extLst>
          </p:cNvPr>
          <p:cNvGrpSpPr/>
          <p:nvPr/>
        </p:nvGrpSpPr>
        <p:grpSpPr>
          <a:xfrm>
            <a:off x="8033222" y="4677353"/>
            <a:ext cx="1698431" cy="2016161"/>
            <a:chOff x="8033222" y="4677353"/>
            <a:chExt cx="1698431" cy="2016161"/>
          </a:xfrm>
        </p:grpSpPr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FED66A40-E482-46FE-9F42-D7547D7C56A5}"/>
                </a:ext>
              </a:extLst>
            </p:cNvPr>
            <p:cNvGrpSpPr/>
            <p:nvPr/>
          </p:nvGrpSpPr>
          <p:grpSpPr>
            <a:xfrm>
              <a:off x="8033222" y="4677353"/>
              <a:ext cx="1698431" cy="501364"/>
              <a:chOff x="11173289" y="3834670"/>
              <a:chExt cx="1698431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5C3F94E5-B6E9-4915-ACD3-D6D537FB4B8C}"/>
                  </a:ext>
                </a:extLst>
              </p:cNvPr>
              <p:cNvSpPr/>
              <p:nvPr/>
            </p:nvSpPr>
            <p:spPr>
              <a:xfrm>
                <a:off x="11217342" y="3882322"/>
                <a:ext cx="1596912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49D9FA97-3D8A-48F6-A86E-1D562E9A9F70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59691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HONG KONG</a:t>
                </a:r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C5273420-1A6E-4FBC-A4E4-E0C6667DB985}"/>
                  </a:ext>
                </a:extLst>
              </p:cNvPr>
              <p:cNvSpPr/>
              <p:nvPr/>
            </p:nvSpPr>
            <p:spPr>
              <a:xfrm>
                <a:off x="12768545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3167F4FB-C3E7-482E-B01C-83097A90842C}"/>
                  </a:ext>
                </a:extLst>
              </p:cNvPr>
              <p:cNvSpPr/>
              <p:nvPr/>
            </p:nvSpPr>
            <p:spPr>
              <a:xfrm>
                <a:off x="12780280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2D78C96A-5C27-423C-91EB-F870E8C755E0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BDA81BE2-5DB6-4F1D-AD7E-382FF283F1AD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95A57151-08ED-4348-BF3A-1D886EB2A7B2}"/>
                </a:ext>
              </a:extLst>
            </p:cNvPr>
            <p:cNvGrpSpPr/>
            <p:nvPr/>
          </p:nvGrpSpPr>
          <p:grpSpPr>
            <a:xfrm>
              <a:off x="8791714" y="5152317"/>
              <a:ext cx="124274" cy="1541197"/>
              <a:chOff x="8973926" y="3026794"/>
              <a:chExt cx="124274" cy="1541197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32DC4ADB-3F08-4AF3-95FB-A3D50BC42627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0409F3B7-FD26-439D-8ECF-F09E61FF9FD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35919" y="3026794"/>
                <a:ext cx="144" cy="147906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47C0F45-43FC-48F9-9B6E-68854FC5DAE5}"/>
              </a:ext>
            </a:extLst>
          </p:cNvPr>
          <p:cNvGrpSpPr/>
          <p:nvPr/>
        </p:nvGrpSpPr>
        <p:grpSpPr>
          <a:xfrm>
            <a:off x="6993527" y="6331184"/>
            <a:ext cx="1660686" cy="1704239"/>
            <a:chOff x="6993527" y="6331184"/>
            <a:chExt cx="1660686" cy="1704239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88B29B74-F24F-4CF1-A708-C3A261410F0F}"/>
                </a:ext>
              </a:extLst>
            </p:cNvPr>
            <p:cNvGrpSpPr/>
            <p:nvPr/>
          </p:nvGrpSpPr>
          <p:grpSpPr>
            <a:xfrm>
              <a:off x="7755105" y="6688447"/>
              <a:ext cx="124274" cy="1346976"/>
              <a:chOff x="8995192" y="3221015"/>
              <a:chExt cx="124274" cy="134697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67E20FBA-0538-4CE3-9EFD-ED0838C0C1FA}"/>
                  </a:ext>
                </a:extLst>
              </p:cNvPr>
              <p:cNvSpPr/>
              <p:nvPr/>
            </p:nvSpPr>
            <p:spPr>
              <a:xfrm>
                <a:off x="8995192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1F9D66A9-CDCA-44CC-A8D6-332791662E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55966" y="3221015"/>
                <a:ext cx="0" cy="1267624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59382CA5-117B-4A5D-87BA-46E47B312582}"/>
                </a:ext>
              </a:extLst>
            </p:cNvPr>
            <p:cNvGrpSpPr/>
            <p:nvPr/>
          </p:nvGrpSpPr>
          <p:grpSpPr>
            <a:xfrm>
              <a:off x="6993527" y="6331184"/>
              <a:ext cx="1660686" cy="501364"/>
              <a:chOff x="11173289" y="3834670"/>
              <a:chExt cx="1660686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56CC8B0F-AE24-4564-A62D-AE45952A086C}"/>
                  </a:ext>
                </a:extLst>
              </p:cNvPr>
              <p:cNvSpPr/>
              <p:nvPr/>
            </p:nvSpPr>
            <p:spPr>
              <a:xfrm>
                <a:off x="11217342" y="3882322"/>
                <a:ext cx="1571624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2B621243-33BC-46C9-A341-77EC2ADB72D1}"/>
                  </a:ext>
                </a:extLst>
              </p:cNvPr>
              <p:cNvSpPr txBox="1"/>
              <p:nvPr/>
            </p:nvSpPr>
            <p:spPr>
              <a:xfrm>
                <a:off x="11269571" y="3904278"/>
                <a:ext cx="147027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SINGAPORE</a:t>
                </a:r>
              </a:p>
            </p:txBody>
          </p: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AB8C65A5-C1AA-4408-851D-B7B79D407C16}"/>
                  </a:ext>
                </a:extLst>
              </p:cNvPr>
              <p:cNvSpPr/>
              <p:nvPr/>
            </p:nvSpPr>
            <p:spPr>
              <a:xfrm>
                <a:off x="12742535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93C04A4E-EB30-459D-B353-9FB5EE28B1D2}"/>
                  </a:ext>
                </a:extLst>
              </p:cNvPr>
              <p:cNvSpPr/>
              <p:nvPr/>
            </p:nvSpPr>
            <p:spPr>
              <a:xfrm>
                <a:off x="12733010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072C0256-7652-4417-BE7C-5B0AAFBDD768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D0F7A2F1-7696-4631-BCD7-11C08478B476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B31E16F-6DF3-47D0-A0F7-155949DAA34A}"/>
              </a:ext>
            </a:extLst>
          </p:cNvPr>
          <p:cNvGrpSpPr/>
          <p:nvPr/>
        </p:nvGrpSpPr>
        <p:grpSpPr>
          <a:xfrm>
            <a:off x="10130281" y="4203846"/>
            <a:ext cx="1044915" cy="1633158"/>
            <a:chOff x="10130281" y="4203846"/>
            <a:chExt cx="1044915" cy="1633158"/>
          </a:xfrm>
        </p:grpSpPr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65D38D0B-7DDE-4A1A-8B65-2E5610E070A9}"/>
                </a:ext>
              </a:extLst>
            </p:cNvPr>
            <p:cNvGrpSpPr/>
            <p:nvPr/>
          </p:nvGrpSpPr>
          <p:grpSpPr>
            <a:xfrm>
              <a:off x="10130281" y="4203846"/>
              <a:ext cx="1044915" cy="501364"/>
              <a:chOff x="11173289" y="3834670"/>
              <a:chExt cx="104491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A3260ADF-6672-4D21-BD79-6647D6B2D447}"/>
                  </a:ext>
                </a:extLst>
              </p:cNvPr>
              <p:cNvSpPr/>
              <p:nvPr/>
            </p:nvSpPr>
            <p:spPr>
              <a:xfrm>
                <a:off x="11217342" y="3882322"/>
                <a:ext cx="958953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090DD22E-6EAA-4F5D-904F-7F3F237E91F2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95917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TOKYO</a:t>
                </a:r>
              </a:p>
            </p:txBody>
          </p:sp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F76E98CB-9EED-4B73-8D38-5D20A18BC554}"/>
                  </a:ext>
                </a:extLst>
              </p:cNvPr>
              <p:cNvSpPr/>
              <p:nvPr/>
            </p:nvSpPr>
            <p:spPr>
              <a:xfrm>
                <a:off x="12125653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BECB1FD2-102F-44E6-88A4-9A5C0CCA01FA}"/>
                  </a:ext>
                </a:extLst>
              </p:cNvPr>
              <p:cNvSpPr/>
              <p:nvPr/>
            </p:nvSpPr>
            <p:spPr>
              <a:xfrm>
                <a:off x="1212676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4CF46059-D0C7-4DA7-8074-907E2E70E96B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76BB7DFC-96A9-4E24-8A4D-35099538889B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9A9D0D1E-C682-4560-A1EC-068B425ECA1C}"/>
                </a:ext>
              </a:extLst>
            </p:cNvPr>
            <p:cNvGrpSpPr/>
            <p:nvPr/>
          </p:nvGrpSpPr>
          <p:grpSpPr>
            <a:xfrm>
              <a:off x="10578466" y="4666242"/>
              <a:ext cx="124274" cy="1170762"/>
              <a:chOff x="8973926" y="3397229"/>
              <a:chExt cx="124274" cy="117076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B3775D2E-B1A7-4BED-A550-C2AEF0E2B382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79A9279C-411F-44D9-B337-F020AFE0D81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33541" y="3397229"/>
                <a:ext cx="5044" cy="104648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A2FC80F-84BD-4070-A0F6-FC34B71A0CD4}"/>
              </a:ext>
            </a:extLst>
          </p:cNvPr>
          <p:cNvGrpSpPr/>
          <p:nvPr/>
        </p:nvGrpSpPr>
        <p:grpSpPr>
          <a:xfrm>
            <a:off x="9323703" y="8155000"/>
            <a:ext cx="1636261" cy="1948770"/>
            <a:chOff x="9323703" y="8155000"/>
            <a:chExt cx="1636261" cy="1948770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9E624D94-49C5-4A6B-BAC8-62959FAC84C1}"/>
                </a:ext>
              </a:extLst>
            </p:cNvPr>
            <p:cNvGrpSpPr/>
            <p:nvPr/>
          </p:nvGrpSpPr>
          <p:grpSpPr>
            <a:xfrm>
              <a:off x="9323703" y="8155000"/>
              <a:ext cx="1636261" cy="501364"/>
              <a:chOff x="10942379" y="3834670"/>
              <a:chExt cx="1636261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49" name="Rectangle 148">
                <a:extLst>
                  <a:ext uri="{FF2B5EF4-FFF2-40B4-BE49-F238E27FC236}">
                    <a16:creationId xmlns:a16="http://schemas.microsoft.com/office/drawing/2014/main" id="{C38648CD-3AE5-4C85-B565-9B1D92F4226D}"/>
                  </a:ext>
                </a:extLst>
              </p:cNvPr>
              <p:cNvSpPr/>
              <p:nvPr/>
            </p:nvSpPr>
            <p:spPr>
              <a:xfrm>
                <a:off x="10989315" y="3882322"/>
                <a:ext cx="1541206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87116F5E-C29E-4FE0-A15B-E8D6DBBDE04F}"/>
                  </a:ext>
                </a:extLst>
              </p:cNvPr>
              <p:cNvSpPr txBox="1"/>
              <p:nvPr/>
            </p:nvSpPr>
            <p:spPr>
              <a:xfrm>
                <a:off x="10986916" y="3904278"/>
                <a:ext cx="157126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MELBOURNE</a:t>
                </a:r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BF9C3390-5AAC-42A8-A317-1BAF97694C98}"/>
                  </a:ext>
                </a:extLst>
              </p:cNvPr>
              <p:cNvSpPr/>
              <p:nvPr/>
            </p:nvSpPr>
            <p:spPr>
              <a:xfrm>
                <a:off x="124860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EF6464A8-2C38-45B4-9735-36724736DC27}"/>
                  </a:ext>
                </a:extLst>
              </p:cNvPr>
              <p:cNvSpPr/>
              <p:nvPr/>
            </p:nvSpPr>
            <p:spPr>
              <a:xfrm>
                <a:off x="12487200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63F2E917-34E9-4621-B775-CAE09D0A942E}"/>
                  </a:ext>
                </a:extLst>
              </p:cNvPr>
              <p:cNvSpPr/>
              <p:nvPr/>
            </p:nvSpPr>
            <p:spPr>
              <a:xfrm>
                <a:off x="1094237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1AB43DE8-BD91-4D04-A25C-652676938DE7}"/>
                  </a:ext>
                </a:extLst>
              </p:cNvPr>
              <p:cNvSpPr/>
              <p:nvPr/>
            </p:nvSpPr>
            <p:spPr>
              <a:xfrm>
                <a:off x="1094237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2CB7645D-112F-4026-A265-474F084BB1DF}"/>
                </a:ext>
              </a:extLst>
            </p:cNvPr>
            <p:cNvGrpSpPr/>
            <p:nvPr/>
          </p:nvGrpSpPr>
          <p:grpSpPr>
            <a:xfrm>
              <a:off x="10658696" y="8628918"/>
              <a:ext cx="124274" cy="1474852"/>
              <a:chOff x="8973926" y="3093139"/>
              <a:chExt cx="124274" cy="147485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BF6A0FEC-F779-4401-B608-C3AD790E7CC7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26A68962-19DB-4A2B-88D7-5AF4C701F45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034329" y="3093139"/>
                <a:ext cx="12699" cy="138224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AB97C61-D1B3-42E1-B6D7-C29990B9487C}"/>
              </a:ext>
            </a:extLst>
          </p:cNvPr>
          <p:cNvGrpSpPr/>
          <p:nvPr/>
        </p:nvGrpSpPr>
        <p:grpSpPr>
          <a:xfrm>
            <a:off x="10842403" y="7494677"/>
            <a:ext cx="1159055" cy="2369179"/>
            <a:chOff x="10842403" y="7494677"/>
            <a:chExt cx="1159055" cy="2369179"/>
          </a:xfrm>
        </p:grpSpPr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2FBA1639-41A3-4490-B1D1-2C7E3590EF42}"/>
                </a:ext>
              </a:extLst>
            </p:cNvPr>
            <p:cNvGrpSpPr/>
            <p:nvPr/>
          </p:nvGrpSpPr>
          <p:grpSpPr>
            <a:xfrm>
              <a:off x="10842403" y="7494677"/>
              <a:ext cx="1159055" cy="501364"/>
              <a:chOff x="10942379" y="3834670"/>
              <a:chExt cx="115905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0" name="Rectangle 159">
                <a:extLst>
                  <a:ext uri="{FF2B5EF4-FFF2-40B4-BE49-F238E27FC236}">
                    <a16:creationId xmlns:a16="http://schemas.microsoft.com/office/drawing/2014/main" id="{F1F58A06-AB19-48C1-8DF4-8F2F465A4AF2}"/>
                  </a:ext>
                </a:extLst>
              </p:cNvPr>
              <p:cNvSpPr/>
              <p:nvPr/>
            </p:nvSpPr>
            <p:spPr>
              <a:xfrm>
                <a:off x="10989315" y="3882322"/>
                <a:ext cx="1053494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C9E94BBC-5B1E-45DF-8C5E-707F8B63FFB7}"/>
                  </a:ext>
                </a:extLst>
              </p:cNvPr>
              <p:cNvSpPr txBox="1"/>
              <p:nvPr/>
            </p:nvSpPr>
            <p:spPr>
              <a:xfrm>
                <a:off x="10986916" y="3904278"/>
                <a:ext cx="105830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SYDNEY</a:t>
                </a:r>
              </a:p>
            </p:txBody>
          </p:sp>
          <p:sp>
            <p:nvSpPr>
              <p:cNvPr id="162" name="Oval 161">
                <a:extLst>
                  <a:ext uri="{FF2B5EF4-FFF2-40B4-BE49-F238E27FC236}">
                    <a16:creationId xmlns:a16="http://schemas.microsoft.com/office/drawing/2014/main" id="{A863EDE2-66D1-4C08-807D-FD34D7E17266}"/>
                  </a:ext>
                </a:extLst>
              </p:cNvPr>
              <p:cNvSpPr/>
              <p:nvPr/>
            </p:nvSpPr>
            <p:spPr>
              <a:xfrm>
                <a:off x="12008883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854E3655-1CB4-4968-9BDE-A09C1A2A8C94}"/>
                  </a:ext>
                </a:extLst>
              </p:cNvPr>
              <p:cNvSpPr/>
              <p:nvPr/>
            </p:nvSpPr>
            <p:spPr>
              <a:xfrm>
                <a:off x="1200999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971F3F98-EC8F-42E2-A2FC-A3B19157E999}"/>
                  </a:ext>
                </a:extLst>
              </p:cNvPr>
              <p:cNvSpPr/>
              <p:nvPr/>
            </p:nvSpPr>
            <p:spPr>
              <a:xfrm>
                <a:off x="1094237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659E18CA-DE7A-4833-A1A5-58E66AD917E9}"/>
                  </a:ext>
                </a:extLst>
              </p:cNvPr>
              <p:cNvSpPr/>
              <p:nvPr/>
            </p:nvSpPr>
            <p:spPr>
              <a:xfrm>
                <a:off x="1094237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80E601A2-027D-4D94-96F4-C383CA27EEC8}"/>
                </a:ext>
              </a:extLst>
            </p:cNvPr>
            <p:cNvGrpSpPr/>
            <p:nvPr/>
          </p:nvGrpSpPr>
          <p:grpSpPr>
            <a:xfrm>
              <a:off x="11140813" y="7956071"/>
              <a:ext cx="124274" cy="1907785"/>
              <a:chOff x="8973926" y="2660206"/>
              <a:chExt cx="124274" cy="190778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E0D49E02-E01E-4851-A59D-AE4103455017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ED7D9E84-24BF-46CD-9DD0-CC041BD1BA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025609" y="2660206"/>
                <a:ext cx="21420" cy="181517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65724F0-BE3E-4A97-92B3-554EC40EEB95}"/>
              </a:ext>
            </a:extLst>
          </p:cNvPr>
          <p:cNvGrpSpPr/>
          <p:nvPr/>
        </p:nvGrpSpPr>
        <p:grpSpPr>
          <a:xfrm>
            <a:off x="5672319" y="4543101"/>
            <a:ext cx="908285" cy="1633158"/>
            <a:chOff x="5672319" y="4543101"/>
            <a:chExt cx="908285" cy="1633158"/>
          </a:xfrm>
        </p:grpSpPr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82D52A3A-F9AA-44AE-8C09-D2228508B161}"/>
                </a:ext>
              </a:extLst>
            </p:cNvPr>
            <p:cNvGrpSpPr/>
            <p:nvPr/>
          </p:nvGrpSpPr>
          <p:grpSpPr>
            <a:xfrm>
              <a:off x="5672319" y="4543101"/>
              <a:ext cx="908285" cy="501364"/>
              <a:chOff x="11173289" y="3834670"/>
              <a:chExt cx="90828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A0E720E2-7F99-425F-98ED-FA1C0F1B210B}"/>
                  </a:ext>
                </a:extLst>
              </p:cNvPr>
              <p:cNvSpPr/>
              <p:nvPr/>
            </p:nvSpPr>
            <p:spPr>
              <a:xfrm>
                <a:off x="11217343" y="3882322"/>
                <a:ext cx="809540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598E72C0-D390-4787-B05E-1F59894114EA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79541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PUNE</a:t>
                </a:r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73B018DB-560A-425C-B06B-E9D2E246C159}"/>
                  </a:ext>
                </a:extLst>
              </p:cNvPr>
              <p:cNvSpPr/>
              <p:nvPr/>
            </p:nvSpPr>
            <p:spPr>
              <a:xfrm>
                <a:off x="11989020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B2AFF9E1-CAFA-48F8-B6AD-D42B45BB0A78}"/>
                  </a:ext>
                </a:extLst>
              </p:cNvPr>
              <p:cNvSpPr/>
              <p:nvPr/>
            </p:nvSpPr>
            <p:spPr>
              <a:xfrm>
                <a:off x="1199013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6E5605FC-9565-4D7B-91EC-D736EBD3A6F7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id="{1B194EFD-A71C-4CF0-BDD2-733D41653773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AD971A16-721A-4A87-8D25-7E016C044524}"/>
                </a:ext>
              </a:extLst>
            </p:cNvPr>
            <p:cNvGrpSpPr/>
            <p:nvPr/>
          </p:nvGrpSpPr>
          <p:grpSpPr>
            <a:xfrm>
              <a:off x="6075665" y="5026517"/>
              <a:ext cx="124274" cy="1149742"/>
              <a:chOff x="8973926" y="3418249"/>
              <a:chExt cx="124274" cy="114974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id="{FCFD574F-9498-48E9-B301-DD1E989D7DC2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A47149C1-E3E5-4BC2-9B2B-A2E54BC710C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44051" y="3418249"/>
                <a:ext cx="5044" cy="104648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431D7C3-2ED0-4D5D-820A-CDA8ADBFE2FE}"/>
              </a:ext>
            </a:extLst>
          </p:cNvPr>
          <p:cNvGrpSpPr/>
          <p:nvPr/>
        </p:nvGrpSpPr>
        <p:grpSpPr>
          <a:xfrm>
            <a:off x="-30757" y="15763"/>
            <a:ext cx="20159241" cy="11339573"/>
            <a:chOff x="-55141" y="3571"/>
            <a:chExt cx="20159241" cy="1133957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5EE7EFA-8B9A-42D9-B8FE-77A0D2A2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141" y="3571"/>
              <a:ext cx="20159241" cy="11339573"/>
            </a:xfrm>
            <a:prstGeom prst="rect">
              <a:avLst/>
            </a:prstGeom>
          </p:spPr>
        </p:pic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D7E0DB13-35A3-4C21-94D8-FDC7C31C9A73}"/>
                </a:ext>
              </a:extLst>
            </p:cNvPr>
            <p:cNvGrpSpPr/>
            <p:nvPr/>
          </p:nvGrpSpPr>
          <p:grpSpPr>
            <a:xfrm>
              <a:off x="410576" y="2347533"/>
              <a:ext cx="19320680" cy="6720247"/>
              <a:chOff x="410576" y="2347533"/>
              <a:chExt cx="19320680" cy="6720247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F66AAF3-74DB-4E47-9CAB-0A6FA945F44A}"/>
                  </a:ext>
                </a:extLst>
              </p:cNvPr>
              <p:cNvSpPr/>
              <p:nvPr/>
            </p:nvSpPr>
            <p:spPr>
              <a:xfrm>
                <a:off x="452486" y="2395291"/>
                <a:ext cx="2510496" cy="6634409"/>
              </a:xfrm>
              <a:prstGeom prst="rect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DF82FD6-1661-47C3-AA1C-24B94B4F5FBE}"/>
                  </a:ext>
                </a:extLst>
              </p:cNvPr>
              <p:cNvSpPr txBox="1"/>
              <p:nvPr/>
            </p:nvSpPr>
            <p:spPr>
              <a:xfrm>
                <a:off x="571724" y="2455174"/>
                <a:ext cx="231185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Ericsson UDN POPs</a:t>
                </a: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E313E00A-7480-4B8E-82F7-4E5ECFA2046B}"/>
                  </a:ext>
                </a:extLst>
              </p:cNvPr>
              <p:cNvSpPr/>
              <p:nvPr/>
            </p:nvSpPr>
            <p:spPr>
              <a:xfrm>
                <a:off x="2914589" y="23475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925F8746-0B95-4890-B082-454A2FEFFAFA}"/>
                  </a:ext>
                </a:extLst>
              </p:cNvPr>
              <p:cNvSpPr/>
              <p:nvPr/>
            </p:nvSpPr>
            <p:spPr>
              <a:xfrm>
                <a:off x="2914589" y="8976340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8B726664-2106-4C2A-A9CC-E40043C40D8C}"/>
                  </a:ext>
                </a:extLst>
              </p:cNvPr>
              <p:cNvSpPr/>
              <p:nvPr/>
            </p:nvSpPr>
            <p:spPr>
              <a:xfrm>
                <a:off x="410576" y="23475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51B9B51A-5A51-42D1-B350-AEAA34FB3CF5}"/>
                  </a:ext>
                </a:extLst>
              </p:cNvPr>
              <p:cNvSpPr/>
              <p:nvPr/>
            </p:nvSpPr>
            <p:spPr>
              <a:xfrm>
                <a:off x="410576" y="8976340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88DFD2C-FC5E-48E4-B4BB-697ED5481D0E}"/>
                  </a:ext>
                </a:extLst>
              </p:cNvPr>
              <p:cNvSpPr txBox="1"/>
              <p:nvPr/>
            </p:nvSpPr>
            <p:spPr>
              <a:xfrm>
                <a:off x="1107993" y="3426495"/>
                <a:ext cx="1239314" cy="55092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Hong Kong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Singapore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Sydney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Tokyo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San Jose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Los Angeles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Seattle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Denver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Chicago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Dallas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Atlanta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Miami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Ashburn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New York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Toronto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Paris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London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Madrid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Frankfurt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Amsterdam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Stockholm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São Paulo</a:t>
                </a: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53D1ECAE-EE0B-434B-BE4C-97E7C3B73AC9}"/>
                  </a:ext>
                </a:extLst>
              </p:cNvPr>
              <p:cNvSpPr/>
              <p:nvPr/>
            </p:nvSpPr>
            <p:spPr>
              <a:xfrm>
                <a:off x="16898312" y="3576392"/>
                <a:ext cx="2795211" cy="4234108"/>
              </a:xfrm>
              <a:prstGeom prst="rect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2D939CF-A296-479A-97C0-C9C1A47C27A0}"/>
                  </a:ext>
                </a:extLst>
              </p:cNvPr>
              <p:cNvSpPr txBox="1"/>
              <p:nvPr/>
            </p:nvSpPr>
            <p:spPr>
              <a:xfrm>
                <a:off x="17017551" y="3636274"/>
                <a:ext cx="25958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Microsoft Azure POPs</a:t>
                </a: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839B7F94-7F4C-478D-BF97-DCA80FD0549A}"/>
                  </a:ext>
                </a:extLst>
              </p:cNvPr>
              <p:cNvSpPr/>
              <p:nvPr/>
            </p:nvSpPr>
            <p:spPr>
              <a:xfrm>
                <a:off x="19639816" y="35286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FCB0DC0C-8CAE-423E-A52D-21CE2141B576}"/>
                  </a:ext>
                </a:extLst>
              </p:cNvPr>
              <p:cNvSpPr/>
              <p:nvPr/>
            </p:nvSpPr>
            <p:spPr>
              <a:xfrm>
                <a:off x="19639816" y="7759217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68E210F7-2347-487E-8C40-1351CCFA27E5}"/>
                  </a:ext>
                </a:extLst>
              </p:cNvPr>
              <p:cNvSpPr/>
              <p:nvPr/>
            </p:nvSpPr>
            <p:spPr>
              <a:xfrm>
                <a:off x="16856403" y="35286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356DBA37-C640-47EF-A110-7CA67463BBC9}"/>
                  </a:ext>
                </a:extLst>
              </p:cNvPr>
              <p:cNvSpPr/>
              <p:nvPr/>
            </p:nvSpPr>
            <p:spPr>
              <a:xfrm>
                <a:off x="16856403" y="7759217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147358AE-4415-4AED-B9C5-DF514E48394D}"/>
                  </a:ext>
                </a:extLst>
              </p:cNvPr>
              <p:cNvSpPr txBox="1"/>
              <p:nvPr/>
            </p:nvSpPr>
            <p:spPr>
              <a:xfrm>
                <a:off x="17601172" y="4572560"/>
                <a:ext cx="1428596" cy="30469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San Francisco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Chicago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Toronto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Amsterdam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San Antonio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Richmond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Pune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São Paulo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Denver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Hong Kong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Singapore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Melbourne</a:t>
                </a:r>
              </a:p>
            </p:txBody>
          </p:sp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0C96E481-3AEC-4680-812C-671B6EF84DF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575" r="26570" b="31259"/>
              <a:stretch/>
            </p:blipFill>
            <p:spPr>
              <a:xfrm>
                <a:off x="1580437" y="2938828"/>
                <a:ext cx="294424" cy="377952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00621EBA-7BBF-464B-AD98-0530021E0D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811" r="61899" b="32272"/>
              <a:stretch/>
            </p:blipFill>
            <p:spPr>
              <a:xfrm>
                <a:off x="18010421" y="4077545"/>
                <a:ext cx="570992" cy="471135"/>
              </a:xfrm>
              <a:prstGeom prst="rect">
                <a:avLst/>
              </a:prstGeom>
            </p:spPr>
          </p:pic>
        </p:grp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A95DA0E4-C966-483A-A3E5-E5CCB816E015}"/>
              </a:ext>
            </a:extLst>
          </p:cNvPr>
          <p:cNvSpPr txBox="1"/>
          <p:nvPr/>
        </p:nvSpPr>
        <p:spPr>
          <a:xfrm>
            <a:off x="4767489" y="0"/>
            <a:ext cx="10630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spc="20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Waltz Pure WAN: Everywhere You Do Business</a:t>
            </a:r>
          </a:p>
        </p:txBody>
      </p:sp>
    </p:spTree>
    <p:extLst>
      <p:ext uri="{BB962C8B-B14F-4D97-AF65-F5344CB8AC3E}">
        <p14:creationId xmlns:p14="http://schemas.microsoft.com/office/powerpoint/2010/main" val="2161658457"/>
      </p:ext>
    </p:extLst>
  </p:cSld>
  <p:clrMapOvr>
    <a:masterClrMapping/>
  </p:clrMapOvr>
  <p:transition spd="slow" advClick="0" advTm="27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96" grpId="0" animBg="1"/>
      <p:bldP spid="169" grpId="0" animBg="1"/>
      <p:bldP spid="85" grpId="0" animBg="1"/>
      <p:bldP spid="84" grpId="0" animBg="1"/>
      <p:bldP spid="9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F1964E6-FEAA-48BB-8E48-C00A7AFA1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081" y="512064"/>
            <a:ext cx="10325113" cy="103388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82A135-1881-4571-8B10-A82A0466C5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247" y="232626"/>
            <a:ext cx="12376419" cy="11095266"/>
          </a:xfrm>
          <a:prstGeom prst="rect">
            <a:avLst/>
          </a:prstGeom>
        </p:spPr>
      </p:pic>
      <p:sp>
        <p:nvSpPr>
          <p:cNvPr id="138" name="Hexagon 137">
            <a:extLst>
              <a:ext uri="{FF2B5EF4-FFF2-40B4-BE49-F238E27FC236}">
                <a16:creationId xmlns:a16="http://schemas.microsoft.com/office/drawing/2014/main" id="{C9C19D15-735B-4485-A275-D354214227D1}"/>
              </a:ext>
            </a:extLst>
          </p:cNvPr>
          <p:cNvSpPr/>
          <p:nvPr/>
        </p:nvSpPr>
        <p:spPr>
          <a:xfrm rot="5400000">
            <a:off x="11589922" y="4463832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Hexagon 93">
            <a:extLst>
              <a:ext uri="{FF2B5EF4-FFF2-40B4-BE49-F238E27FC236}">
                <a16:creationId xmlns:a16="http://schemas.microsoft.com/office/drawing/2014/main" id="{8E4947CC-2588-42F4-8FD9-9FB7743BCFDE}"/>
              </a:ext>
            </a:extLst>
          </p:cNvPr>
          <p:cNvSpPr/>
          <p:nvPr/>
        </p:nvSpPr>
        <p:spPr>
          <a:xfrm rot="5400000">
            <a:off x="6780236" y="2545396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Hexagon 102">
            <a:extLst>
              <a:ext uri="{FF2B5EF4-FFF2-40B4-BE49-F238E27FC236}">
                <a16:creationId xmlns:a16="http://schemas.microsoft.com/office/drawing/2014/main" id="{00231AB7-98B0-452A-9C6F-D5F81DF106F7}"/>
              </a:ext>
            </a:extLst>
          </p:cNvPr>
          <p:cNvSpPr/>
          <p:nvPr/>
        </p:nvSpPr>
        <p:spPr>
          <a:xfrm rot="5400000">
            <a:off x="7164954" y="2685889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Hexagon 114">
            <a:extLst>
              <a:ext uri="{FF2B5EF4-FFF2-40B4-BE49-F238E27FC236}">
                <a16:creationId xmlns:a16="http://schemas.microsoft.com/office/drawing/2014/main" id="{F43F3C35-69E7-4019-B3B9-51103A0F67A4}"/>
              </a:ext>
            </a:extLst>
          </p:cNvPr>
          <p:cNvSpPr/>
          <p:nvPr/>
        </p:nvSpPr>
        <p:spPr>
          <a:xfrm rot="5400000">
            <a:off x="6582472" y="2837460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1" name="Hexagon 140">
            <a:extLst>
              <a:ext uri="{FF2B5EF4-FFF2-40B4-BE49-F238E27FC236}">
                <a16:creationId xmlns:a16="http://schemas.microsoft.com/office/drawing/2014/main" id="{10D8D3EB-2365-4C82-B39F-8173D9C4DD69}"/>
              </a:ext>
            </a:extLst>
          </p:cNvPr>
          <p:cNvSpPr/>
          <p:nvPr/>
        </p:nvSpPr>
        <p:spPr>
          <a:xfrm rot="5400000">
            <a:off x="6427881" y="2524259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2" name="Hexagon 141">
            <a:extLst>
              <a:ext uri="{FF2B5EF4-FFF2-40B4-BE49-F238E27FC236}">
                <a16:creationId xmlns:a16="http://schemas.microsoft.com/office/drawing/2014/main" id="{A337B3C5-F368-4D1A-BD93-A54760004D4A}"/>
              </a:ext>
            </a:extLst>
          </p:cNvPr>
          <p:cNvSpPr/>
          <p:nvPr/>
        </p:nvSpPr>
        <p:spPr>
          <a:xfrm rot="5400000">
            <a:off x="5927177" y="3367218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7" name="Hexagon 136">
            <a:extLst>
              <a:ext uri="{FF2B5EF4-FFF2-40B4-BE49-F238E27FC236}">
                <a16:creationId xmlns:a16="http://schemas.microsoft.com/office/drawing/2014/main" id="{2E2AE661-C751-4583-84C9-DB8A3E490FB4}"/>
              </a:ext>
            </a:extLst>
          </p:cNvPr>
          <p:cNvSpPr/>
          <p:nvPr/>
        </p:nvSpPr>
        <p:spPr>
          <a:xfrm rot="5400000">
            <a:off x="7576532" y="2118995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C20366E-D10B-4B5F-8EB5-30360DC642C6}"/>
              </a:ext>
            </a:extLst>
          </p:cNvPr>
          <p:cNvGrpSpPr/>
          <p:nvPr/>
        </p:nvGrpSpPr>
        <p:grpSpPr>
          <a:xfrm>
            <a:off x="8284980" y="1328370"/>
            <a:ext cx="1660686" cy="3196464"/>
            <a:chOff x="8284980" y="1328370"/>
            <a:chExt cx="1660686" cy="3196464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A088580B-C8AD-44E9-96DA-D0ED38B36BB1}"/>
                </a:ext>
              </a:extLst>
            </p:cNvPr>
            <p:cNvGrpSpPr/>
            <p:nvPr/>
          </p:nvGrpSpPr>
          <p:grpSpPr>
            <a:xfrm>
              <a:off x="9058448" y="1805479"/>
              <a:ext cx="124274" cy="2719355"/>
              <a:chOff x="8995192" y="1848636"/>
              <a:chExt cx="124274" cy="271935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FA780637-5026-4D3F-BCDF-B08FD19C2946}"/>
                  </a:ext>
                </a:extLst>
              </p:cNvPr>
              <p:cNvSpPr/>
              <p:nvPr/>
            </p:nvSpPr>
            <p:spPr>
              <a:xfrm>
                <a:off x="8995192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A21EDA71-46D3-40EE-9B8B-E6C71E68C0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49641" y="1848636"/>
                <a:ext cx="0" cy="265721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72ACE509-5E34-4C2E-B644-32D33329D41F}"/>
                </a:ext>
              </a:extLst>
            </p:cNvPr>
            <p:cNvGrpSpPr/>
            <p:nvPr/>
          </p:nvGrpSpPr>
          <p:grpSpPr>
            <a:xfrm>
              <a:off x="8284980" y="1328370"/>
              <a:ext cx="1660686" cy="501364"/>
              <a:chOff x="11173289" y="3834670"/>
              <a:chExt cx="1660686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D20EE54C-6B96-4E0D-BFEB-602D65DEB70A}"/>
                  </a:ext>
                </a:extLst>
              </p:cNvPr>
              <p:cNvSpPr/>
              <p:nvPr/>
            </p:nvSpPr>
            <p:spPr>
              <a:xfrm>
                <a:off x="11217342" y="3882322"/>
                <a:ext cx="1571624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5222AA11-675F-4DAC-9D72-20C83E05594A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56805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AMSTERDAM</a:t>
                </a:r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AA3DF964-23D6-4BA8-B690-0598CF64DE5B}"/>
                  </a:ext>
                </a:extLst>
              </p:cNvPr>
              <p:cNvSpPr/>
              <p:nvPr/>
            </p:nvSpPr>
            <p:spPr>
              <a:xfrm>
                <a:off x="12742535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8974BF61-1340-4D0B-B18E-8A1646DFF475}"/>
                  </a:ext>
                </a:extLst>
              </p:cNvPr>
              <p:cNvSpPr/>
              <p:nvPr/>
            </p:nvSpPr>
            <p:spPr>
              <a:xfrm>
                <a:off x="12733010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C5B59575-A711-44C5-8F9B-DA19AD638F54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64E54BB4-A87D-4B37-9064-247813D96BFC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615941E-5A56-43C8-9D0B-582C8281DE45}"/>
              </a:ext>
            </a:extLst>
          </p:cNvPr>
          <p:cNvGrpSpPr/>
          <p:nvPr/>
        </p:nvGrpSpPr>
        <p:grpSpPr>
          <a:xfrm>
            <a:off x="9661175" y="2974096"/>
            <a:ext cx="1672919" cy="1192501"/>
            <a:chOff x="9661175" y="2974096"/>
            <a:chExt cx="1672919" cy="1192501"/>
          </a:xfrm>
        </p:grpSpPr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A059EB35-07C8-41EC-A167-42D182B8621D}"/>
                </a:ext>
              </a:extLst>
            </p:cNvPr>
            <p:cNvGrpSpPr/>
            <p:nvPr/>
          </p:nvGrpSpPr>
          <p:grpSpPr>
            <a:xfrm>
              <a:off x="9661175" y="2974096"/>
              <a:ext cx="1672919" cy="501364"/>
              <a:chOff x="6574505" y="1759775"/>
              <a:chExt cx="1672919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44" name="Rectangle 143">
                <a:extLst>
                  <a:ext uri="{FF2B5EF4-FFF2-40B4-BE49-F238E27FC236}">
                    <a16:creationId xmlns:a16="http://schemas.microsoft.com/office/drawing/2014/main" id="{9B696F42-ABDE-43CA-A3A6-672E2F7DECC7}"/>
                  </a:ext>
                </a:extLst>
              </p:cNvPr>
              <p:cNvSpPr/>
              <p:nvPr/>
            </p:nvSpPr>
            <p:spPr>
              <a:xfrm>
                <a:off x="6618559" y="1807427"/>
                <a:ext cx="1585648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8DA390D3-D3C4-4A12-871C-8212111FC1F9}"/>
                  </a:ext>
                </a:extLst>
              </p:cNvPr>
              <p:cNvSpPr txBox="1"/>
              <p:nvPr/>
            </p:nvSpPr>
            <p:spPr>
              <a:xfrm>
                <a:off x="6632687" y="1829383"/>
                <a:ext cx="157152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STOCKHOLM</a:t>
                </a:r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CE356E3F-8D02-4375-BE3F-CBE56DF9CE30}"/>
                  </a:ext>
                </a:extLst>
              </p:cNvPr>
              <p:cNvSpPr/>
              <p:nvPr/>
            </p:nvSpPr>
            <p:spPr>
              <a:xfrm>
                <a:off x="8154870" y="175977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FE2F70CD-E38F-4CB8-90BE-FA00555E24C1}"/>
                  </a:ext>
                </a:extLst>
              </p:cNvPr>
              <p:cNvSpPr/>
              <p:nvPr/>
            </p:nvSpPr>
            <p:spPr>
              <a:xfrm>
                <a:off x="8155984" y="216969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FF01B261-3BE4-4221-8437-1DBB753BEC46}"/>
                  </a:ext>
                </a:extLst>
              </p:cNvPr>
              <p:cNvSpPr/>
              <p:nvPr/>
            </p:nvSpPr>
            <p:spPr>
              <a:xfrm>
                <a:off x="6574505" y="175977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7E03CE90-A946-4A46-BF95-A77FD94659DD}"/>
                  </a:ext>
                </a:extLst>
              </p:cNvPr>
              <p:cNvSpPr/>
              <p:nvPr/>
            </p:nvSpPr>
            <p:spPr>
              <a:xfrm>
                <a:off x="6574505" y="216969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51FCB868-1826-4B6B-BEF8-1009BE50B8C9}"/>
                </a:ext>
              </a:extLst>
            </p:cNvPr>
            <p:cNvGrpSpPr/>
            <p:nvPr/>
          </p:nvGrpSpPr>
          <p:grpSpPr>
            <a:xfrm>
              <a:off x="9879220" y="3426495"/>
              <a:ext cx="124274" cy="740102"/>
              <a:chOff x="3783725" y="4171289"/>
              <a:chExt cx="124274" cy="74010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E1D4FAD3-B16D-4EB6-BA7F-15C60BE900BE}"/>
                  </a:ext>
                </a:extLst>
              </p:cNvPr>
              <p:cNvSpPr/>
              <p:nvPr/>
            </p:nvSpPr>
            <p:spPr>
              <a:xfrm>
                <a:off x="3783725" y="47871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16D02B44-2387-4565-943E-9DF9281874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843537" y="4171289"/>
                <a:ext cx="3264" cy="63494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0A13D77-A3A4-4CB0-AFAC-DC9EC1C73707}"/>
              </a:ext>
            </a:extLst>
          </p:cNvPr>
          <p:cNvGrpSpPr/>
          <p:nvPr/>
        </p:nvGrpSpPr>
        <p:grpSpPr>
          <a:xfrm>
            <a:off x="9276272" y="2152470"/>
            <a:ext cx="1672919" cy="2635116"/>
            <a:chOff x="9276272" y="2152470"/>
            <a:chExt cx="1672919" cy="2635116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F27AD2FA-2D15-48D9-A5D6-8467AF151DE6}"/>
                </a:ext>
              </a:extLst>
            </p:cNvPr>
            <p:cNvGrpSpPr/>
            <p:nvPr/>
          </p:nvGrpSpPr>
          <p:grpSpPr>
            <a:xfrm>
              <a:off x="9463145" y="2627672"/>
              <a:ext cx="124274" cy="2159914"/>
              <a:chOff x="7975642" y="3389259"/>
              <a:chExt cx="124274" cy="215991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CD7E41FB-E13A-4756-AF11-474088C02419}"/>
                  </a:ext>
                </a:extLst>
              </p:cNvPr>
              <p:cNvSpPr/>
              <p:nvPr/>
            </p:nvSpPr>
            <p:spPr>
              <a:xfrm>
                <a:off x="7975642" y="5424899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6AB1DA4E-8BD6-4029-9609-ADE8AA87F4D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030872" y="3389259"/>
                <a:ext cx="0" cy="208532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B32642AD-B9D3-4416-9868-C96B111DC774}"/>
                </a:ext>
              </a:extLst>
            </p:cNvPr>
            <p:cNvGrpSpPr/>
            <p:nvPr/>
          </p:nvGrpSpPr>
          <p:grpSpPr>
            <a:xfrm>
              <a:off x="9276272" y="2152470"/>
              <a:ext cx="1672919" cy="501364"/>
              <a:chOff x="11173289" y="3834670"/>
              <a:chExt cx="1672919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CA4F7A09-250F-4125-B961-66E05202C31C}"/>
                  </a:ext>
                </a:extLst>
              </p:cNvPr>
              <p:cNvSpPr/>
              <p:nvPr/>
            </p:nvSpPr>
            <p:spPr>
              <a:xfrm>
                <a:off x="11217343" y="3882322"/>
                <a:ext cx="1585648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62F7298C-B6C2-438A-A29E-2ECAC82595ED}"/>
                  </a:ext>
                </a:extLst>
              </p:cNvPr>
              <p:cNvSpPr txBox="1"/>
              <p:nvPr/>
            </p:nvSpPr>
            <p:spPr>
              <a:xfrm>
                <a:off x="11254049" y="3904278"/>
                <a:ext cx="15190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FRANKFURT</a:t>
                </a:r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902709FF-2044-432E-9C24-69422542D6B8}"/>
                  </a:ext>
                </a:extLst>
              </p:cNvPr>
              <p:cNvSpPr/>
              <p:nvPr/>
            </p:nvSpPr>
            <p:spPr>
              <a:xfrm>
                <a:off x="12753654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548A9DC4-D60A-4EBB-821A-457538284D6E}"/>
                  </a:ext>
                </a:extLst>
              </p:cNvPr>
              <p:cNvSpPr/>
              <p:nvPr/>
            </p:nvSpPr>
            <p:spPr>
              <a:xfrm>
                <a:off x="12754768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D790A1DE-DFC8-4583-B974-DC95B01E67E6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EEEED516-2580-4ADE-BA90-9F41706694CD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ABB13B0-B1D9-4C4B-A248-C4FB55B5A37D}"/>
              </a:ext>
            </a:extLst>
          </p:cNvPr>
          <p:cNvGrpSpPr/>
          <p:nvPr/>
        </p:nvGrpSpPr>
        <p:grpSpPr>
          <a:xfrm>
            <a:off x="7718747" y="3369391"/>
            <a:ext cx="1247121" cy="1210771"/>
            <a:chOff x="7718747" y="3369391"/>
            <a:chExt cx="1247121" cy="121077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BC60110-E0A2-4A4A-A9E6-A3B2A8D64C00}"/>
                </a:ext>
              </a:extLst>
            </p:cNvPr>
            <p:cNvGrpSpPr/>
            <p:nvPr/>
          </p:nvGrpSpPr>
          <p:grpSpPr>
            <a:xfrm>
              <a:off x="8786390" y="3597156"/>
              <a:ext cx="124274" cy="983006"/>
              <a:chOff x="8973926" y="3584985"/>
              <a:chExt cx="124274" cy="98300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BB319052-C9B6-42FD-B05A-8CEE395F15D1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" name="Straight Connector 2">
                <a:extLst>
                  <a:ext uri="{FF2B5EF4-FFF2-40B4-BE49-F238E27FC236}">
                    <a16:creationId xmlns:a16="http://schemas.microsoft.com/office/drawing/2014/main" id="{F9CCE90D-F963-487A-B538-8280A636287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39147" y="3584985"/>
                <a:ext cx="0" cy="903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3B13056-6E34-486E-B82B-88E4108A8305}"/>
                </a:ext>
              </a:extLst>
            </p:cNvPr>
            <p:cNvGrpSpPr/>
            <p:nvPr/>
          </p:nvGrpSpPr>
          <p:grpSpPr>
            <a:xfrm>
              <a:off x="7718747" y="3369391"/>
              <a:ext cx="1247121" cy="501364"/>
              <a:chOff x="11173289" y="3834670"/>
              <a:chExt cx="1247121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9C449A89-EEE4-4DCF-9238-7C9105E00C68}"/>
                  </a:ext>
                </a:extLst>
              </p:cNvPr>
              <p:cNvSpPr/>
              <p:nvPr/>
            </p:nvSpPr>
            <p:spPr>
              <a:xfrm>
                <a:off x="11217342" y="3882322"/>
                <a:ext cx="1144865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10653614-6238-49B0-8C11-43CA5B510746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14486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LONDON</a:t>
                </a: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2A4CAA24-9B1A-41DE-86AA-C3606E822B0B}"/>
                  </a:ext>
                </a:extLst>
              </p:cNvPr>
              <p:cNvSpPr/>
              <p:nvPr/>
            </p:nvSpPr>
            <p:spPr>
              <a:xfrm>
                <a:off x="12317235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7E47B0FE-611B-4860-A9DF-62FC125EDE81}"/>
                  </a:ext>
                </a:extLst>
              </p:cNvPr>
              <p:cNvSpPr/>
              <p:nvPr/>
            </p:nvSpPr>
            <p:spPr>
              <a:xfrm>
                <a:off x="12328970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1E28DD3E-1228-4F78-A22E-45E1CDD5577C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A00F88C2-AE09-4C32-8FA3-08FDBD6DAC84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50B98B1-2E7E-4511-80C0-F61408E73C11}"/>
              </a:ext>
            </a:extLst>
          </p:cNvPr>
          <p:cNvGrpSpPr/>
          <p:nvPr/>
        </p:nvGrpSpPr>
        <p:grpSpPr>
          <a:xfrm>
            <a:off x="8178300" y="2724120"/>
            <a:ext cx="928145" cy="2171225"/>
            <a:chOff x="8178300" y="2724120"/>
            <a:chExt cx="928145" cy="2171225"/>
          </a:xfrm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45C6B882-FFE9-4167-9D73-1C1976D1229C}"/>
                </a:ext>
              </a:extLst>
            </p:cNvPr>
            <p:cNvGrpSpPr/>
            <p:nvPr/>
          </p:nvGrpSpPr>
          <p:grpSpPr>
            <a:xfrm>
              <a:off x="8930126" y="3195004"/>
              <a:ext cx="124274" cy="1700341"/>
              <a:chOff x="8973926" y="2867650"/>
              <a:chExt cx="124274" cy="170034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559E447D-502E-464C-AC57-2191907FBCF6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739DB3BD-9890-4F93-8470-C0F74A6E164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36063" y="2867650"/>
                <a:ext cx="0" cy="16169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14AC50F6-A79A-4600-823B-E31AFD5EED4D}"/>
                </a:ext>
              </a:extLst>
            </p:cNvPr>
            <p:cNvGrpSpPr/>
            <p:nvPr/>
          </p:nvGrpSpPr>
          <p:grpSpPr>
            <a:xfrm>
              <a:off x="8178300" y="2724120"/>
              <a:ext cx="928145" cy="501364"/>
              <a:chOff x="11173289" y="3834670"/>
              <a:chExt cx="92814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4C62BEDE-156D-45D7-82B3-556FFC7408AC}"/>
                  </a:ext>
                </a:extLst>
              </p:cNvPr>
              <p:cNvSpPr/>
              <p:nvPr/>
            </p:nvSpPr>
            <p:spPr>
              <a:xfrm>
                <a:off x="11217343" y="3882322"/>
                <a:ext cx="825466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918D60D9-C7DF-426B-B2E2-5B118435016C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79412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PARIS</a:t>
                </a:r>
              </a:p>
            </p:txBody>
          </p:sp>
          <p:sp>
            <p:nvSpPr>
              <p:cNvPr id="119" name="Oval 118">
                <a:extLst>
                  <a:ext uri="{FF2B5EF4-FFF2-40B4-BE49-F238E27FC236}">
                    <a16:creationId xmlns:a16="http://schemas.microsoft.com/office/drawing/2014/main" id="{3B34D2DE-B49F-4107-9B5D-98081B68AE0F}"/>
                  </a:ext>
                </a:extLst>
              </p:cNvPr>
              <p:cNvSpPr/>
              <p:nvPr/>
            </p:nvSpPr>
            <p:spPr>
              <a:xfrm>
                <a:off x="12008883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A5DE8390-1E0D-494E-AE16-602D4EDCCF70}"/>
                  </a:ext>
                </a:extLst>
              </p:cNvPr>
              <p:cNvSpPr/>
              <p:nvPr/>
            </p:nvSpPr>
            <p:spPr>
              <a:xfrm>
                <a:off x="1200999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21" name="Oval 120">
                <a:extLst>
                  <a:ext uri="{FF2B5EF4-FFF2-40B4-BE49-F238E27FC236}">
                    <a16:creationId xmlns:a16="http://schemas.microsoft.com/office/drawing/2014/main" id="{AFDBEA0A-D3C4-4A60-9B97-94AE5E080FC9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21989231-066D-4E7A-8D1E-AD0BB5B7C271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409B289-42BD-47F7-A9A3-596F9CEB0A4E}"/>
              </a:ext>
            </a:extLst>
          </p:cNvPr>
          <p:cNvGrpSpPr/>
          <p:nvPr/>
        </p:nvGrpSpPr>
        <p:grpSpPr>
          <a:xfrm>
            <a:off x="7482236" y="4103381"/>
            <a:ext cx="1159055" cy="1286693"/>
            <a:chOff x="7482236" y="4103381"/>
            <a:chExt cx="1159055" cy="1286693"/>
          </a:xfrm>
        </p:grpSpPr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5D55DEEF-4FFB-4548-A141-977BE7FF2898}"/>
                </a:ext>
              </a:extLst>
            </p:cNvPr>
            <p:cNvGrpSpPr/>
            <p:nvPr/>
          </p:nvGrpSpPr>
          <p:grpSpPr>
            <a:xfrm>
              <a:off x="8270720" y="4240332"/>
              <a:ext cx="124274" cy="1149742"/>
              <a:chOff x="8989166" y="3418249"/>
              <a:chExt cx="124274" cy="114974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00044BF0-2215-49D9-A4D6-C651DE0D2358}"/>
                  </a:ext>
                </a:extLst>
              </p:cNvPr>
              <p:cNvSpPr/>
              <p:nvPr/>
            </p:nvSpPr>
            <p:spPr>
              <a:xfrm>
                <a:off x="898916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0F052463-81E6-4EB2-9AE3-7AE357A0099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44051" y="3418249"/>
                <a:ext cx="5044" cy="104648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460085B0-88B6-4FBE-A7EB-E81D73EE2A9B}"/>
                </a:ext>
              </a:extLst>
            </p:cNvPr>
            <p:cNvGrpSpPr/>
            <p:nvPr/>
          </p:nvGrpSpPr>
          <p:grpSpPr>
            <a:xfrm>
              <a:off x="7482236" y="4103381"/>
              <a:ext cx="1159055" cy="501364"/>
              <a:chOff x="10942379" y="3834670"/>
              <a:chExt cx="115905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46A3E7AE-0152-4297-ACCC-5F0BD1DDE436}"/>
                  </a:ext>
                </a:extLst>
              </p:cNvPr>
              <p:cNvSpPr/>
              <p:nvPr/>
            </p:nvSpPr>
            <p:spPr>
              <a:xfrm>
                <a:off x="10989315" y="3882322"/>
                <a:ext cx="1053494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1ED90074-D0FE-43C1-B287-FB4741DA0187}"/>
                  </a:ext>
                </a:extLst>
              </p:cNvPr>
              <p:cNvSpPr txBox="1"/>
              <p:nvPr/>
            </p:nvSpPr>
            <p:spPr>
              <a:xfrm>
                <a:off x="10986916" y="3904278"/>
                <a:ext cx="10534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MADRID</a:t>
                </a:r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1787A835-023C-45D9-917B-D78187F324B2}"/>
                  </a:ext>
                </a:extLst>
              </p:cNvPr>
              <p:cNvSpPr/>
              <p:nvPr/>
            </p:nvSpPr>
            <p:spPr>
              <a:xfrm>
                <a:off x="12008883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74F4036C-963A-4A0E-9110-8833590694C3}"/>
                  </a:ext>
                </a:extLst>
              </p:cNvPr>
              <p:cNvSpPr/>
              <p:nvPr/>
            </p:nvSpPr>
            <p:spPr>
              <a:xfrm>
                <a:off x="1200999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6408CCB7-0B9C-490D-B2F8-2AF29E21EE32}"/>
                  </a:ext>
                </a:extLst>
              </p:cNvPr>
              <p:cNvSpPr/>
              <p:nvPr/>
            </p:nvSpPr>
            <p:spPr>
              <a:xfrm>
                <a:off x="1094237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33" name="Oval 132">
                <a:extLst>
                  <a:ext uri="{FF2B5EF4-FFF2-40B4-BE49-F238E27FC236}">
                    <a16:creationId xmlns:a16="http://schemas.microsoft.com/office/drawing/2014/main" id="{173F374F-4E99-49A7-96FD-0B999C7D6C14}"/>
                  </a:ext>
                </a:extLst>
              </p:cNvPr>
              <p:cNvSpPr/>
              <p:nvPr/>
            </p:nvSpPr>
            <p:spPr>
              <a:xfrm>
                <a:off x="1094237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67A56D77-2EAB-41BC-8DF2-643CEFC05FC1}"/>
              </a:ext>
            </a:extLst>
          </p:cNvPr>
          <p:cNvGrpSpPr/>
          <p:nvPr/>
        </p:nvGrpSpPr>
        <p:grpSpPr>
          <a:xfrm>
            <a:off x="-30757" y="15763"/>
            <a:ext cx="20159241" cy="11339573"/>
            <a:chOff x="-55141" y="3571"/>
            <a:chExt cx="20159241" cy="11339573"/>
          </a:xfrm>
        </p:grpSpPr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1E628C6F-551A-462A-9FC2-B00B33FDD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141" y="3571"/>
              <a:ext cx="20159241" cy="11339573"/>
            </a:xfrm>
            <a:prstGeom prst="rect">
              <a:avLst/>
            </a:prstGeom>
          </p:spPr>
        </p:pic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771F49FB-8944-4DBF-A23E-2E1C90717FD5}"/>
                </a:ext>
              </a:extLst>
            </p:cNvPr>
            <p:cNvGrpSpPr/>
            <p:nvPr/>
          </p:nvGrpSpPr>
          <p:grpSpPr>
            <a:xfrm>
              <a:off x="410576" y="2347533"/>
              <a:ext cx="19320680" cy="6720247"/>
              <a:chOff x="410576" y="2347533"/>
              <a:chExt cx="19320680" cy="6720247"/>
            </a:xfrm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EBD0D117-A575-442B-89D6-49A9349587CC}"/>
                  </a:ext>
                </a:extLst>
              </p:cNvPr>
              <p:cNvSpPr/>
              <p:nvPr/>
            </p:nvSpPr>
            <p:spPr>
              <a:xfrm>
                <a:off x="452486" y="2395291"/>
                <a:ext cx="2510496" cy="6634409"/>
              </a:xfrm>
              <a:prstGeom prst="rect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3884A854-E43A-4B47-B94E-29AD4782D842}"/>
                  </a:ext>
                </a:extLst>
              </p:cNvPr>
              <p:cNvSpPr txBox="1"/>
              <p:nvPr/>
            </p:nvSpPr>
            <p:spPr>
              <a:xfrm>
                <a:off x="571724" y="2455174"/>
                <a:ext cx="231185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Ericsson UDN POPs</a:t>
                </a: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A10C8F05-7DD2-42B4-93FE-BBC18B93687B}"/>
                  </a:ext>
                </a:extLst>
              </p:cNvPr>
              <p:cNvSpPr/>
              <p:nvPr/>
            </p:nvSpPr>
            <p:spPr>
              <a:xfrm>
                <a:off x="2914589" y="23475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B897AED5-416B-4C88-B846-AD3B4DE9672D}"/>
                  </a:ext>
                </a:extLst>
              </p:cNvPr>
              <p:cNvSpPr/>
              <p:nvPr/>
            </p:nvSpPr>
            <p:spPr>
              <a:xfrm>
                <a:off x="2914589" y="8976340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5968C384-3FE5-42FA-8286-E24D704AA615}"/>
                  </a:ext>
                </a:extLst>
              </p:cNvPr>
              <p:cNvSpPr/>
              <p:nvPr/>
            </p:nvSpPr>
            <p:spPr>
              <a:xfrm>
                <a:off x="410576" y="23475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1F7D96B9-1D94-4A26-8874-BD0212F10595}"/>
                  </a:ext>
                </a:extLst>
              </p:cNvPr>
              <p:cNvSpPr/>
              <p:nvPr/>
            </p:nvSpPr>
            <p:spPr>
              <a:xfrm>
                <a:off x="410576" y="8976340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E8E78265-9ACA-4C90-98C0-1F85D43924BB}"/>
                  </a:ext>
                </a:extLst>
              </p:cNvPr>
              <p:cNvSpPr txBox="1"/>
              <p:nvPr/>
            </p:nvSpPr>
            <p:spPr>
              <a:xfrm>
                <a:off x="1107993" y="3426495"/>
                <a:ext cx="1239314" cy="55092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Hong Kong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Singapore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Sydney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Tokyo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San Jose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Los Angeles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Seattle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Denver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Chicago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Dallas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Atlanta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Miami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Ashburn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New York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Toronto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Paris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London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Madrid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Frankfurt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Amsterdam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Stockholm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São Paulo</a:t>
                </a: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A74C0B64-F0F1-4D70-AC3B-1A38EDBDCA2B}"/>
                  </a:ext>
                </a:extLst>
              </p:cNvPr>
              <p:cNvSpPr/>
              <p:nvPr/>
            </p:nvSpPr>
            <p:spPr>
              <a:xfrm>
                <a:off x="16898312" y="3576392"/>
                <a:ext cx="2795211" cy="4234108"/>
              </a:xfrm>
              <a:prstGeom prst="rect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38C7A7E6-3B00-48E2-934A-E7F12F26088D}"/>
                  </a:ext>
                </a:extLst>
              </p:cNvPr>
              <p:cNvSpPr txBox="1"/>
              <p:nvPr/>
            </p:nvSpPr>
            <p:spPr>
              <a:xfrm>
                <a:off x="17017551" y="3636274"/>
                <a:ext cx="25958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Microsoft Azure POPs</a:t>
                </a:r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BC69B791-6C5C-42AA-9567-AADFE456824D}"/>
                  </a:ext>
                </a:extLst>
              </p:cNvPr>
              <p:cNvSpPr/>
              <p:nvPr/>
            </p:nvSpPr>
            <p:spPr>
              <a:xfrm>
                <a:off x="19639816" y="35286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1A27B3C4-EDBF-4E69-A7ED-73BE9571074A}"/>
                  </a:ext>
                </a:extLst>
              </p:cNvPr>
              <p:cNvSpPr/>
              <p:nvPr/>
            </p:nvSpPr>
            <p:spPr>
              <a:xfrm>
                <a:off x="19639816" y="7759217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99341E91-709B-458A-B9A3-5003CB0DDCEE}"/>
                  </a:ext>
                </a:extLst>
              </p:cNvPr>
              <p:cNvSpPr/>
              <p:nvPr/>
            </p:nvSpPr>
            <p:spPr>
              <a:xfrm>
                <a:off x="16856403" y="35286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B2150FF1-6D62-42B9-A953-8D352AB993F3}"/>
                  </a:ext>
                </a:extLst>
              </p:cNvPr>
              <p:cNvSpPr/>
              <p:nvPr/>
            </p:nvSpPr>
            <p:spPr>
              <a:xfrm>
                <a:off x="16856403" y="7759217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D3AA1575-C3A2-4894-BDFD-6E697F0DAC8C}"/>
                  </a:ext>
                </a:extLst>
              </p:cNvPr>
              <p:cNvSpPr txBox="1"/>
              <p:nvPr/>
            </p:nvSpPr>
            <p:spPr>
              <a:xfrm>
                <a:off x="17601172" y="4572560"/>
                <a:ext cx="1428596" cy="30469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San Francisco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Chicago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Toronto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Amsterdam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San Antonio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Richmond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Pune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São Paulo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Denver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Hong Kong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Singapore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Melbourne</a:t>
                </a:r>
              </a:p>
            </p:txBody>
          </p:sp>
          <p:pic>
            <p:nvPicPr>
              <p:cNvPr id="163" name="Picture 162">
                <a:extLst>
                  <a:ext uri="{FF2B5EF4-FFF2-40B4-BE49-F238E27FC236}">
                    <a16:creationId xmlns:a16="http://schemas.microsoft.com/office/drawing/2014/main" id="{0A2F9859-F4E3-493C-8C0B-8647C17D32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575" r="26570" b="31259"/>
              <a:stretch/>
            </p:blipFill>
            <p:spPr>
              <a:xfrm>
                <a:off x="1580437" y="2938828"/>
                <a:ext cx="294424" cy="377952"/>
              </a:xfrm>
              <a:prstGeom prst="rect">
                <a:avLst/>
              </a:prstGeom>
            </p:spPr>
          </p:pic>
          <p:pic>
            <p:nvPicPr>
              <p:cNvPr id="164" name="Picture 163">
                <a:extLst>
                  <a:ext uri="{FF2B5EF4-FFF2-40B4-BE49-F238E27FC236}">
                    <a16:creationId xmlns:a16="http://schemas.microsoft.com/office/drawing/2014/main" id="{4B157E02-76BA-41C1-89B8-3DC95FB292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811" r="61899" b="32272"/>
              <a:stretch/>
            </p:blipFill>
            <p:spPr>
              <a:xfrm>
                <a:off x="18010421" y="4077545"/>
                <a:ext cx="570992" cy="471135"/>
              </a:xfrm>
              <a:prstGeom prst="rect">
                <a:avLst/>
              </a:prstGeom>
            </p:spPr>
          </p:pic>
        </p:grpSp>
      </p:grpSp>
      <p:sp>
        <p:nvSpPr>
          <p:cNvPr id="165" name="TextBox 164">
            <a:extLst>
              <a:ext uri="{FF2B5EF4-FFF2-40B4-BE49-F238E27FC236}">
                <a16:creationId xmlns:a16="http://schemas.microsoft.com/office/drawing/2014/main" id="{75FBDAE2-71C0-48B2-8ABB-EE0DB45F0C29}"/>
              </a:ext>
            </a:extLst>
          </p:cNvPr>
          <p:cNvSpPr txBox="1"/>
          <p:nvPr/>
        </p:nvSpPr>
        <p:spPr>
          <a:xfrm>
            <a:off x="4767489" y="0"/>
            <a:ext cx="10630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spc="20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Waltz Pure WAN: Everywhere You Do Business</a:t>
            </a:r>
          </a:p>
        </p:txBody>
      </p:sp>
    </p:spTree>
    <p:extLst>
      <p:ext uri="{BB962C8B-B14F-4D97-AF65-F5344CB8AC3E}">
        <p14:creationId xmlns:p14="http://schemas.microsoft.com/office/powerpoint/2010/main" val="1999353884"/>
      </p:ext>
    </p:extLst>
  </p:cSld>
  <p:clrMapOvr>
    <a:masterClrMapping/>
  </p:clrMapOvr>
  <p:transition spd="slow" advClick="0" advTm="27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03" grpId="0" animBg="1"/>
      <p:bldP spid="115" grpId="0" animBg="1"/>
      <p:bldP spid="141" grpId="0" animBg="1"/>
      <p:bldP spid="142" grpId="0" animBg="1"/>
      <p:bldP spid="1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D3701C4-8E52-47C8-9FEE-1D8CE1B74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081" y="512064"/>
            <a:ext cx="10325113" cy="103388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72B032-2ED2-4CD8-BC14-8F0546E6DE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247" y="232626"/>
            <a:ext cx="12376419" cy="11095266"/>
          </a:xfrm>
          <a:prstGeom prst="rect">
            <a:avLst/>
          </a:prstGeom>
        </p:spPr>
      </p:pic>
      <p:sp>
        <p:nvSpPr>
          <p:cNvPr id="256" name="Hexagon 255">
            <a:extLst>
              <a:ext uri="{FF2B5EF4-FFF2-40B4-BE49-F238E27FC236}">
                <a16:creationId xmlns:a16="http://schemas.microsoft.com/office/drawing/2014/main" id="{32D75E32-7362-406A-B600-29BEF891417F}"/>
              </a:ext>
            </a:extLst>
          </p:cNvPr>
          <p:cNvSpPr/>
          <p:nvPr/>
        </p:nvSpPr>
        <p:spPr>
          <a:xfrm rot="5400000">
            <a:off x="8738762" y="3454078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8" name="Hexagon 257">
            <a:extLst>
              <a:ext uri="{FF2B5EF4-FFF2-40B4-BE49-F238E27FC236}">
                <a16:creationId xmlns:a16="http://schemas.microsoft.com/office/drawing/2014/main" id="{93E62282-CCD2-4E7E-AACB-FBB37AEAC954}"/>
              </a:ext>
            </a:extLst>
          </p:cNvPr>
          <p:cNvSpPr/>
          <p:nvPr/>
        </p:nvSpPr>
        <p:spPr>
          <a:xfrm rot="5400000">
            <a:off x="7090838" y="4395544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8" name="Hexagon 267">
            <a:extLst>
              <a:ext uri="{FF2B5EF4-FFF2-40B4-BE49-F238E27FC236}">
                <a16:creationId xmlns:a16="http://schemas.microsoft.com/office/drawing/2014/main" id="{C50F6317-D46E-4F7A-BE4F-931D43A1CE6B}"/>
              </a:ext>
            </a:extLst>
          </p:cNvPr>
          <p:cNvSpPr/>
          <p:nvPr/>
        </p:nvSpPr>
        <p:spPr>
          <a:xfrm rot="5400000">
            <a:off x="10408992" y="7078627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5" name="Hexagon 264">
            <a:extLst>
              <a:ext uri="{FF2B5EF4-FFF2-40B4-BE49-F238E27FC236}">
                <a16:creationId xmlns:a16="http://schemas.microsoft.com/office/drawing/2014/main" id="{69B80A04-E8B4-4811-BF2D-BD88C51816CF}"/>
              </a:ext>
            </a:extLst>
          </p:cNvPr>
          <p:cNvSpPr/>
          <p:nvPr/>
        </p:nvSpPr>
        <p:spPr>
          <a:xfrm rot="5400000">
            <a:off x="8297686" y="4636807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3" name="Hexagon 252">
            <a:extLst>
              <a:ext uri="{FF2B5EF4-FFF2-40B4-BE49-F238E27FC236}">
                <a16:creationId xmlns:a16="http://schemas.microsoft.com/office/drawing/2014/main" id="{7767FA75-E81D-4379-9762-2CE4CFF258CF}"/>
              </a:ext>
            </a:extLst>
          </p:cNvPr>
          <p:cNvSpPr/>
          <p:nvPr/>
        </p:nvSpPr>
        <p:spPr>
          <a:xfrm rot="5400000">
            <a:off x="5712501" y="2443985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1" name="Hexagon 260">
            <a:extLst>
              <a:ext uri="{FF2B5EF4-FFF2-40B4-BE49-F238E27FC236}">
                <a16:creationId xmlns:a16="http://schemas.microsoft.com/office/drawing/2014/main" id="{DDFE8911-A0DA-4D85-8602-851ACBB751BF}"/>
              </a:ext>
            </a:extLst>
          </p:cNvPr>
          <p:cNvSpPr/>
          <p:nvPr/>
        </p:nvSpPr>
        <p:spPr>
          <a:xfrm rot="5400000">
            <a:off x="5593378" y="3542443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5" name="Hexagon 254">
            <a:extLst>
              <a:ext uri="{FF2B5EF4-FFF2-40B4-BE49-F238E27FC236}">
                <a16:creationId xmlns:a16="http://schemas.microsoft.com/office/drawing/2014/main" id="{CCC7BDE2-DA45-4BB1-A880-7115FAC5C091}"/>
              </a:ext>
            </a:extLst>
          </p:cNvPr>
          <p:cNvSpPr/>
          <p:nvPr/>
        </p:nvSpPr>
        <p:spPr>
          <a:xfrm rot="5400000">
            <a:off x="8344419" y="3153206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4" name="Hexagon 253">
            <a:extLst>
              <a:ext uri="{FF2B5EF4-FFF2-40B4-BE49-F238E27FC236}">
                <a16:creationId xmlns:a16="http://schemas.microsoft.com/office/drawing/2014/main" id="{7F295575-F3FF-4232-85E4-AFDD2BB1A4FC}"/>
              </a:ext>
            </a:extLst>
          </p:cNvPr>
          <p:cNvSpPr/>
          <p:nvPr/>
        </p:nvSpPr>
        <p:spPr>
          <a:xfrm rot="5400000">
            <a:off x="7861622" y="3408091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2" name="Hexagon 261">
            <a:extLst>
              <a:ext uri="{FF2B5EF4-FFF2-40B4-BE49-F238E27FC236}">
                <a16:creationId xmlns:a16="http://schemas.microsoft.com/office/drawing/2014/main" id="{4CA9AD0D-29C5-4EBF-A9F2-82D5BCC843B8}"/>
              </a:ext>
            </a:extLst>
          </p:cNvPr>
          <p:cNvSpPr/>
          <p:nvPr/>
        </p:nvSpPr>
        <p:spPr>
          <a:xfrm rot="5400000">
            <a:off x="5688246" y="3767172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7" name="Hexagon 256">
            <a:extLst>
              <a:ext uri="{FF2B5EF4-FFF2-40B4-BE49-F238E27FC236}">
                <a16:creationId xmlns:a16="http://schemas.microsoft.com/office/drawing/2014/main" id="{0F7F04F0-E738-4AAD-AA41-590D22DF7790}"/>
              </a:ext>
            </a:extLst>
          </p:cNvPr>
          <p:cNvSpPr/>
          <p:nvPr/>
        </p:nvSpPr>
        <p:spPr>
          <a:xfrm rot="5400000">
            <a:off x="6693838" y="3662976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id="{6E95257F-ED54-436D-9912-A47C250FFDFC}"/>
              </a:ext>
            </a:extLst>
          </p:cNvPr>
          <p:cNvSpPr/>
          <p:nvPr/>
        </p:nvSpPr>
        <p:spPr>
          <a:xfrm rot="5400000">
            <a:off x="11472306" y="690167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EEA16C50-5431-4EEB-8EC8-566E644CC45F}"/>
              </a:ext>
            </a:extLst>
          </p:cNvPr>
          <p:cNvSpPr/>
          <p:nvPr/>
        </p:nvSpPr>
        <p:spPr>
          <a:xfrm rot="5400000">
            <a:off x="11074040" y="790382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829ED097-C3B6-4CC9-A1FF-569D43F2E506}"/>
              </a:ext>
            </a:extLst>
          </p:cNvPr>
          <p:cNvSpPr/>
          <p:nvPr/>
        </p:nvSpPr>
        <p:spPr>
          <a:xfrm rot="5400000">
            <a:off x="11659959" y="1539587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9921FD8-08A3-42F6-8ABC-4BFA6B600630}"/>
              </a:ext>
            </a:extLst>
          </p:cNvPr>
          <p:cNvGrpSpPr/>
          <p:nvPr/>
        </p:nvGrpSpPr>
        <p:grpSpPr>
          <a:xfrm>
            <a:off x="10439481" y="3267944"/>
            <a:ext cx="1373385" cy="1963565"/>
            <a:chOff x="10439481" y="3425594"/>
            <a:chExt cx="1373385" cy="1963565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AF982219-73EC-4AE0-8B11-8BA833507C9F}"/>
                </a:ext>
              </a:extLst>
            </p:cNvPr>
            <p:cNvGrpSpPr/>
            <p:nvPr/>
          </p:nvGrpSpPr>
          <p:grpSpPr>
            <a:xfrm>
              <a:off x="10439481" y="3425594"/>
              <a:ext cx="1373385" cy="501364"/>
              <a:chOff x="11173289" y="3661913"/>
              <a:chExt cx="137338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2D1DEC9B-5656-40BC-9039-A7575260F570}"/>
                  </a:ext>
                </a:extLst>
              </p:cNvPr>
              <p:cNvSpPr/>
              <p:nvPr/>
            </p:nvSpPr>
            <p:spPr>
              <a:xfrm>
                <a:off x="11217342" y="3709565"/>
                <a:ext cx="1280803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29F624F2-97F0-482C-AF28-C47B3474B755}"/>
                  </a:ext>
                </a:extLst>
              </p:cNvPr>
              <p:cNvSpPr txBox="1"/>
              <p:nvPr/>
            </p:nvSpPr>
            <p:spPr>
              <a:xfrm>
                <a:off x="11231471" y="3731521"/>
                <a:ext cx="128644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TORONTO</a:t>
                </a: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2F13F9DF-07B3-4655-84E0-8E9DD5D375BA}"/>
                  </a:ext>
                </a:extLst>
              </p:cNvPr>
              <p:cNvSpPr/>
              <p:nvPr/>
            </p:nvSpPr>
            <p:spPr>
              <a:xfrm>
                <a:off x="12454123" y="3661913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A6F981F1-67B4-4126-B64D-154FAF939E1C}"/>
                  </a:ext>
                </a:extLst>
              </p:cNvPr>
              <p:cNvSpPr/>
              <p:nvPr/>
            </p:nvSpPr>
            <p:spPr>
              <a:xfrm>
                <a:off x="12455234" y="4071837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826A95C2-57BB-4A26-9A93-D29A85C37DF1}"/>
                  </a:ext>
                </a:extLst>
              </p:cNvPr>
              <p:cNvSpPr/>
              <p:nvPr/>
            </p:nvSpPr>
            <p:spPr>
              <a:xfrm>
                <a:off x="11173289" y="3661913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C35E80E1-B968-4F9E-902C-ADF27C1B2EEE}"/>
                  </a:ext>
                </a:extLst>
              </p:cNvPr>
              <p:cNvSpPr/>
              <p:nvPr/>
            </p:nvSpPr>
            <p:spPr>
              <a:xfrm>
                <a:off x="11173289" y="4071837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3B018592-5EEE-43C2-B97E-2329A958BE3E}"/>
                </a:ext>
              </a:extLst>
            </p:cNvPr>
            <p:cNvGrpSpPr/>
            <p:nvPr/>
          </p:nvGrpSpPr>
          <p:grpSpPr>
            <a:xfrm>
              <a:off x="10627831" y="3897480"/>
              <a:ext cx="124274" cy="1491679"/>
              <a:chOff x="8973926" y="3233962"/>
              <a:chExt cx="124274" cy="149167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8DBD0C34-AEB6-4FAF-9254-ED5606068DFD}"/>
                  </a:ext>
                </a:extLst>
              </p:cNvPr>
              <p:cNvSpPr/>
              <p:nvPr/>
            </p:nvSpPr>
            <p:spPr>
              <a:xfrm>
                <a:off x="8973926" y="460136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BF1523E5-33EC-4702-A2F5-7901A09FBAB3}"/>
                  </a:ext>
                </a:extLst>
              </p:cNvPr>
              <p:cNvCxnSpPr>
                <a:cxnSpLocks/>
                <a:stCxn id="82" idx="0"/>
              </p:cNvCxnSpPr>
              <p:nvPr/>
            </p:nvCxnSpPr>
            <p:spPr>
              <a:xfrm flipV="1">
                <a:off x="9036063" y="3233962"/>
                <a:ext cx="0" cy="1367405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B6CFF99-EE70-427B-AAD0-DDDBFBB9AC18}"/>
              </a:ext>
            </a:extLst>
          </p:cNvPr>
          <p:cNvGrpSpPr/>
          <p:nvPr/>
        </p:nvGrpSpPr>
        <p:grpSpPr>
          <a:xfrm>
            <a:off x="10950418" y="4417810"/>
            <a:ext cx="1495130" cy="1036670"/>
            <a:chOff x="10950418" y="4417810"/>
            <a:chExt cx="1495130" cy="1036670"/>
          </a:xfrm>
        </p:grpSpPr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1EECDFA5-CE93-4045-AA55-EE2B40F9F9FB}"/>
                </a:ext>
              </a:extLst>
            </p:cNvPr>
            <p:cNvGrpSpPr/>
            <p:nvPr/>
          </p:nvGrpSpPr>
          <p:grpSpPr>
            <a:xfrm>
              <a:off x="10950418" y="4417810"/>
              <a:ext cx="1495130" cy="501364"/>
              <a:chOff x="11363340" y="4042651"/>
              <a:chExt cx="1495130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Rectangle 145">
                <a:extLst>
                  <a:ext uri="{FF2B5EF4-FFF2-40B4-BE49-F238E27FC236}">
                    <a16:creationId xmlns:a16="http://schemas.microsoft.com/office/drawing/2014/main" id="{A47B7EE5-EB74-4C33-8FD7-1F3DADA1A363}"/>
                  </a:ext>
                </a:extLst>
              </p:cNvPr>
              <p:cNvSpPr/>
              <p:nvPr/>
            </p:nvSpPr>
            <p:spPr>
              <a:xfrm>
                <a:off x="11407393" y="4090303"/>
                <a:ext cx="1406049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E0CA58FD-2852-41AC-9618-2368A3FAC923}"/>
                  </a:ext>
                </a:extLst>
              </p:cNvPr>
              <p:cNvSpPr txBox="1"/>
              <p:nvPr/>
            </p:nvSpPr>
            <p:spPr>
              <a:xfrm>
                <a:off x="11421522" y="4112259"/>
                <a:ext cx="139192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NEW YORK</a:t>
                </a: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C915ED77-D0EB-4841-8FC9-00F4522C32BB}"/>
                  </a:ext>
                </a:extLst>
              </p:cNvPr>
              <p:cNvSpPr/>
              <p:nvPr/>
            </p:nvSpPr>
            <p:spPr>
              <a:xfrm>
                <a:off x="12762327" y="4042651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F8767061-E8BC-437F-B8B5-EE0FF6E1FAF9}"/>
                  </a:ext>
                </a:extLst>
              </p:cNvPr>
              <p:cNvSpPr/>
              <p:nvPr/>
            </p:nvSpPr>
            <p:spPr>
              <a:xfrm>
                <a:off x="12767030" y="445257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6AAB450F-C51A-43A9-968A-0E7B5DDC7AA9}"/>
                  </a:ext>
                </a:extLst>
              </p:cNvPr>
              <p:cNvSpPr/>
              <p:nvPr/>
            </p:nvSpPr>
            <p:spPr>
              <a:xfrm>
                <a:off x="11363340" y="4042651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7498A698-DA34-4AB3-9A92-65890349B180}"/>
                  </a:ext>
                </a:extLst>
              </p:cNvPr>
              <p:cNvSpPr/>
              <p:nvPr/>
            </p:nvSpPr>
            <p:spPr>
              <a:xfrm>
                <a:off x="11363340" y="445257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96E1F9B1-89B3-43BA-95A8-AB553BA07966}"/>
                </a:ext>
              </a:extLst>
            </p:cNvPr>
            <p:cNvGrpSpPr/>
            <p:nvPr/>
          </p:nvGrpSpPr>
          <p:grpSpPr>
            <a:xfrm>
              <a:off x="11018061" y="4891144"/>
              <a:ext cx="124274" cy="563336"/>
              <a:chOff x="8973926" y="4004655"/>
              <a:chExt cx="124274" cy="56333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BD6E35CE-9842-420B-81F7-0E73B9AE3BEF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355D019C-F44B-4FEE-B352-6DA067CB0E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44051" y="4004655"/>
                <a:ext cx="0" cy="46008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9DB397C-7F62-4EDD-88D8-07491A268C7C}"/>
              </a:ext>
            </a:extLst>
          </p:cNvPr>
          <p:cNvGrpSpPr/>
          <p:nvPr/>
        </p:nvGrpSpPr>
        <p:grpSpPr>
          <a:xfrm>
            <a:off x="10854312" y="5696020"/>
            <a:ext cx="1351618" cy="1341254"/>
            <a:chOff x="10854312" y="5696020"/>
            <a:chExt cx="1351618" cy="1341254"/>
          </a:xfrm>
        </p:grpSpPr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0B76C893-C75E-420C-A57B-CA3D04B702E8}"/>
                </a:ext>
              </a:extLst>
            </p:cNvPr>
            <p:cNvGrpSpPr/>
            <p:nvPr/>
          </p:nvGrpSpPr>
          <p:grpSpPr>
            <a:xfrm>
              <a:off x="10854312" y="6535910"/>
              <a:ext cx="1351618" cy="501364"/>
              <a:chOff x="10083181" y="4978566"/>
              <a:chExt cx="1351618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AA19A31E-CD47-4EA3-9747-47358BFF081F}"/>
                  </a:ext>
                </a:extLst>
              </p:cNvPr>
              <p:cNvSpPr/>
              <p:nvPr/>
            </p:nvSpPr>
            <p:spPr>
              <a:xfrm>
                <a:off x="10127234" y="5026218"/>
                <a:ext cx="1249385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8678305D-5467-445D-9EF4-888DF4D3042B}"/>
                  </a:ext>
                </a:extLst>
              </p:cNvPr>
              <p:cNvSpPr txBox="1"/>
              <p:nvPr/>
            </p:nvSpPr>
            <p:spPr>
              <a:xfrm>
                <a:off x="10141363" y="5048174"/>
                <a:ext cx="12522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ASHBURN</a:t>
                </a:r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FAE55ED9-F279-49F0-972D-EEDDAFFC6C32}"/>
                  </a:ext>
                </a:extLst>
              </p:cNvPr>
              <p:cNvSpPr/>
              <p:nvPr/>
            </p:nvSpPr>
            <p:spPr>
              <a:xfrm>
                <a:off x="11343359" y="497856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AB59CF41-97A3-479B-9CEA-A8E5C2E32785}"/>
                  </a:ext>
                </a:extLst>
              </p:cNvPr>
              <p:cNvSpPr/>
              <p:nvPr/>
            </p:nvSpPr>
            <p:spPr>
              <a:xfrm>
                <a:off x="11335450" y="538849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07A941A9-F02D-4590-96AC-2D78CEE121B7}"/>
                  </a:ext>
                </a:extLst>
              </p:cNvPr>
              <p:cNvSpPr/>
              <p:nvPr/>
            </p:nvSpPr>
            <p:spPr>
              <a:xfrm>
                <a:off x="10083181" y="497856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4D4D214C-3AE1-46C1-AE02-05595216A2DB}"/>
                  </a:ext>
                </a:extLst>
              </p:cNvPr>
              <p:cNvSpPr/>
              <p:nvPr/>
            </p:nvSpPr>
            <p:spPr>
              <a:xfrm>
                <a:off x="10083181" y="538849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7352D341-481C-46B0-93EE-AF2E76DAF075}"/>
                </a:ext>
              </a:extLst>
            </p:cNvPr>
            <p:cNvGrpSpPr/>
            <p:nvPr/>
          </p:nvGrpSpPr>
          <p:grpSpPr>
            <a:xfrm rot="5400000">
              <a:off x="10541873" y="6068414"/>
              <a:ext cx="869061" cy="124274"/>
              <a:chOff x="8973926" y="4379169"/>
              <a:chExt cx="869061" cy="1242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2302FA2F-66FA-4D82-8CBE-E3CD7448C16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9443520" y="4036582"/>
                <a:ext cx="0" cy="798935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A87663CF-0981-49FB-A96B-4B4E3E7214B0}"/>
                  </a:ext>
                </a:extLst>
              </p:cNvPr>
              <p:cNvSpPr/>
              <p:nvPr/>
            </p:nvSpPr>
            <p:spPr>
              <a:xfrm>
                <a:off x="8973926" y="4379169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6B91E9F-6B3E-4C5A-B642-B9C9E43CAB97}"/>
              </a:ext>
            </a:extLst>
          </p:cNvPr>
          <p:cNvGrpSpPr/>
          <p:nvPr/>
        </p:nvGrpSpPr>
        <p:grpSpPr>
          <a:xfrm>
            <a:off x="10752881" y="3822516"/>
            <a:ext cx="1505759" cy="2204065"/>
            <a:chOff x="10752881" y="3822516"/>
            <a:chExt cx="1505759" cy="2204065"/>
          </a:xfrm>
        </p:grpSpPr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D03797C4-D510-4093-B4F9-3AB6AA9E6663}"/>
                </a:ext>
              </a:extLst>
            </p:cNvPr>
            <p:cNvGrpSpPr/>
            <p:nvPr/>
          </p:nvGrpSpPr>
          <p:grpSpPr>
            <a:xfrm rot="5400000">
              <a:off x="9994489" y="5097307"/>
              <a:ext cx="1734274" cy="124274"/>
              <a:chOff x="7363927" y="4357653"/>
              <a:chExt cx="1734274" cy="1242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86" name="Oval 185">
                <a:extLst>
                  <a:ext uri="{FF2B5EF4-FFF2-40B4-BE49-F238E27FC236}">
                    <a16:creationId xmlns:a16="http://schemas.microsoft.com/office/drawing/2014/main" id="{C104F944-7F46-4A34-A462-A0693E2B1231}"/>
                  </a:ext>
                </a:extLst>
              </p:cNvPr>
              <p:cNvSpPr/>
              <p:nvPr/>
            </p:nvSpPr>
            <p:spPr>
              <a:xfrm>
                <a:off x="8973927" y="4357653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31C4A0AD-94FA-43D6-AEA6-FCB5338475B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174334" y="3609368"/>
                <a:ext cx="0" cy="162081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139972FC-B329-492C-BCB1-E94077E90149}"/>
                </a:ext>
              </a:extLst>
            </p:cNvPr>
            <p:cNvGrpSpPr/>
            <p:nvPr/>
          </p:nvGrpSpPr>
          <p:grpSpPr>
            <a:xfrm>
              <a:off x="10752881" y="3822516"/>
              <a:ext cx="1505759" cy="501364"/>
              <a:chOff x="10459699" y="1783545"/>
              <a:chExt cx="1505759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80535504-73C5-4B14-B9ED-E62D04E930F7}"/>
                  </a:ext>
                </a:extLst>
              </p:cNvPr>
              <p:cNvSpPr/>
              <p:nvPr/>
            </p:nvSpPr>
            <p:spPr>
              <a:xfrm>
                <a:off x="10503752" y="1831197"/>
                <a:ext cx="1411185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5957347E-DEAA-4B13-86A7-71658E1437B9}"/>
                  </a:ext>
                </a:extLst>
              </p:cNvPr>
              <p:cNvSpPr txBox="1"/>
              <p:nvPr/>
            </p:nvSpPr>
            <p:spPr>
              <a:xfrm>
                <a:off x="10517881" y="1853153"/>
                <a:ext cx="140455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RICHMOND</a:t>
                </a:r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id="{216BF925-0E34-4E66-A92F-F8E4FABB60A8}"/>
                  </a:ext>
                </a:extLst>
              </p:cNvPr>
              <p:cNvSpPr/>
              <p:nvPr/>
            </p:nvSpPr>
            <p:spPr>
              <a:xfrm>
                <a:off x="11874018" y="178354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92" name="Oval 191">
                <a:extLst>
                  <a:ext uri="{FF2B5EF4-FFF2-40B4-BE49-F238E27FC236}">
                    <a16:creationId xmlns:a16="http://schemas.microsoft.com/office/drawing/2014/main" id="{B3AA6115-6718-4F49-B8EB-22F99419CDA8}"/>
                  </a:ext>
                </a:extLst>
              </p:cNvPr>
              <p:cNvSpPr/>
              <p:nvPr/>
            </p:nvSpPr>
            <p:spPr>
              <a:xfrm>
                <a:off x="11866109" y="219346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93" name="Oval 192">
                <a:extLst>
                  <a:ext uri="{FF2B5EF4-FFF2-40B4-BE49-F238E27FC236}">
                    <a16:creationId xmlns:a16="http://schemas.microsoft.com/office/drawing/2014/main" id="{FC53BDCD-5CB0-476A-98AF-E28BFA111B0C}"/>
                  </a:ext>
                </a:extLst>
              </p:cNvPr>
              <p:cNvSpPr/>
              <p:nvPr/>
            </p:nvSpPr>
            <p:spPr>
              <a:xfrm>
                <a:off x="10459699" y="178354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94" name="Oval 193">
                <a:extLst>
                  <a:ext uri="{FF2B5EF4-FFF2-40B4-BE49-F238E27FC236}">
                    <a16:creationId xmlns:a16="http://schemas.microsoft.com/office/drawing/2014/main" id="{42B104EE-A7AE-4A25-B852-FC45CF83033B}"/>
                  </a:ext>
                </a:extLst>
              </p:cNvPr>
              <p:cNvSpPr/>
              <p:nvPr/>
            </p:nvSpPr>
            <p:spPr>
              <a:xfrm>
                <a:off x="10459699" y="219346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43FD1-5052-44C0-A1AD-DB0C880A397A}"/>
              </a:ext>
            </a:extLst>
          </p:cNvPr>
          <p:cNvGrpSpPr/>
          <p:nvPr/>
        </p:nvGrpSpPr>
        <p:grpSpPr>
          <a:xfrm>
            <a:off x="7645640" y="6565157"/>
            <a:ext cx="1812105" cy="1630339"/>
            <a:chOff x="7645640" y="6565157"/>
            <a:chExt cx="1812105" cy="1630339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1CBD1D73-C86D-430D-8DD3-51CF71041838}"/>
                </a:ext>
              </a:extLst>
            </p:cNvPr>
            <p:cNvGrpSpPr/>
            <p:nvPr/>
          </p:nvGrpSpPr>
          <p:grpSpPr>
            <a:xfrm rot="10800000">
              <a:off x="9156197" y="6565157"/>
              <a:ext cx="124274" cy="1174695"/>
              <a:chOff x="8973926" y="3393296"/>
              <a:chExt cx="124274" cy="117469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8E4B10A5-E22B-4DB0-884C-2D3506068969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89D1366E-4AF0-4A32-AD3F-C3A3948E53D5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9033541" y="3393296"/>
                <a:ext cx="0" cy="105042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BA68C352-6394-4A2D-912A-1B8F36F8EC8B}"/>
                </a:ext>
              </a:extLst>
            </p:cNvPr>
            <p:cNvGrpSpPr/>
            <p:nvPr/>
          </p:nvGrpSpPr>
          <p:grpSpPr>
            <a:xfrm>
              <a:off x="7645640" y="7694132"/>
              <a:ext cx="1812105" cy="501364"/>
              <a:chOff x="11173289" y="3834670"/>
              <a:chExt cx="181210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4A96E643-0181-49B0-AB68-826189C27C93}"/>
                  </a:ext>
                </a:extLst>
              </p:cNvPr>
              <p:cNvSpPr/>
              <p:nvPr/>
            </p:nvSpPr>
            <p:spPr>
              <a:xfrm>
                <a:off x="11217341" y="3882322"/>
                <a:ext cx="1716047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F611772A-C22D-4F72-B264-35242D701B8B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71604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SAN ANTONIO</a:t>
                </a: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A5A0D1FB-E6DD-491D-B735-F1149843A9B9}"/>
                  </a:ext>
                </a:extLst>
              </p:cNvPr>
              <p:cNvSpPr/>
              <p:nvPr/>
            </p:nvSpPr>
            <p:spPr>
              <a:xfrm>
                <a:off x="12892843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B479F216-385E-4F8D-9C50-2C403BB029A0}"/>
                  </a:ext>
                </a:extLst>
              </p:cNvPr>
              <p:cNvSpPr/>
              <p:nvPr/>
            </p:nvSpPr>
            <p:spPr>
              <a:xfrm>
                <a:off x="1289395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48BFFD02-860B-4715-BF28-D39E6E6DC3F3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F7E9FA75-AED8-437E-B9DE-B420DCD2A06D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6CE4E33-FB47-4CE1-9BDD-0BCF4018C160}"/>
              </a:ext>
            </a:extLst>
          </p:cNvPr>
          <p:cNvGrpSpPr/>
          <p:nvPr/>
        </p:nvGrpSpPr>
        <p:grpSpPr>
          <a:xfrm>
            <a:off x="9264811" y="6359775"/>
            <a:ext cx="1129415" cy="1260593"/>
            <a:chOff x="9264811" y="6359775"/>
            <a:chExt cx="1129415" cy="1260593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6CB94DFE-5C45-42DE-BA74-11909AF489AD}"/>
                </a:ext>
              </a:extLst>
            </p:cNvPr>
            <p:cNvGrpSpPr/>
            <p:nvPr/>
          </p:nvGrpSpPr>
          <p:grpSpPr>
            <a:xfrm>
              <a:off x="9368400" y="6359775"/>
              <a:ext cx="124274" cy="800203"/>
              <a:chOff x="8973926" y="4443717"/>
              <a:chExt cx="124274" cy="80020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73E4F53A-7351-42F6-B5A7-C17B98478300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22FE98CE-DEB6-41C6-8E10-9EE954D7A56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033541" y="4565169"/>
                <a:ext cx="2522" cy="678751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80D22E19-8984-4A4C-BD67-D20697869A38}"/>
                </a:ext>
              </a:extLst>
            </p:cNvPr>
            <p:cNvGrpSpPr/>
            <p:nvPr/>
          </p:nvGrpSpPr>
          <p:grpSpPr>
            <a:xfrm>
              <a:off x="9264811" y="7119004"/>
              <a:ext cx="1129415" cy="501364"/>
              <a:chOff x="11252306" y="5457439"/>
              <a:chExt cx="112941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68D4D538-F236-431C-8F81-9BE206B04299}"/>
                  </a:ext>
                </a:extLst>
              </p:cNvPr>
              <p:cNvSpPr/>
              <p:nvPr/>
            </p:nvSpPr>
            <p:spPr>
              <a:xfrm>
                <a:off x="11296359" y="5505091"/>
                <a:ext cx="1040372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14DBEA8E-76AE-4B1E-B6B4-20BF48CA789F}"/>
                  </a:ext>
                </a:extLst>
              </p:cNvPr>
              <p:cNvSpPr txBox="1"/>
              <p:nvPr/>
            </p:nvSpPr>
            <p:spPr>
              <a:xfrm>
                <a:off x="11310488" y="5527047"/>
                <a:ext cx="102624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DALLAS</a:t>
                </a: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EDC41DA4-C50C-4689-9030-10BD272346E8}"/>
                  </a:ext>
                </a:extLst>
              </p:cNvPr>
              <p:cNvSpPr/>
              <p:nvPr/>
            </p:nvSpPr>
            <p:spPr>
              <a:xfrm>
                <a:off x="12289170" y="545743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57F19705-4183-4B06-A9A1-B03ADEB77267}"/>
                  </a:ext>
                </a:extLst>
              </p:cNvPr>
              <p:cNvSpPr/>
              <p:nvPr/>
            </p:nvSpPr>
            <p:spPr>
              <a:xfrm>
                <a:off x="12290281" y="5867363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5C4637E9-4863-49ED-9C09-DD75F387DBB0}"/>
                  </a:ext>
                </a:extLst>
              </p:cNvPr>
              <p:cNvSpPr/>
              <p:nvPr/>
            </p:nvSpPr>
            <p:spPr>
              <a:xfrm>
                <a:off x="11252306" y="545743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610AEA97-BA94-4489-B570-1F168396FC8D}"/>
                  </a:ext>
                </a:extLst>
              </p:cNvPr>
              <p:cNvSpPr/>
              <p:nvPr/>
            </p:nvSpPr>
            <p:spPr>
              <a:xfrm>
                <a:off x="11252306" y="5867363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888ACED-FE0A-4407-865E-660DCE20E8E8}"/>
              </a:ext>
            </a:extLst>
          </p:cNvPr>
          <p:cNvGrpSpPr/>
          <p:nvPr/>
        </p:nvGrpSpPr>
        <p:grpSpPr>
          <a:xfrm>
            <a:off x="9043622" y="3435822"/>
            <a:ext cx="1308756" cy="2002071"/>
            <a:chOff x="9043622" y="3807889"/>
            <a:chExt cx="1308756" cy="2002071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DD0F835-9490-4A5B-8EDB-925BE56055F1}"/>
                </a:ext>
              </a:extLst>
            </p:cNvPr>
            <p:cNvGrpSpPr/>
            <p:nvPr/>
          </p:nvGrpSpPr>
          <p:grpSpPr>
            <a:xfrm>
              <a:off x="10132279" y="4209829"/>
              <a:ext cx="124274" cy="1600131"/>
              <a:chOff x="8973926" y="3336773"/>
              <a:chExt cx="124274" cy="160013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AA4224C5-853F-47C7-A6D1-6ABC76BF8C00}"/>
                  </a:ext>
                </a:extLst>
              </p:cNvPr>
              <p:cNvSpPr/>
              <p:nvPr/>
            </p:nvSpPr>
            <p:spPr>
              <a:xfrm>
                <a:off x="8973926" y="4812630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B199BD37-CEBB-4011-AB41-4882F1A650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33541" y="3336773"/>
                <a:ext cx="0" cy="1472064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79BD15F-F133-459E-B167-23800E8F491D}"/>
                </a:ext>
              </a:extLst>
            </p:cNvPr>
            <p:cNvGrpSpPr/>
            <p:nvPr/>
          </p:nvGrpSpPr>
          <p:grpSpPr>
            <a:xfrm>
              <a:off x="9043622" y="3807889"/>
              <a:ext cx="1308756" cy="501364"/>
              <a:chOff x="11127966" y="3834670"/>
              <a:chExt cx="1308756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D23F0531-AF36-4C72-B25C-9BE12DB5D653}"/>
                  </a:ext>
                </a:extLst>
              </p:cNvPr>
              <p:cNvSpPr/>
              <p:nvPr/>
            </p:nvSpPr>
            <p:spPr>
              <a:xfrm>
                <a:off x="11172019" y="3882322"/>
                <a:ext cx="1218983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93AC1E9-1533-4A08-9DEF-160D43433392}"/>
                  </a:ext>
                </a:extLst>
              </p:cNvPr>
              <p:cNvSpPr txBox="1"/>
              <p:nvPr/>
            </p:nvSpPr>
            <p:spPr>
              <a:xfrm>
                <a:off x="11186148" y="3904278"/>
                <a:ext cx="122982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CHICAGO</a:t>
                </a: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EC90A54D-1E20-495D-9732-5EDB19FEF671}"/>
                  </a:ext>
                </a:extLst>
              </p:cNvPr>
              <p:cNvSpPr/>
              <p:nvPr/>
            </p:nvSpPr>
            <p:spPr>
              <a:xfrm>
                <a:off x="12344171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235B9FC1-AC9D-47A2-9681-D7564738940F}"/>
                  </a:ext>
                </a:extLst>
              </p:cNvPr>
              <p:cNvSpPr/>
              <p:nvPr/>
            </p:nvSpPr>
            <p:spPr>
              <a:xfrm>
                <a:off x="12345282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0CF118BB-361B-4ECE-B93D-CD6655437F02}"/>
                  </a:ext>
                </a:extLst>
              </p:cNvPr>
              <p:cNvSpPr/>
              <p:nvPr/>
            </p:nvSpPr>
            <p:spPr>
              <a:xfrm>
                <a:off x="11127966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FE398F0D-A0B0-42BD-B9A0-7A41C15CFE48}"/>
                  </a:ext>
                </a:extLst>
              </p:cNvPr>
              <p:cNvSpPr/>
              <p:nvPr/>
            </p:nvSpPr>
            <p:spPr>
              <a:xfrm>
                <a:off x="11127966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094FF5C-8B1C-430B-816D-711E4786E987}"/>
              </a:ext>
            </a:extLst>
          </p:cNvPr>
          <p:cNvGrpSpPr/>
          <p:nvPr/>
        </p:nvGrpSpPr>
        <p:grpSpPr>
          <a:xfrm>
            <a:off x="8439989" y="3963792"/>
            <a:ext cx="1185987" cy="1759052"/>
            <a:chOff x="8439989" y="3963792"/>
            <a:chExt cx="1185987" cy="1759052"/>
          </a:xfrm>
        </p:grpSpPr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00DC5003-61DD-471E-8813-FC94B52A5B74}"/>
                </a:ext>
              </a:extLst>
            </p:cNvPr>
            <p:cNvGrpSpPr/>
            <p:nvPr/>
          </p:nvGrpSpPr>
          <p:grpSpPr>
            <a:xfrm>
              <a:off x="8977065" y="4433510"/>
              <a:ext cx="124274" cy="1289334"/>
              <a:chOff x="8973926" y="3278657"/>
              <a:chExt cx="124274" cy="128933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id="{B6F357AA-2987-49F9-8441-14EC09832F75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56BCDBD3-3F97-43F9-BAD4-A21FCDF77EBB}"/>
                  </a:ext>
                </a:extLst>
              </p:cNvPr>
              <p:cNvCxnSpPr>
                <a:cxnSpLocks/>
                <a:stCxn id="198" idx="0"/>
                <a:endCxn id="202" idx="2"/>
              </p:cNvCxnSpPr>
              <p:nvPr/>
            </p:nvCxnSpPr>
            <p:spPr>
              <a:xfrm flipH="1" flipV="1">
                <a:off x="9035405" y="3278657"/>
                <a:ext cx="658" cy="116506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id="{C4DDCE3B-E9D3-4D33-B70D-82378BAD7CA5}"/>
                </a:ext>
              </a:extLst>
            </p:cNvPr>
            <p:cNvGrpSpPr/>
            <p:nvPr/>
          </p:nvGrpSpPr>
          <p:grpSpPr>
            <a:xfrm>
              <a:off x="8439989" y="3963792"/>
              <a:ext cx="1185987" cy="501364"/>
              <a:chOff x="11173289" y="3118915"/>
              <a:chExt cx="1185987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01" name="Rectangle 200">
                <a:extLst>
                  <a:ext uri="{FF2B5EF4-FFF2-40B4-BE49-F238E27FC236}">
                    <a16:creationId xmlns:a16="http://schemas.microsoft.com/office/drawing/2014/main" id="{396559C8-1719-4228-826C-A83E515C3E5F}"/>
                  </a:ext>
                </a:extLst>
              </p:cNvPr>
              <p:cNvSpPr/>
              <p:nvPr/>
            </p:nvSpPr>
            <p:spPr>
              <a:xfrm>
                <a:off x="11217343" y="3166567"/>
                <a:ext cx="1094874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553013DF-0417-45F6-9308-F59FF91F6CC5}"/>
                  </a:ext>
                </a:extLst>
              </p:cNvPr>
              <p:cNvSpPr txBox="1"/>
              <p:nvPr/>
            </p:nvSpPr>
            <p:spPr>
              <a:xfrm>
                <a:off x="11231471" y="3188523"/>
                <a:ext cx="108074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DENVER</a:t>
                </a:r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:a16="http://schemas.microsoft.com/office/drawing/2014/main" id="{328F1F5E-6045-4721-B4CB-F03A4738CB5F}"/>
                  </a:ext>
                </a:extLst>
              </p:cNvPr>
              <p:cNvSpPr/>
              <p:nvPr/>
            </p:nvSpPr>
            <p:spPr>
              <a:xfrm>
                <a:off x="12266725" y="311891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04" name="Oval 203">
                <a:extLst>
                  <a:ext uri="{FF2B5EF4-FFF2-40B4-BE49-F238E27FC236}">
                    <a16:creationId xmlns:a16="http://schemas.microsoft.com/office/drawing/2014/main" id="{FB29E55D-71EE-49F6-B401-A6EC4D4E52AD}"/>
                  </a:ext>
                </a:extLst>
              </p:cNvPr>
              <p:cNvSpPr/>
              <p:nvPr/>
            </p:nvSpPr>
            <p:spPr>
              <a:xfrm>
                <a:off x="12267836" y="352883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:a16="http://schemas.microsoft.com/office/drawing/2014/main" id="{7C1854A6-BA32-41BE-96DB-56DB9B898415}"/>
                  </a:ext>
                </a:extLst>
              </p:cNvPr>
              <p:cNvSpPr/>
              <p:nvPr/>
            </p:nvSpPr>
            <p:spPr>
              <a:xfrm>
                <a:off x="11173289" y="311891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id="{91EB2679-1940-4FED-903A-4F4C88CF592B}"/>
                  </a:ext>
                </a:extLst>
              </p:cNvPr>
              <p:cNvSpPr/>
              <p:nvPr/>
            </p:nvSpPr>
            <p:spPr>
              <a:xfrm>
                <a:off x="11173289" y="352883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CB143E8-44C2-4EFB-8712-0FC727744982}"/>
              </a:ext>
            </a:extLst>
          </p:cNvPr>
          <p:cNvGrpSpPr/>
          <p:nvPr/>
        </p:nvGrpSpPr>
        <p:grpSpPr>
          <a:xfrm>
            <a:off x="7391550" y="3429611"/>
            <a:ext cx="1230867" cy="1127390"/>
            <a:chOff x="7391550" y="3429611"/>
            <a:chExt cx="1230867" cy="1127390"/>
          </a:xfrm>
        </p:grpSpPr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8D91EFEA-048B-43E6-A675-AC705DB4E588}"/>
                </a:ext>
              </a:extLst>
            </p:cNvPr>
            <p:cNvGrpSpPr/>
            <p:nvPr/>
          </p:nvGrpSpPr>
          <p:grpSpPr>
            <a:xfrm>
              <a:off x="7952527" y="3894675"/>
              <a:ext cx="124274" cy="662326"/>
              <a:chOff x="8886819" y="3989758"/>
              <a:chExt cx="124274" cy="66232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95904913-C9FC-4F61-82E5-F4A484274D81}"/>
                  </a:ext>
                </a:extLst>
              </p:cNvPr>
              <p:cNvSpPr/>
              <p:nvPr/>
            </p:nvSpPr>
            <p:spPr>
              <a:xfrm>
                <a:off x="8886819" y="4527810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F4788D24-AF54-43B2-AEAE-E50D3B5A4E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48956" y="3989758"/>
                <a:ext cx="1" cy="57823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0307D98C-DBE8-4CC4-839D-A2312AB401CC}"/>
                </a:ext>
              </a:extLst>
            </p:cNvPr>
            <p:cNvGrpSpPr/>
            <p:nvPr/>
          </p:nvGrpSpPr>
          <p:grpSpPr>
            <a:xfrm>
              <a:off x="7391550" y="3429611"/>
              <a:ext cx="1230867" cy="501364"/>
              <a:chOff x="11146431" y="3834670"/>
              <a:chExt cx="1230867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14" name="Rectangle 213">
                <a:extLst>
                  <a:ext uri="{FF2B5EF4-FFF2-40B4-BE49-F238E27FC236}">
                    <a16:creationId xmlns:a16="http://schemas.microsoft.com/office/drawing/2014/main" id="{13B74D01-1F3A-430F-A7FF-BD9299595D96}"/>
                  </a:ext>
                </a:extLst>
              </p:cNvPr>
              <p:cNvSpPr/>
              <p:nvPr/>
            </p:nvSpPr>
            <p:spPr>
              <a:xfrm>
                <a:off x="11190484" y="3882322"/>
                <a:ext cx="1141933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15" name="TextBox 214">
                <a:extLst>
                  <a:ext uri="{FF2B5EF4-FFF2-40B4-BE49-F238E27FC236}">
                    <a16:creationId xmlns:a16="http://schemas.microsoft.com/office/drawing/2014/main" id="{353987EC-494F-4F7A-B44B-E945311842F4}"/>
                  </a:ext>
                </a:extLst>
              </p:cNvPr>
              <p:cNvSpPr txBox="1"/>
              <p:nvPr/>
            </p:nvSpPr>
            <p:spPr>
              <a:xfrm>
                <a:off x="11204613" y="3904278"/>
                <a:ext cx="113755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SEATTLE</a:t>
                </a:r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id="{D514B41E-C4CB-4D31-A090-C3CD1B6EFBA0}"/>
                  </a:ext>
                </a:extLst>
              </p:cNvPr>
              <p:cNvSpPr/>
              <p:nvPr/>
            </p:nvSpPr>
            <p:spPr>
              <a:xfrm>
                <a:off x="12284747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:a16="http://schemas.microsoft.com/office/drawing/2014/main" id="{F4492EB1-E7E3-45C2-A4D0-E1A08911DB0F}"/>
                  </a:ext>
                </a:extLst>
              </p:cNvPr>
              <p:cNvSpPr/>
              <p:nvPr/>
            </p:nvSpPr>
            <p:spPr>
              <a:xfrm>
                <a:off x="12285858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id="{95431D3E-F601-48A2-99A2-E16F8DA1F058}"/>
                  </a:ext>
                </a:extLst>
              </p:cNvPr>
              <p:cNvSpPr/>
              <p:nvPr/>
            </p:nvSpPr>
            <p:spPr>
              <a:xfrm>
                <a:off x="11146431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id="{15117E9D-0A8F-4366-9E31-1C72A4B37FB3}"/>
                  </a:ext>
                </a:extLst>
              </p:cNvPr>
              <p:cNvSpPr/>
              <p:nvPr/>
            </p:nvSpPr>
            <p:spPr>
              <a:xfrm>
                <a:off x="11146431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29966D9-4B92-40A7-84A0-539860F7C270}"/>
              </a:ext>
            </a:extLst>
          </p:cNvPr>
          <p:cNvGrpSpPr/>
          <p:nvPr/>
        </p:nvGrpSpPr>
        <p:grpSpPr>
          <a:xfrm>
            <a:off x="6184468" y="4675204"/>
            <a:ext cx="2060334" cy="839890"/>
            <a:chOff x="6184468" y="4675204"/>
            <a:chExt cx="2060334" cy="839890"/>
          </a:xfrm>
        </p:grpSpPr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id="{C0A29A39-42D0-42F8-A330-9ADB5E6CD535}"/>
                </a:ext>
              </a:extLst>
            </p:cNvPr>
            <p:cNvGrpSpPr/>
            <p:nvPr/>
          </p:nvGrpSpPr>
          <p:grpSpPr>
            <a:xfrm rot="16200000">
              <a:off x="7705777" y="5268343"/>
              <a:ext cx="369228" cy="124274"/>
              <a:chOff x="8973926" y="4443717"/>
              <a:chExt cx="369228" cy="1242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23" name="Oval 222">
                <a:extLst>
                  <a:ext uri="{FF2B5EF4-FFF2-40B4-BE49-F238E27FC236}">
                    <a16:creationId xmlns:a16="http://schemas.microsoft.com/office/drawing/2014/main" id="{188E6FE1-4D64-468B-92AF-CE45A6A06DB6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DAAFBEE9-AFB5-4056-A059-67280F2560B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9197806" y="4358280"/>
                <a:ext cx="0" cy="290696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B334C013-6FE2-47CF-8F78-F379680FCEE9}"/>
                </a:ext>
              </a:extLst>
            </p:cNvPr>
            <p:cNvGrpSpPr/>
            <p:nvPr/>
          </p:nvGrpSpPr>
          <p:grpSpPr>
            <a:xfrm>
              <a:off x="6184468" y="4675204"/>
              <a:ext cx="2060334" cy="501364"/>
              <a:chOff x="11945799" y="3487829"/>
              <a:chExt cx="2060334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26" name="Rectangle 225">
                <a:extLst>
                  <a:ext uri="{FF2B5EF4-FFF2-40B4-BE49-F238E27FC236}">
                    <a16:creationId xmlns:a16="http://schemas.microsoft.com/office/drawing/2014/main" id="{F43CD91D-353E-483D-87CB-D4CC4F5CD225}"/>
                  </a:ext>
                </a:extLst>
              </p:cNvPr>
              <p:cNvSpPr/>
              <p:nvPr/>
            </p:nvSpPr>
            <p:spPr>
              <a:xfrm>
                <a:off x="11989851" y="3535481"/>
                <a:ext cx="1973617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27" name="TextBox 226">
                <a:extLst>
                  <a:ext uri="{FF2B5EF4-FFF2-40B4-BE49-F238E27FC236}">
                    <a16:creationId xmlns:a16="http://schemas.microsoft.com/office/drawing/2014/main" id="{51147E0C-7B63-4798-877F-87248AC39C41}"/>
                  </a:ext>
                </a:extLst>
              </p:cNvPr>
              <p:cNvSpPr txBox="1"/>
              <p:nvPr/>
            </p:nvSpPr>
            <p:spPr>
              <a:xfrm>
                <a:off x="12003981" y="3557437"/>
                <a:ext cx="197361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SAN FRANCISCO</a:t>
                </a:r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:a16="http://schemas.microsoft.com/office/drawing/2014/main" id="{C45E87CC-7EC1-48A2-A7EA-39C30DF748CA}"/>
                  </a:ext>
                </a:extLst>
              </p:cNvPr>
              <p:cNvSpPr/>
              <p:nvPr/>
            </p:nvSpPr>
            <p:spPr>
              <a:xfrm>
                <a:off x="13913582" y="348782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29" name="Oval 228">
                <a:extLst>
                  <a:ext uri="{FF2B5EF4-FFF2-40B4-BE49-F238E27FC236}">
                    <a16:creationId xmlns:a16="http://schemas.microsoft.com/office/drawing/2014/main" id="{60EAC1A8-E75F-49D7-B5AC-7F3092365B56}"/>
                  </a:ext>
                </a:extLst>
              </p:cNvPr>
              <p:cNvSpPr/>
              <p:nvPr/>
            </p:nvSpPr>
            <p:spPr>
              <a:xfrm>
                <a:off x="13914693" y="3897753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id="{B0D5CB54-8F9E-4039-AF89-87E0F1FFE077}"/>
                  </a:ext>
                </a:extLst>
              </p:cNvPr>
              <p:cNvSpPr/>
              <p:nvPr/>
            </p:nvSpPr>
            <p:spPr>
              <a:xfrm>
                <a:off x="11945799" y="348782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31" name="Oval 230">
                <a:extLst>
                  <a:ext uri="{FF2B5EF4-FFF2-40B4-BE49-F238E27FC236}">
                    <a16:creationId xmlns:a16="http://schemas.microsoft.com/office/drawing/2014/main" id="{38744F75-7A16-4A12-99F3-4E35B1D9CBA8}"/>
                  </a:ext>
                </a:extLst>
              </p:cNvPr>
              <p:cNvSpPr/>
              <p:nvPr/>
            </p:nvSpPr>
            <p:spPr>
              <a:xfrm>
                <a:off x="11945799" y="3897753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24131D5-2865-4D2E-80FE-4D399BE04754}"/>
              </a:ext>
            </a:extLst>
          </p:cNvPr>
          <p:cNvGrpSpPr/>
          <p:nvPr/>
        </p:nvGrpSpPr>
        <p:grpSpPr>
          <a:xfrm>
            <a:off x="6757294" y="5570578"/>
            <a:ext cx="1342772" cy="1318806"/>
            <a:chOff x="6757294" y="5570578"/>
            <a:chExt cx="1342772" cy="1318806"/>
          </a:xfrm>
        </p:grpSpPr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C8FA8606-FCD9-44FB-BCB0-3306A2996B3A}"/>
                </a:ext>
              </a:extLst>
            </p:cNvPr>
            <p:cNvGrpSpPr/>
            <p:nvPr/>
          </p:nvGrpSpPr>
          <p:grpSpPr>
            <a:xfrm rot="16200000">
              <a:off x="7502706" y="5957419"/>
              <a:ext cx="897956" cy="124274"/>
              <a:chOff x="8200244" y="4443717"/>
              <a:chExt cx="897956" cy="1242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3" name="Oval 232">
                <a:extLst>
                  <a:ext uri="{FF2B5EF4-FFF2-40B4-BE49-F238E27FC236}">
                    <a16:creationId xmlns:a16="http://schemas.microsoft.com/office/drawing/2014/main" id="{D9B70505-011F-49FD-A752-F096706B3BDB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61E1A389-9688-424F-A81B-F2A1DFF6B8E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588670" y="4117382"/>
                <a:ext cx="0" cy="77685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5" name="Group 234">
              <a:extLst>
                <a:ext uri="{FF2B5EF4-FFF2-40B4-BE49-F238E27FC236}">
                  <a16:creationId xmlns:a16="http://schemas.microsoft.com/office/drawing/2014/main" id="{3F754CCC-22DF-457F-A19D-976B6C0AFFA4}"/>
                </a:ext>
              </a:extLst>
            </p:cNvPr>
            <p:cNvGrpSpPr/>
            <p:nvPr/>
          </p:nvGrpSpPr>
          <p:grpSpPr>
            <a:xfrm>
              <a:off x="6757294" y="6388020"/>
              <a:ext cx="1342772" cy="501364"/>
              <a:chOff x="11616375" y="4706736"/>
              <a:chExt cx="1342772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FC985A48-C7FF-4B28-85BB-ABDCA45467CA}"/>
                  </a:ext>
                </a:extLst>
              </p:cNvPr>
              <p:cNvSpPr/>
              <p:nvPr/>
            </p:nvSpPr>
            <p:spPr>
              <a:xfrm>
                <a:off x="11660427" y="4754388"/>
                <a:ext cx="1250905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id="{92A31E7B-7A96-4949-8A42-1798845187E4}"/>
                  </a:ext>
                </a:extLst>
              </p:cNvPr>
              <p:cNvSpPr txBox="1"/>
              <p:nvPr/>
            </p:nvSpPr>
            <p:spPr>
              <a:xfrm>
                <a:off x="11674557" y="4776344"/>
                <a:ext cx="125547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SAN JOSE</a:t>
                </a:r>
              </a:p>
            </p:txBody>
          </p:sp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id="{15818AE8-CFD7-4FDB-AE80-F6169853449A}"/>
                  </a:ext>
                </a:extLst>
              </p:cNvPr>
              <p:cNvSpPr/>
              <p:nvPr/>
            </p:nvSpPr>
            <p:spPr>
              <a:xfrm>
                <a:off x="12865618" y="470673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id="{4416F2EC-4DF1-456F-8646-FC29B91229B6}"/>
                  </a:ext>
                </a:extLst>
              </p:cNvPr>
              <p:cNvSpPr/>
              <p:nvPr/>
            </p:nvSpPr>
            <p:spPr>
              <a:xfrm>
                <a:off x="12867707" y="511666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id="{F2387998-65DB-4B6C-95EA-B33823EA6A34}"/>
                  </a:ext>
                </a:extLst>
              </p:cNvPr>
              <p:cNvSpPr/>
              <p:nvPr/>
            </p:nvSpPr>
            <p:spPr>
              <a:xfrm>
                <a:off x="11616375" y="470673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id="{96B8926C-17C5-43CC-8BB5-8CE023DA09A7}"/>
                  </a:ext>
                </a:extLst>
              </p:cNvPr>
              <p:cNvSpPr/>
              <p:nvPr/>
            </p:nvSpPr>
            <p:spPr>
              <a:xfrm>
                <a:off x="11616375" y="511666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EDFF2EF-8637-4442-A182-12A4EE2714AA}"/>
              </a:ext>
            </a:extLst>
          </p:cNvPr>
          <p:cNvGrpSpPr/>
          <p:nvPr/>
        </p:nvGrpSpPr>
        <p:grpSpPr>
          <a:xfrm>
            <a:off x="6547431" y="5801938"/>
            <a:ext cx="1812105" cy="1630339"/>
            <a:chOff x="6547431" y="5801938"/>
            <a:chExt cx="1812105" cy="1630339"/>
          </a:xfrm>
        </p:grpSpPr>
        <p:grpSp>
          <p:nvGrpSpPr>
            <p:cNvPr id="243" name="Group 242">
              <a:extLst>
                <a:ext uri="{FF2B5EF4-FFF2-40B4-BE49-F238E27FC236}">
                  <a16:creationId xmlns:a16="http://schemas.microsoft.com/office/drawing/2014/main" id="{2255C80D-4113-41E3-9568-93D4877A8F43}"/>
                </a:ext>
              </a:extLst>
            </p:cNvPr>
            <p:cNvGrpSpPr/>
            <p:nvPr/>
          </p:nvGrpSpPr>
          <p:grpSpPr>
            <a:xfrm rot="10800000">
              <a:off x="8086208" y="5801938"/>
              <a:ext cx="124274" cy="1171873"/>
              <a:chOff x="8945706" y="3396118"/>
              <a:chExt cx="124274" cy="117187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44" name="Oval 243">
                <a:extLst>
                  <a:ext uri="{FF2B5EF4-FFF2-40B4-BE49-F238E27FC236}">
                    <a16:creationId xmlns:a16="http://schemas.microsoft.com/office/drawing/2014/main" id="{EFA548F5-1944-4F65-9DEE-70CD90445922}"/>
                  </a:ext>
                </a:extLst>
              </p:cNvPr>
              <p:cNvSpPr/>
              <p:nvPr/>
            </p:nvSpPr>
            <p:spPr>
              <a:xfrm>
                <a:off x="894570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5" name="Straight Connector 244">
                <a:extLst>
                  <a:ext uri="{FF2B5EF4-FFF2-40B4-BE49-F238E27FC236}">
                    <a16:creationId xmlns:a16="http://schemas.microsoft.com/office/drawing/2014/main" id="{4B573170-6429-430A-A7D3-9CC2CEB9DCB3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9008143" y="3396118"/>
                <a:ext cx="0" cy="105042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F3E9B036-CC45-4370-BD3C-A49E8C859F22}"/>
                </a:ext>
              </a:extLst>
            </p:cNvPr>
            <p:cNvGrpSpPr/>
            <p:nvPr/>
          </p:nvGrpSpPr>
          <p:grpSpPr>
            <a:xfrm>
              <a:off x="6547431" y="6930913"/>
              <a:ext cx="1812105" cy="501364"/>
              <a:chOff x="11173289" y="3834670"/>
              <a:chExt cx="181210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47" name="Rectangle 246">
                <a:extLst>
                  <a:ext uri="{FF2B5EF4-FFF2-40B4-BE49-F238E27FC236}">
                    <a16:creationId xmlns:a16="http://schemas.microsoft.com/office/drawing/2014/main" id="{AF89856E-AC5C-4AC7-ACFF-5E8C2A9128C8}"/>
                  </a:ext>
                </a:extLst>
              </p:cNvPr>
              <p:cNvSpPr/>
              <p:nvPr/>
            </p:nvSpPr>
            <p:spPr>
              <a:xfrm>
                <a:off x="11217341" y="3882322"/>
                <a:ext cx="1716047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48" name="TextBox 247">
                <a:extLst>
                  <a:ext uri="{FF2B5EF4-FFF2-40B4-BE49-F238E27FC236}">
                    <a16:creationId xmlns:a16="http://schemas.microsoft.com/office/drawing/2014/main" id="{78863A86-9DBB-4ACE-8C7A-59EA80707D87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69014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LOS ANGELES</a:t>
                </a:r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:a16="http://schemas.microsoft.com/office/drawing/2014/main" id="{42486AFB-8B8C-4F85-A832-433A762BB395}"/>
                  </a:ext>
                </a:extLst>
              </p:cNvPr>
              <p:cNvSpPr/>
              <p:nvPr/>
            </p:nvSpPr>
            <p:spPr>
              <a:xfrm>
                <a:off x="12892843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50" name="Oval 249">
                <a:extLst>
                  <a:ext uri="{FF2B5EF4-FFF2-40B4-BE49-F238E27FC236}">
                    <a16:creationId xmlns:a16="http://schemas.microsoft.com/office/drawing/2014/main" id="{2F03D7E8-9A99-4155-BE40-969B26BD7A44}"/>
                  </a:ext>
                </a:extLst>
              </p:cNvPr>
              <p:cNvSpPr/>
              <p:nvPr/>
            </p:nvSpPr>
            <p:spPr>
              <a:xfrm>
                <a:off x="1289395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51" name="Oval 250">
                <a:extLst>
                  <a:ext uri="{FF2B5EF4-FFF2-40B4-BE49-F238E27FC236}">
                    <a16:creationId xmlns:a16="http://schemas.microsoft.com/office/drawing/2014/main" id="{8C7E8D63-4668-47FF-953F-56D538EE81DD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793FFC7F-35BA-490C-BEBD-E676018944F9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17184F4-41B3-44FF-B9D7-71C833DF1781}"/>
              </a:ext>
            </a:extLst>
          </p:cNvPr>
          <p:cNvGrpSpPr/>
          <p:nvPr/>
        </p:nvGrpSpPr>
        <p:grpSpPr>
          <a:xfrm>
            <a:off x="12034385" y="7546827"/>
            <a:ext cx="1545580" cy="1625442"/>
            <a:chOff x="12034385" y="7546827"/>
            <a:chExt cx="1545580" cy="1625442"/>
          </a:xfrm>
        </p:grpSpPr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12DFCAC3-5F8B-4AC7-AE62-894ED0669D4B}"/>
                </a:ext>
              </a:extLst>
            </p:cNvPr>
            <p:cNvGrpSpPr/>
            <p:nvPr/>
          </p:nvGrpSpPr>
          <p:grpSpPr>
            <a:xfrm>
              <a:off x="12034385" y="7546827"/>
              <a:ext cx="1545580" cy="501364"/>
              <a:chOff x="11173289" y="3834670"/>
              <a:chExt cx="1545580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6" name="Rectangle 155">
                <a:extLst>
                  <a:ext uri="{FF2B5EF4-FFF2-40B4-BE49-F238E27FC236}">
                    <a16:creationId xmlns:a16="http://schemas.microsoft.com/office/drawing/2014/main" id="{5B7E1BFE-D9B8-4D5D-89F2-F787E24781F6}"/>
                  </a:ext>
                </a:extLst>
              </p:cNvPr>
              <p:cNvSpPr/>
              <p:nvPr/>
            </p:nvSpPr>
            <p:spPr>
              <a:xfrm>
                <a:off x="11217343" y="3882322"/>
                <a:ext cx="1457472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5BE8F081-5906-4659-8A21-DE06FAEF585E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44334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SÃO PAULO</a:t>
                </a: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03CBD3F1-800E-47C0-9302-E75A57826E62}"/>
                  </a:ext>
                </a:extLst>
              </p:cNvPr>
              <p:cNvSpPr/>
              <p:nvPr/>
            </p:nvSpPr>
            <p:spPr>
              <a:xfrm>
                <a:off x="12626315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2F2EB806-C941-4564-9A19-779FB2C831DE}"/>
                  </a:ext>
                </a:extLst>
              </p:cNvPr>
              <p:cNvSpPr/>
              <p:nvPr/>
            </p:nvSpPr>
            <p:spPr>
              <a:xfrm>
                <a:off x="1262742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:a16="http://schemas.microsoft.com/office/drawing/2014/main" id="{EF8EFC0D-9EA7-43D0-8CBD-E64137A03AD4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F1E4E7CC-473B-4E59-B415-8A93D67C5D28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433A1FCB-BE54-4FED-A318-73BD44C1DCF0}"/>
                </a:ext>
              </a:extLst>
            </p:cNvPr>
            <p:cNvGrpSpPr/>
            <p:nvPr/>
          </p:nvGrpSpPr>
          <p:grpSpPr>
            <a:xfrm>
              <a:off x="12727092" y="8022527"/>
              <a:ext cx="124274" cy="1149742"/>
              <a:chOff x="8973926" y="3418249"/>
              <a:chExt cx="124274" cy="114974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37675915-492D-4902-A155-2026613B9471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54987872-1C91-42C7-8A99-255FA584DBD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44051" y="3418249"/>
                <a:ext cx="5044" cy="104648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F05BBCA-A35F-45DE-8234-3A3D33114B02}"/>
              </a:ext>
            </a:extLst>
          </p:cNvPr>
          <p:cNvGrpSpPr/>
          <p:nvPr/>
        </p:nvGrpSpPr>
        <p:grpSpPr>
          <a:xfrm>
            <a:off x="9775490" y="5924503"/>
            <a:ext cx="1283611" cy="2271843"/>
            <a:chOff x="9775490" y="5116243"/>
            <a:chExt cx="1283611" cy="2271843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F6D1FAAD-C3FD-41AA-ADD7-9C45F0349323}"/>
                </a:ext>
              </a:extLst>
            </p:cNvPr>
            <p:cNvGrpSpPr/>
            <p:nvPr/>
          </p:nvGrpSpPr>
          <p:grpSpPr>
            <a:xfrm rot="10800000">
              <a:off x="10360388" y="5116243"/>
              <a:ext cx="124274" cy="1840087"/>
              <a:chOff x="8970340" y="3516254"/>
              <a:chExt cx="124274" cy="1840087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CF0DCAD-C162-4223-BD87-33300DF9D1B4}"/>
                  </a:ext>
                </a:extLst>
              </p:cNvPr>
              <p:cNvSpPr/>
              <p:nvPr/>
            </p:nvSpPr>
            <p:spPr>
              <a:xfrm>
                <a:off x="8970340" y="523206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307509A2-B4B8-48DF-A308-23159DA1FAC0}"/>
                  </a:ext>
                </a:extLst>
              </p:cNvPr>
              <p:cNvCxnSpPr>
                <a:cxnSpLocks/>
                <a:stCxn id="60" idx="0"/>
                <a:endCxn id="54" idx="0"/>
              </p:cNvCxnSpPr>
              <p:nvPr/>
            </p:nvCxnSpPr>
            <p:spPr>
              <a:xfrm rot="10800000">
                <a:off x="9032162" y="3516254"/>
                <a:ext cx="315" cy="171581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8C6B635-18F4-4B0E-A62B-EAF9CF279A9B}"/>
                </a:ext>
              </a:extLst>
            </p:cNvPr>
            <p:cNvGrpSpPr/>
            <p:nvPr/>
          </p:nvGrpSpPr>
          <p:grpSpPr>
            <a:xfrm>
              <a:off x="9775490" y="6886722"/>
              <a:ext cx="1283611" cy="501364"/>
              <a:chOff x="11173289" y="3834670"/>
              <a:chExt cx="1283611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6AFF483A-4AB9-43EA-A64D-AEBF9E53E088}"/>
                  </a:ext>
                </a:extLst>
              </p:cNvPr>
              <p:cNvSpPr/>
              <p:nvPr/>
            </p:nvSpPr>
            <p:spPr>
              <a:xfrm>
                <a:off x="11217342" y="3882322"/>
                <a:ext cx="1192465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22F462E-1DCB-4F3D-9ABC-D4D8C2A89623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1783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ATLANTA</a:t>
                </a: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6D619EDB-C7C8-4B4A-9DFE-9A56E94249A4}"/>
                  </a:ext>
                </a:extLst>
              </p:cNvPr>
              <p:cNvSpPr/>
              <p:nvPr/>
            </p:nvSpPr>
            <p:spPr>
              <a:xfrm>
                <a:off x="1236434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5A246D5A-2C66-4D36-B2F4-87DEC22DB248}"/>
                  </a:ext>
                </a:extLst>
              </p:cNvPr>
              <p:cNvSpPr/>
              <p:nvPr/>
            </p:nvSpPr>
            <p:spPr>
              <a:xfrm>
                <a:off x="12365460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6F17D79D-C5B1-41E3-8805-BFCD9D6DD659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01C1812D-49F3-45CD-826C-93E2A8B46695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998A2C6-A53E-48CD-BE44-023813D17739}"/>
              </a:ext>
            </a:extLst>
          </p:cNvPr>
          <p:cNvGrpSpPr/>
          <p:nvPr/>
        </p:nvGrpSpPr>
        <p:grpSpPr>
          <a:xfrm>
            <a:off x="10543242" y="6518705"/>
            <a:ext cx="968698" cy="1108371"/>
            <a:chOff x="10543242" y="6518705"/>
            <a:chExt cx="968698" cy="1108371"/>
          </a:xfrm>
        </p:grpSpPr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A0038860-5E77-418D-AAF1-E074A9637A59}"/>
                </a:ext>
              </a:extLst>
            </p:cNvPr>
            <p:cNvGrpSpPr/>
            <p:nvPr/>
          </p:nvGrpSpPr>
          <p:grpSpPr>
            <a:xfrm rot="5400000">
              <a:off x="10387961" y="6777720"/>
              <a:ext cx="642304" cy="124274"/>
              <a:chOff x="8973926" y="4443717"/>
              <a:chExt cx="642304" cy="1242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83" name="Oval 182">
                <a:extLst>
                  <a:ext uri="{FF2B5EF4-FFF2-40B4-BE49-F238E27FC236}">
                    <a16:creationId xmlns:a16="http://schemas.microsoft.com/office/drawing/2014/main" id="{A6E23743-494C-42DF-8CA2-DE013517C91C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0C2C406E-F66A-4590-B6ED-819483B7396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9330140" y="4218094"/>
                <a:ext cx="3" cy="572177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2DA6968C-C6D8-4C93-A8DE-2A7489C12CEB}"/>
                </a:ext>
              </a:extLst>
            </p:cNvPr>
            <p:cNvGrpSpPr/>
            <p:nvPr/>
          </p:nvGrpSpPr>
          <p:grpSpPr>
            <a:xfrm>
              <a:off x="10543242" y="7125712"/>
              <a:ext cx="968698" cy="501364"/>
              <a:chOff x="10531416" y="4576948"/>
              <a:chExt cx="968698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ADDAD9E8-FFE4-4E74-8B25-E9751A3D0458}"/>
                  </a:ext>
                </a:extLst>
              </p:cNvPr>
              <p:cNvSpPr/>
              <p:nvPr/>
            </p:nvSpPr>
            <p:spPr>
              <a:xfrm>
                <a:off x="10572365" y="4617108"/>
                <a:ext cx="878924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81545CE9-C48A-42E4-9870-EA5817CC730A}"/>
                  </a:ext>
                </a:extLst>
              </p:cNvPr>
              <p:cNvSpPr txBox="1"/>
              <p:nvPr/>
            </p:nvSpPr>
            <p:spPr>
              <a:xfrm>
                <a:off x="10586493" y="4639064"/>
                <a:ext cx="84510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MIAMI</a:t>
                </a:r>
              </a:p>
            </p:txBody>
          </p:sp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id="{121C9547-E318-4F9D-B1A1-43C06322C2F0}"/>
                  </a:ext>
                </a:extLst>
              </p:cNvPr>
              <p:cNvSpPr/>
              <p:nvPr/>
            </p:nvSpPr>
            <p:spPr>
              <a:xfrm>
                <a:off x="11408674" y="4576948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0DB384FD-ACE5-4706-9C2A-CB196B2E520B}"/>
                  </a:ext>
                </a:extLst>
              </p:cNvPr>
              <p:cNvSpPr/>
              <p:nvPr/>
            </p:nvSpPr>
            <p:spPr>
              <a:xfrm>
                <a:off x="11400765" y="4986872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73EF614B-2FFC-4E7E-90CA-6231C42CD821}"/>
                  </a:ext>
                </a:extLst>
              </p:cNvPr>
              <p:cNvSpPr/>
              <p:nvPr/>
            </p:nvSpPr>
            <p:spPr>
              <a:xfrm>
                <a:off x="10531416" y="4576948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id="{CFC0FDC8-5F3F-4C12-ABA9-0CB6C96281CA}"/>
                  </a:ext>
                </a:extLst>
              </p:cNvPr>
              <p:cNvSpPr/>
              <p:nvPr/>
            </p:nvSpPr>
            <p:spPr>
              <a:xfrm>
                <a:off x="10531416" y="4986872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8240FE06-7BC9-4B6F-B578-8F3F7B61708B}"/>
              </a:ext>
            </a:extLst>
          </p:cNvPr>
          <p:cNvGrpSpPr/>
          <p:nvPr/>
        </p:nvGrpSpPr>
        <p:grpSpPr>
          <a:xfrm>
            <a:off x="-30757" y="15763"/>
            <a:ext cx="20159241" cy="11339573"/>
            <a:chOff x="-55141" y="3571"/>
            <a:chExt cx="20159241" cy="11339573"/>
          </a:xfrm>
        </p:grpSpPr>
        <p:pic>
          <p:nvPicPr>
            <p:cNvPr id="196" name="Picture 195">
              <a:extLst>
                <a:ext uri="{FF2B5EF4-FFF2-40B4-BE49-F238E27FC236}">
                  <a16:creationId xmlns:a16="http://schemas.microsoft.com/office/drawing/2014/main" id="{B92F2DF6-AB96-4F65-8047-01499AE42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141" y="3571"/>
              <a:ext cx="20159241" cy="11339573"/>
            </a:xfrm>
            <a:prstGeom prst="rect">
              <a:avLst/>
            </a:prstGeom>
          </p:spPr>
        </p:pic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D3E9F6C2-CC3B-4C90-B9FF-60E7C3726340}"/>
                </a:ext>
              </a:extLst>
            </p:cNvPr>
            <p:cNvGrpSpPr/>
            <p:nvPr/>
          </p:nvGrpSpPr>
          <p:grpSpPr>
            <a:xfrm>
              <a:off x="410576" y="2347533"/>
              <a:ext cx="19320680" cy="6720247"/>
              <a:chOff x="410576" y="2347533"/>
              <a:chExt cx="19320680" cy="6720247"/>
            </a:xfrm>
          </p:grpSpPr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D5F72CCA-A3A8-4A60-942C-E12376980EC8}"/>
                  </a:ext>
                </a:extLst>
              </p:cNvPr>
              <p:cNvSpPr/>
              <p:nvPr/>
            </p:nvSpPr>
            <p:spPr>
              <a:xfrm>
                <a:off x="452486" y="2395291"/>
                <a:ext cx="2510496" cy="6634409"/>
              </a:xfrm>
              <a:prstGeom prst="rect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9BA69BAE-8A36-4FA0-90E1-2BBE8C85784F}"/>
                  </a:ext>
                </a:extLst>
              </p:cNvPr>
              <p:cNvSpPr txBox="1"/>
              <p:nvPr/>
            </p:nvSpPr>
            <p:spPr>
              <a:xfrm>
                <a:off x="571724" y="2455174"/>
                <a:ext cx="231185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Ericsson UDN POPs</a:t>
                </a:r>
              </a:p>
            </p:txBody>
          </p:sp>
          <p:sp>
            <p:nvSpPr>
              <p:cNvPr id="220" name="Oval 219">
                <a:extLst>
                  <a:ext uri="{FF2B5EF4-FFF2-40B4-BE49-F238E27FC236}">
                    <a16:creationId xmlns:a16="http://schemas.microsoft.com/office/drawing/2014/main" id="{9ADDE386-934B-463B-BE75-F696C721F92D}"/>
                  </a:ext>
                </a:extLst>
              </p:cNvPr>
              <p:cNvSpPr/>
              <p:nvPr/>
            </p:nvSpPr>
            <p:spPr>
              <a:xfrm>
                <a:off x="2914589" y="23475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21" name="Oval 220">
                <a:extLst>
                  <a:ext uri="{FF2B5EF4-FFF2-40B4-BE49-F238E27FC236}">
                    <a16:creationId xmlns:a16="http://schemas.microsoft.com/office/drawing/2014/main" id="{1FD26315-C541-490F-9913-731E613682E8}"/>
                  </a:ext>
                </a:extLst>
              </p:cNvPr>
              <p:cNvSpPr/>
              <p:nvPr/>
            </p:nvSpPr>
            <p:spPr>
              <a:xfrm>
                <a:off x="2914589" y="8976340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:a16="http://schemas.microsoft.com/office/drawing/2014/main" id="{4532F6F5-00DD-45D3-A5EA-C9AC551525FE}"/>
                  </a:ext>
                </a:extLst>
              </p:cNvPr>
              <p:cNvSpPr/>
              <p:nvPr/>
            </p:nvSpPr>
            <p:spPr>
              <a:xfrm>
                <a:off x="410576" y="23475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59" name="Oval 258">
                <a:extLst>
                  <a:ext uri="{FF2B5EF4-FFF2-40B4-BE49-F238E27FC236}">
                    <a16:creationId xmlns:a16="http://schemas.microsoft.com/office/drawing/2014/main" id="{A3F97645-8AE0-46CE-973C-7F9F839A3489}"/>
                  </a:ext>
                </a:extLst>
              </p:cNvPr>
              <p:cNvSpPr/>
              <p:nvPr/>
            </p:nvSpPr>
            <p:spPr>
              <a:xfrm>
                <a:off x="410576" y="8976340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69" name="TextBox 268">
                <a:extLst>
                  <a:ext uri="{FF2B5EF4-FFF2-40B4-BE49-F238E27FC236}">
                    <a16:creationId xmlns:a16="http://schemas.microsoft.com/office/drawing/2014/main" id="{2EFE1B3A-9D1C-4BB5-91A1-21A01A3A2A02}"/>
                  </a:ext>
                </a:extLst>
              </p:cNvPr>
              <p:cNvSpPr txBox="1"/>
              <p:nvPr/>
            </p:nvSpPr>
            <p:spPr>
              <a:xfrm>
                <a:off x="1107993" y="3426495"/>
                <a:ext cx="1239314" cy="55092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Hong Kong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Singapore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Sydney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Tokyo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San Jose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Los Angeles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Seattle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Denver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Chicago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Dallas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Atlanta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Miami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Ashburn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New York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Toronto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Paris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London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Madrid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Frankfurt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Amsterdam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Stockholm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São Paulo</a:t>
                </a:r>
              </a:p>
            </p:txBody>
          </p:sp>
          <p:sp>
            <p:nvSpPr>
              <p:cNvPr id="270" name="Rectangle 269">
                <a:extLst>
                  <a:ext uri="{FF2B5EF4-FFF2-40B4-BE49-F238E27FC236}">
                    <a16:creationId xmlns:a16="http://schemas.microsoft.com/office/drawing/2014/main" id="{06F511F1-8CFA-48BD-B62C-5BB57FEAEC5A}"/>
                  </a:ext>
                </a:extLst>
              </p:cNvPr>
              <p:cNvSpPr/>
              <p:nvPr/>
            </p:nvSpPr>
            <p:spPr>
              <a:xfrm>
                <a:off x="16898312" y="3576392"/>
                <a:ext cx="2795211" cy="4234108"/>
              </a:xfrm>
              <a:prstGeom prst="rect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71" name="TextBox 270">
                <a:extLst>
                  <a:ext uri="{FF2B5EF4-FFF2-40B4-BE49-F238E27FC236}">
                    <a16:creationId xmlns:a16="http://schemas.microsoft.com/office/drawing/2014/main" id="{99C17D4D-2E1F-4F07-A765-7C1F9F3A0629}"/>
                  </a:ext>
                </a:extLst>
              </p:cNvPr>
              <p:cNvSpPr txBox="1"/>
              <p:nvPr/>
            </p:nvSpPr>
            <p:spPr>
              <a:xfrm>
                <a:off x="17017551" y="3636274"/>
                <a:ext cx="25958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Microsoft Azure POPs</a:t>
                </a:r>
              </a:p>
            </p:txBody>
          </p:sp>
          <p:sp>
            <p:nvSpPr>
              <p:cNvPr id="272" name="Oval 271">
                <a:extLst>
                  <a:ext uri="{FF2B5EF4-FFF2-40B4-BE49-F238E27FC236}">
                    <a16:creationId xmlns:a16="http://schemas.microsoft.com/office/drawing/2014/main" id="{109D66D8-AEAC-4DFD-8A6F-C8648C5375A8}"/>
                  </a:ext>
                </a:extLst>
              </p:cNvPr>
              <p:cNvSpPr/>
              <p:nvPr/>
            </p:nvSpPr>
            <p:spPr>
              <a:xfrm>
                <a:off x="19639816" y="35286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73" name="Oval 272">
                <a:extLst>
                  <a:ext uri="{FF2B5EF4-FFF2-40B4-BE49-F238E27FC236}">
                    <a16:creationId xmlns:a16="http://schemas.microsoft.com/office/drawing/2014/main" id="{E275AB15-9AD2-4192-8DCC-271EF5E25C58}"/>
                  </a:ext>
                </a:extLst>
              </p:cNvPr>
              <p:cNvSpPr/>
              <p:nvPr/>
            </p:nvSpPr>
            <p:spPr>
              <a:xfrm>
                <a:off x="19639816" y="7759217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74" name="Oval 273">
                <a:extLst>
                  <a:ext uri="{FF2B5EF4-FFF2-40B4-BE49-F238E27FC236}">
                    <a16:creationId xmlns:a16="http://schemas.microsoft.com/office/drawing/2014/main" id="{26A7A868-59B8-48EC-B8DB-B0975954F3B8}"/>
                  </a:ext>
                </a:extLst>
              </p:cNvPr>
              <p:cNvSpPr/>
              <p:nvPr/>
            </p:nvSpPr>
            <p:spPr>
              <a:xfrm>
                <a:off x="16856403" y="35286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75" name="Oval 274">
                <a:extLst>
                  <a:ext uri="{FF2B5EF4-FFF2-40B4-BE49-F238E27FC236}">
                    <a16:creationId xmlns:a16="http://schemas.microsoft.com/office/drawing/2014/main" id="{DFFF758E-D9E2-4C0F-A61B-433FBD9BBA2C}"/>
                  </a:ext>
                </a:extLst>
              </p:cNvPr>
              <p:cNvSpPr/>
              <p:nvPr/>
            </p:nvSpPr>
            <p:spPr>
              <a:xfrm>
                <a:off x="16856403" y="7759217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76" name="TextBox 275">
                <a:extLst>
                  <a:ext uri="{FF2B5EF4-FFF2-40B4-BE49-F238E27FC236}">
                    <a16:creationId xmlns:a16="http://schemas.microsoft.com/office/drawing/2014/main" id="{A7FCCCA3-C08E-4372-A179-2BFA4686AA38}"/>
                  </a:ext>
                </a:extLst>
              </p:cNvPr>
              <p:cNvSpPr txBox="1"/>
              <p:nvPr/>
            </p:nvSpPr>
            <p:spPr>
              <a:xfrm>
                <a:off x="17601172" y="4572560"/>
                <a:ext cx="1428596" cy="30469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San Francisco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Chicago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Toronto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Amsterdam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San Antonio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Richmond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Pune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São Paulo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Denver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Hong Kong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Singapore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Melbourne</a:t>
                </a:r>
              </a:p>
            </p:txBody>
          </p:sp>
          <p:pic>
            <p:nvPicPr>
              <p:cNvPr id="277" name="Picture 276">
                <a:extLst>
                  <a:ext uri="{FF2B5EF4-FFF2-40B4-BE49-F238E27FC236}">
                    <a16:creationId xmlns:a16="http://schemas.microsoft.com/office/drawing/2014/main" id="{AC4F286A-F1A0-4DC0-B906-7327B6FDC6F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575" r="26570" b="31259"/>
              <a:stretch/>
            </p:blipFill>
            <p:spPr>
              <a:xfrm>
                <a:off x="1580437" y="2938828"/>
                <a:ext cx="294424" cy="377952"/>
              </a:xfrm>
              <a:prstGeom prst="rect">
                <a:avLst/>
              </a:prstGeom>
            </p:spPr>
          </p:pic>
          <p:pic>
            <p:nvPicPr>
              <p:cNvPr id="278" name="Picture 277">
                <a:extLst>
                  <a:ext uri="{FF2B5EF4-FFF2-40B4-BE49-F238E27FC236}">
                    <a16:creationId xmlns:a16="http://schemas.microsoft.com/office/drawing/2014/main" id="{1E1F9338-001B-4CC3-BD2B-CF79F977D4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811" r="61899" b="32272"/>
              <a:stretch/>
            </p:blipFill>
            <p:spPr>
              <a:xfrm>
                <a:off x="18010421" y="4077545"/>
                <a:ext cx="570992" cy="471135"/>
              </a:xfrm>
              <a:prstGeom prst="rect">
                <a:avLst/>
              </a:prstGeom>
            </p:spPr>
          </p:pic>
        </p:grpSp>
      </p:grpSp>
      <p:sp>
        <p:nvSpPr>
          <p:cNvPr id="279" name="TextBox 278">
            <a:extLst>
              <a:ext uri="{FF2B5EF4-FFF2-40B4-BE49-F238E27FC236}">
                <a16:creationId xmlns:a16="http://schemas.microsoft.com/office/drawing/2014/main" id="{86BF4B88-4E10-4D9F-B7C2-E29AB4901F9F}"/>
              </a:ext>
            </a:extLst>
          </p:cNvPr>
          <p:cNvSpPr txBox="1"/>
          <p:nvPr/>
        </p:nvSpPr>
        <p:spPr>
          <a:xfrm>
            <a:off x="4767489" y="0"/>
            <a:ext cx="10630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spc="20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Waltz Pure WAN: Everywhere You Do Business</a:t>
            </a:r>
          </a:p>
        </p:txBody>
      </p:sp>
    </p:spTree>
    <p:extLst>
      <p:ext uri="{BB962C8B-B14F-4D97-AF65-F5344CB8AC3E}">
        <p14:creationId xmlns:p14="http://schemas.microsoft.com/office/powerpoint/2010/main" val="4023508433"/>
      </p:ext>
    </p:extLst>
  </p:cSld>
  <p:clrMapOvr>
    <a:masterClrMapping/>
  </p:clrMapOvr>
  <p:transition spd="slow" advClick="0" advTm="37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6" presetClass="entr" presetSubtype="3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3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1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3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" grpId="0" animBg="1"/>
      <p:bldP spid="258" grpId="0" animBg="1"/>
      <p:bldP spid="268" grpId="0" animBg="1"/>
      <p:bldP spid="265" grpId="0" animBg="1"/>
      <p:bldP spid="253" grpId="0" animBg="1"/>
      <p:bldP spid="261" grpId="0" animBg="1"/>
      <p:bldP spid="255" grpId="0" animBg="1"/>
      <p:bldP spid="254" grpId="0" animBg="1"/>
      <p:bldP spid="262" grpId="0" animBg="1"/>
      <p:bldP spid="2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D3701C4-8E52-47C8-9FEE-1D8CE1B74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081" y="512064"/>
            <a:ext cx="10325113" cy="103388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72B032-2ED2-4CD8-BC14-8F0546E6DE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247" y="232626"/>
            <a:ext cx="12376419" cy="11095266"/>
          </a:xfrm>
          <a:prstGeom prst="rect">
            <a:avLst/>
          </a:prstGeom>
        </p:spPr>
      </p:pic>
      <p:sp>
        <p:nvSpPr>
          <p:cNvPr id="507" name="Hexagon 506">
            <a:extLst>
              <a:ext uri="{FF2B5EF4-FFF2-40B4-BE49-F238E27FC236}">
                <a16:creationId xmlns:a16="http://schemas.microsoft.com/office/drawing/2014/main" id="{193351DF-D8E7-47E2-B637-DA12EED4B58F}"/>
              </a:ext>
            </a:extLst>
          </p:cNvPr>
          <p:cNvSpPr/>
          <p:nvPr/>
        </p:nvSpPr>
        <p:spPr>
          <a:xfrm rot="5400000">
            <a:off x="5712501" y="2443985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80" name="Picture 279">
            <a:extLst>
              <a:ext uri="{FF2B5EF4-FFF2-40B4-BE49-F238E27FC236}">
                <a16:creationId xmlns:a16="http://schemas.microsoft.com/office/drawing/2014/main" id="{9D43F155-B3A9-40ED-A71B-1A197D8826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645716"/>
            <a:ext cx="19431000" cy="624918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0687EA7-6F2A-467C-A827-00B10C0A08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3984"/>
            <a:ext cx="20104100" cy="6808417"/>
          </a:xfrm>
          <a:prstGeom prst="rect">
            <a:avLst/>
          </a:prstGeom>
        </p:spPr>
      </p:pic>
      <p:sp>
        <p:nvSpPr>
          <p:cNvPr id="267" name="Hexagon 266">
            <a:extLst>
              <a:ext uri="{FF2B5EF4-FFF2-40B4-BE49-F238E27FC236}">
                <a16:creationId xmlns:a16="http://schemas.microsoft.com/office/drawing/2014/main" id="{CDD53EEB-D0CD-46F8-B5FA-394F97DB5C9B}"/>
              </a:ext>
            </a:extLst>
          </p:cNvPr>
          <p:cNvSpPr/>
          <p:nvPr/>
        </p:nvSpPr>
        <p:spPr>
          <a:xfrm rot="5400000">
            <a:off x="8422559" y="3692217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6" name="Hexagon 265">
            <a:extLst>
              <a:ext uri="{FF2B5EF4-FFF2-40B4-BE49-F238E27FC236}">
                <a16:creationId xmlns:a16="http://schemas.microsoft.com/office/drawing/2014/main" id="{CDEF653C-C2F2-48AF-A9B7-434BAA660728}"/>
              </a:ext>
            </a:extLst>
          </p:cNvPr>
          <p:cNvSpPr/>
          <p:nvPr/>
        </p:nvSpPr>
        <p:spPr>
          <a:xfrm rot="5400000">
            <a:off x="8375239" y="3910683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3" name="Hexagon 262">
            <a:extLst>
              <a:ext uri="{FF2B5EF4-FFF2-40B4-BE49-F238E27FC236}">
                <a16:creationId xmlns:a16="http://schemas.microsoft.com/office/drawing/2014/main" id="{FE0AF7F4-0D29-49D0-B189-1532E2F85AC7}"/>
              </a:ext>
            </a:extLst>
          </p:cNvPr>
          <p:cNvSpPr/>
          <p:nvPr/>
        </p:nvSpPr>
        <p:spPr>
          <a:xfrm rot="5400000">
            <a:off x="6837740" y="4617679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1" name="Hexagon 260">
            <a:extLst>
              <a:ext uri="{FF2B5EF4-FFF2-40B4-BE49-F238E27FC236}">
                <a16:creationId xmlns:a16="http://schemas.microsoft.com/office/drawing/2014/main" id="{DDFE8911-A0DA-4D85-8602-851ACBB751BF}"/>
              </a:ext>
            </a:extLst>
          </p:cNvPr>
          <p:cNvSpPr/>
          <p:nvPr/>
        </p:nvSpPr>
        <p:spPr>
          <a:xfrm rot="5400000">
            <a:off x="5593378" y="3542443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5" name="Hexagon 264">
            <a:extLst>
              <a:ext uri="{FF2B5EF4-FFF2-40B4-BE49-F238E27FC236}">
                <a16:creationId xmlns:a16="http://schemas.microsoft.com/office/drawing/2014/main" id="{69B80A04-E8B4-4811-BF2D-BD88C51816CF}"/>
              </a:ext>
            </a:extLst>
          </p:cNvPr>
          <p:cNvSpPr/>
          <p:nvPr/>
        </p:nvSpPr>
        <p:spPr>
          <a:xfrm rot="5400000">
            <a:off x="8297686" y="4636807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2" name="Hexagon 261">
            <a:extLst>
              <a:ext uri="{FF2B5EF4-FFF2-40B4-BE49-F238E27FC236}">
                <a16:creationId xmlns:a16="http://schemas.microsoft.com/office/drawing/2014/main" id="{4CA9AD0D-29C5-4EBF-A9F2-82D5BCC843B8}"/>
              </a:ext>
            </a:extLst>
          </p:cNvPr>
          <p:cNvSpPr/>
          <p:nvPr/>
        </p:nvSpPr>
        <p:spPr>
          <a:xfrm rot="5400000">
            <a:off x="5688246" y="3767172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4" name="Hexagon 263">
            <a:extLst>
              <a:ext uri="{FF2B5EF4-FFF2-40B4-BE49-F238E27FC236}">
                <a16:creationId xmlns:a16="http://schemas.microsoft.com/office/drawing/2014/main" id="{6BAF9533-DB33-4874-9C85-05AC03FE2B51}"/>
              </a:ext>
            </a:extLst>
          </p:cNvPr>
          <p:cNvSpPr/>
          <p:nvPr/>
        </p:nvSpPr>
        <p:spPr>
          <a:xfrm rot="5400000">
            <a:off x="8073644" y="3900707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5" name="Hexagon 254">
            <a:extLst>
              <a:ext uri="{FF2B5EF4-FFF2-40B4-BE49-F238E27FC236}">
                <a16:creationId xmlns:a16="http://schemas.microsoft.com/office/drawing/2014/main" id="{CCC7BDE2-DA45-4BB1-A880-7115FAC5C091}"/>
              </a:ext>
            </a:extLst>
          </p:cNvPr>
          <p:cNvSpPr/>
          <p:nvPr/>
        </p:nvSpPr>
        <p:spPr>
          <a:xfrm rot="5400000">
            <a:off x="8344419" y="3153206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4" name="Hexagon 253">
            <a:extLst>
              <a:ext uri="{FF2B5EF4-FFF2-40B4-BE49-F238E27FC236}">
                <a16:creationId xmlns:a16="http://schemas.microsoft.com/office/drawing/2014/main" id="{7F295575-F3FF-4232-85E4-AFDD2BB1A4FC}"/>
              </a:ext>
            </a:extLst>
          </p:cNvPr>
          <p:cNvSpPr/>
          <p:nvPr/>
        </p:nvSpPr>
        <p:spPr>
          <a:xfrm rot="5400000">
            <a:off x="7861622" y="3408091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7" name="Hexagon 256">
            <a:extLst>
              <a:ext uri="{FF2B5EF4-FFF2-40B4-BE49-F238E27FC236}">
                <a16:creationId xmlns:a16="http://schemas.microsoft.com/office/drawing/2014/main" id="{0F7F04F0-E738-4AAD-AA41-590D22DF7790}"/>
              </a:ext>
            </a:extLst>
          </p:cNvPr>
          <p:cNvSpPr/>
          <p:nvPr/>
        </p:nvSpPr>
        <p:spPr>
          <a:xfrm rot="5400000">
            <a:off x="6693838" y="3662976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6" name="Hexagon 255">
            <a:extLst>
              <a:ext uri="{FF2B5EF4-FFF2-40B4-BE49-F238E27FC236}">
                <a16:creationId xmlns:a16="http://schemas.microsoft.com/office/drawing/2014/main" id="{32D75E32-7362-406A-B600-29BEF891417F}"/>
              </a:ext>
            </a:extLst>
          </p:cNvPr>
          <p:cNvSpPr/>
          <p:nvPr/>
        </p:nvSpPr>
        <p:spPr>
          <a:xfrm rot="5400000">
            <a:off x="8738762" y="3454078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8" name="Hexagon 267">
            <a:extLst>
              <a:ext uri="{FF2B5EF4-FFF2-40B4-BE49-F238E27FC236}">
                <a16:creationId xmlns:a16="http://schemas.microsoft.com/office/drawing/2014/main" id="{C50F6317-D46E-4F7A-BE4F-931D43A1CE6B}"/>
              </a:ext>
            </a:extLst>
          </p:cNvPr>
          <p:cNvSpPr/>
          <p:nvPr/>
        </p:nvSpPr>
        <p:spPr>
          <a:xfrm rot="5400000">
            <a:off x="10408992" y="7078627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EEA16C50-5431-4EEB-8EC8-566E644CC45F}"/>
              </a:ext>
            </a:extLst>
          </p:cNvPr>
          <p:cNvSpPr/>
          <p:nvPr/>
        </p:nvSpPr>
        <p:spPr>
          <a:xfrm rot="5400000">
            <a:off x="11074040" y="790382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id="{6E95257F-ED54-436D-9912-A47C250FFDFC}"/>
              </a:ext>
            </a:extLst>
          </p:cNvPr>
          <p:cNvSpPr/>
          <p:nvPr/>
        </p:nvSpPr>
        <p:spPr>
          <a:xfrm rot="5400000">
            <a:off x="11472306" y="690167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829ED097-C3B6-4CC9-A1FF-569D43F2E506}"/>
              </a:ext>
            </a:extLst>
          </p:cNvPr>
          <p:cNvSpPr/>
          <p:nvPr/>
        </p:nvSpPr>
        <p:spPr>
          <a:xfrm rot="5400000">
            <a:off x="11659959" y="1539587"/>
            <a:ext cx="4720655" cy="4069531"/>
          </a:xfrm>
          <a:prstGeom prst="hexagon">
            <a:avLst>
              <a:gd name="adj" fmla="val 29403"/>
              <a:gd name="vf" fmla="val 115470"/>
            </a:avLst>
          </a:prstGeom>
          <a:gradFill flip="none" rotWithShape="1">
            <a:gsLst>
              <a:gs pos="0">
                <a:srgbClr val="00B4DC">
                  <a:alpha val="50000"/>
                  <a:lumMod val="50000"/>
                  <a:lumOff val="50000"/>
                </a:srgbClr>
              </a:gs>
              <a:gs pos="100000">
                <a:srgbClr val="00B4DC">
                  <a:alpha val="0"/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9921FD8-08A3-42F6-8ABC-4BFA6B600630}"/>
              </a:ext>
            </a:extLst>
          </p:cNvPr>
          <p:cNvGrpSpPr/>
          <p:nvPr/>
        </p:nvGrpSpPr>
        <p:grpSpPr>
          <a:xfrm>
            <a:off x="5063277" y="4287572"/>
            <a:ext cx="1373385" cy="2393055"/>
            <a:chOff x="10439481" y="3425594"/>
            <a:chExt cx="1373385" cy="2393055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AF982219-73EC-4AE0-8B11-8BA833507C9F}"/>
                </a:ext>
              </a:extLst>
            </p:cNvPr>
            <p:cNvGrpSpPr/>
            <p:nvPr/>
          </p:nvGrpSpPr>
          <p:grpSpPr>
            <a:xfrm>
              <a:off x="10439481" y="3425594"/>
              <a:ext cx="1373385" cy="501364"/>
              <a:chOff x="11173289" y="3661913"/>
              <a:chExt cx="137338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2D1DEC9B-5656-40BC-9039-A7575260F570}"/>
                  </a:ext>
                </a:extLst>
              </p:cNvPr>
              <p:cNvSpPr/>
              <p:nvPr/>
            </p:nvSpPr>
            <p:spPr>
              <a:xfrm>
                <a:off x="11217342" y="3709565"/>
                <a:ext cx="1280803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29F624F2-97F0-482C-AF28-C47B3474B755}"/>
                  </a:ext>
                </a:extLst>
              </p:cNvPr>
              <p:cNvSpPr txBox="1"/>
              <p:nvPr/>
            </p:nvSpPr>
            <p:spPr>
              <a:xfrm>
                <a:off x="11231471" y="3731521"/>
                <a:ext cx="128644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TORONTO</a:t>
                </a: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2F13F9DF-07B3-4655-84E0-8E9DD5D375BA}"/>
                  </a:ext>
                </a:extLst>
              </p:cNvPr>
              <p:cNvSpPr/>
              <p:nvPr/>
            </p:nvSpPr>
            <p:spPr>
              <a:xfrm>
                <a:off x="12454123" y="3661913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A6F981F1-67B4-4126-B64D-154FAF939E1C}"/>
                  </a:ext>
                </a:extLst>
              </p:cNvPr>
              <p:cNvSpPr/>
              <p:nvPr/>
            </p:nvSpPr>
            <p:spPr>
              <a:xfrm>
                <a:off x="12455234" y="4071837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826A95C2-57BB-4A26-9A93-D29A85C37DF1}"/>
                  </a:ext>
                </a:extLst>
              </p:cNvPr>
              <p:cNvSpPr/>
              <p:nvPr/>
            </p:nvSpPr>
            <p:spPr>
              <a:xfrm>
                <a:off x="11173289" y="3661913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C35E80E1-B968-4F9E-902C-ADF27C1B2EEE}"/>
                  </a:ext>
                </a:extLst>
              </p:cNvPr>
              <p:cNvSpPr/>
              <p:nvPr/>
            </p:nvSpPr>
            <p:spPr>
              <a:xfrm>
                <a:off x="11173289" y="4071837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3B018592-5EEE-43C2-B97E-2329A958BE3E}"/>
                </a:ext>
              </a:extLst>
            </p:cNvPr>
            <p:cNvGrpSpPr/>
            <p:nvPr/>
          </p:nvGrpSpPr>
          <p:grpSpPr>
            <a:xfrm>
              <a:off x="10627831" y="3903986"/>
              <a:ext cx="124274" cy="1914663"/>
              <a:chOff x="8973926" y="3240468"/>
              <a:chExt cx="124274" cy="191466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8DBD0C34-AEB6-4FAF-9254-ED5606068DFD}"/>
                  </a:ext>
                </a:extLst>
              </p:cNvPr>
              <p:cNvSpPr/>
              <p:nvPr/>
            </p:nvSpPr>
            <p:spPr>
              <a:xfrm>
                <a:off x="8973926" y="503085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BF1523E5-33EC-4702-A2F5-7901A09FBAB3}"/>
                  </a:ext>
                </a:extLst>
              </p:cNvPr>
              <p:cNvCxnSpPr>
                <a:cxnSpLocks/>
                <a:stCxn id="82" idx="0"/>
              </p:cNvCxnSpPr>
              <p:nvPr/>
            </p:nvCxnSpPr>
            <p:spPr>
              <a:xfrm flipV="1">
                <a:off x="9036063" y="3240468"/>
                <a:ext cx="0" cy="1790389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B6CFF99-EE70-427B-AAD0-DDDBFBB9AC18}"/>
              </a:ext>
            </a:extLst>
          </p:cNvPr>
          <p:cNvGrpSpPr/>
          <p:nvPr/>
        </p:nvGrpSpPr>
        <p:grpSpPr>
          <a:xfrm>
            <a:off x="5343800" y="5840210"/>
            <a:ext cx="1495130" cy="1036670"/>
            <a:chOff x="10950418" y="4417810"/>
            <a:chExt cx="1495130" cy="1036670"/>
          </a:xfrm>
        </p:grpSpPr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1EECDFA5-CE93-4045-AA55-EE2B40F9F9FB}"/>
                </a:ext>
              </a:extLst>
            </p:cNvPr>
            <p:cNvGrpSpPr/>
            <p:nvPr/>
          </p:nvGrpSpPr>
          <p:grpSpPr>
            <a:xfrm>
              <a:off x="10950418" y="4417810"/>
              <a:ext cx="1495130" cy="501364"/>
              <a:chOff x="11363340" y="4042651"/>
              <a:chExt cx="1495130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Rectangle 145">
                <a:extLst>
                  <a:ext uri="{FF2B5EF4-FFF2-40B4-BE49-F238E27FC236}">
                    <a16:creationId xmlns:a16="http://schemas.microsoft.com/office/drawing/2014/main" id="{A47B7EE5-EB74-4C33-8FD7-1F3DADA1A363}"/>
                  </a:ext>
                </a:extLst>
              </p:cNvPr>
              <p:cNvSpPr/>
              <p:nvPr/>
            </p:nvSpPr>
            <p:spPr>
              <a:xfrm>
                <a:off x="11407393" y="4090303"/>
                <a:ext cx="1406049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E0CA58FD-2852-41AC-9618-2368A3FAC923}"/>
                  </a:ext>
                </a:extLst>
              </p:cNvPr>
              <p:cNvSpPr txBox="1"/>
              <p:nvPr/>
            </p:nvSpPr>
            <p:spPr>
              <a:xfrm>
                <a:off x="11421522" y="4112259"/>
                <a:ext cx="139192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NEW YORK</a:t>
                </a: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C915ED77-D0EB-4841-8FC9-00F4522C32BB}"/>
                  </a:ext>
                </a:extLst>
              </p:cNvPr>
              <p:cNvSpPr/>
              <p:nvPr/>
            </p:nvSpPr>
            <p:spPr>
              <a:xfrm>
                <a:off x="12762327" y="4042651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F8767061-E8BC-437F-B8B5-EE0FF6E1FAF9}"/>
                  </a:ext>
                </a:extLst>
              </p:cNvPr>
              <p:cNvSpPr/>
              <p:nvPr/>
            </p:nvSpPr>
            <p:spPr>
              <a:xfrm>
                <a:off x="12767030" y="445257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6AAB450F-C51A-43A9-968A-0E7B5DDC7AA9}"/>
                  </a:ext>
                </a:extLst>
              </p:cNvPr>
              <p:cNvSpPr/>
              <p:nvPr/>
            </p:nvSpPr>
            <p:spPr>
              <a:xfrm>
                <a:off x="11363340" y="4042651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7498A698-DA34-4AB3-9A92-65890349B180}"/>
                  </a:ext>
                </a:extLst>
              </p:cNvPr>
              <p:cNvSpPr/>
              <p:nvPr/>
            </p:nvSpPr>
            <p:spPr>
              <a:xfrm>
                <a:off x="11363340" y="445257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96E1F9B1-89B3-43BA-95A8-AB553BA07966}"/>
                </a:ext>
              </a:extLst>
            </p:cNvPr>
            <p:cNvGrpSpPr/>
            <p:nvPr/>
          </p:nvGrpSpPr>
          <p:grpSpPr>
            <a:xfrm>
              <a:off x="11018061" y="4891144"/>
              <a:ext cx="124274" cy="563336"/>
              <a:chOff x="8973926" y="4004655"/>
              <a:chExt cx="124274" cy="56333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BD6E35CE-9842-420B-81F7-0E73B9AE3BEF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355D019C-F44B-4FEE-B352-6DA067CB0E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44051" y="4004655"/>
                <a:ext cx="0" cy="46008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9DB397C-7F62-4EDD-88D8-07491A268C7C}"/>
              </a:ext>
            </a:extLst>
          </p:cNvPr>
          <p:cNvGrpSpPr/>
          <p:nvPr/>
        </p:nvGrpSpPr>
        <p:grpSpPr>
          <a:xfrm>
            <a:off x="5184194" y="6864420"/>
            <a:ext cx="1351618" cy="1341254"/>
            <a:chOff x="10854312" y="5696020"/>
            <a:chExt cx="1351618" cy="1341254"/>
          </a:xfrm>
        </p:grpSpPr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0B76C893-C75E-420C-A57B-CA3D04B702E8}"/>
                </a:ext>
              </a:extLst>
            </p:cNvPr>
            <p:cNvGrpSpPr/>
            <p:nvPr/>
          </p:nvGrpSpPr>
          <p:grpSpPr>
            <a:xfrm>
              <a:off x="10854312" y="6535910"/>
              <a:ext cx="1351618" cy="501364"/>
              <a:chOff x="10083181" y="4978566"/>
              <a:chExt cx="1351618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AA19A31E-CD47-4EA3-9747-47358BFF081F}"/>
                  </a:ext>
                </a:extLst>
              </p:cNvPr>
              <p:cNvSpPr/>
              <p:nvPr/>
            </p:nvSpPr>
            <p:spPr>
              <a:xfrm>
                <a:off x="10127234" y="5026218"/>
                <a:ext cx="1249385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8678305D-5467-445D-9EF4-888DF4D3042B}"/>
                  </a:ext>
                </a:extLst>
              </p:cNvPr>
              <p:cNvSpPr txBox="1"/>
              <p:nvPr/>
            </p:nvSpPr>
            <p:spPr>
              <a:xfrm>
                <a:off x="10141363" y="5048174"/>
                <a:ext cx="12522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ASHBURN</a:t>
                </a:r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FAE55ED9-F279-49F0-972D-EEDDAFFC6C32}"/>
                  </a:ext>
                </a:extLst>
              </p:cNvPr>
              <p:cNvSpPr/>
              <p:nvPr/>
            </p:nvSpPr>
            <p:spPr>
              <a:xfrm>
                <a:off x="11343359" y="497856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AB59CF41-97A3-479B-9CEA-A8E5C2E32785}"/>
                  </a:ext>
                </a:extLst>
              </p:cNvPr>
              <p:cNvSpPr/>
              <p:nvPr/>
            </p:nvSpPr>
            <p:spPr>
              <a:xfrm>
                <a:off x="11335450" y="538849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07A941A9-F02D-4590-96AC-2D78CEE121B7}"/>
                  </a:ext>
                </a:extLst>
              </p:cNvPr>
              <p:cNvSpPr/>
              <p:nvPr/>
            </p:nvSpPr>
            <p:spPr>
              <a:xfrm>
                <a:off x="10083181" y="497856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4D4D214C-3AE1-46C1-AE02-05595216A2DB}"/>
                  </a:ext>
                </a:extLst>
              </p:cNvPr>
              <p:cNvSpPr/>
              <p:nvPr/>
            </p:nvSpPr>
            <p:spPr>
              <a:xfrm>
                <a:off x="10083181" y="538849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7352D341-481C-46B0-93EE-AF2E76DAF075}"/>
                </a:ext>
              </a:extLst>
            </p:cNvPr>
            <p:cNvGrpSpPr/>
            <p:nvPr/>
          </p:nvGrpSpPr>
          <p:grpSpPr>
            <a:xfrm rot="5400000">
              <a:off x="10541873" y="6068414"/>
              <a:ext cx="869061" cy="124274"/>
              <a:chOff x="8973926" y="4379169"/>
              <a:chExt cx="869061" cy="1242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2302FA2F-66FA-4D82-8CBE-E3CD7448C16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9443520" y="4036582"/>
                <a:ext cx="0" cy="798935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A87663CF-0981-49FB-A96B-4B4E3E7214B0}"/>
                  </a:ext>
                </a:extLst>
              </p:cNvPr>
              <p:cNvSpPr/>
              <p:nvPr/>
            </p:nvSpPr>
            <p:spPr>
              <a:xfrm>
                <a:off x="8973926" y="4379169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6B91E9F-6B3E-4C5A-B642-B9C9E43CAB97}"/>
              </a:ext>
            </a:extLst>
          </p:cNvPr>
          <p:cNvGrpSpPr/>
          <p:nvPr/>
        </p:nvGrpSpPr>
        <p:grpSpPr>
          <a:xfrm>
            <a:off x="5082763" y="4863916"/>
            <a:ext cx="1505759" cy="2204065"/>
            <a:chOff x="10752881" y="3822516"/>
            <a:chExt cx="1505759" cy="2204065"/>
          </a:xfrm>
        </p:grpSpPr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D03797C4-D510-4093-B4F9-3AB6AA9E6663}"/>
                </a:ext>
              </a:extLst>
            </p:cNvPr>
            <p:cNvGrpSpPr/>
            <p:nvPr/>
          </p:nvGrpSpPr>
          <p:grpSpPr>
            <a:xfrm rot="5400000">
              <a:off x="9994489" y="5097307"/>
              <a:ext cx="1734274" cy="124274"/>
              <a:chOff x="7363927" y="4357653"/>
              <a:chExt cx="1734274" cy="1242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86" name="Oval 185">
                <a:extLst>
                  <a:ext uri="{FF2B5EF4-FFF2-40B4-BE49-F238E27FC236}">
                    <a16:creationId xmlns:a16="http://schemas.microsoft.com/office/drawing/2014/main" id="{C104F944-7F46-4A34-A462-A0693E2B1231}"/>
                  </a:ext>
                </a:extLst>
              </p:cNvPr>
              <p:cNvSpPr/>
              <p:nvPr/>
            </p:nvSpPr>
            <p:spPr>
              <a:xfrm>
                <a:off x="8973927" y="4357653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31C4A0AD-94FA-43D6-AEA6-FCB5338475B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174334" y="3609368"/>
                <a:ext cx="0" cy="162081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139972FC-B329-492C-BCB1-E94077E90149}"/>
                </a:ext>
              </a:extLst>
            </p:cNvPr>
            <p:cNvGrpSpPr/>
            <p:nvPr/>
          </p:nvGrpSpPr>
          <p:grpSpPr>
            <a:xfrm>
              <a:off x="10752881" y="3822516"/>
              <a:ext cx="1505759" cy="501364"/>
              <a:chOff x="10459699" y="1783545"/>
              <a:chExt cx="1505759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80535504-73C5-4B14-B9ED-E62D04E930F7}"/>
                  </a:ext>
                </a:extLst>
              </p:cNvPr>
              <p:cNvSpPr/>
              <p:nvPr/>
            </p:nvSpPr>
            <p:spPr>
              <a:xfrm>
                <a:off x="10503752" y="1831197"/>
                <a:ext cx="1411185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5957347E-DEAA-4B13-86A7-71658E1437B9}"/>
                  </a:ext>
                </a:extLst>
              </p:cNvPr>
              <p:cNvSpPr txBox="1"/>
              <p:nvPr/>
            </p:nvSpPr>
            <p:spPr>
              <a:xfrm>
                <a:off x="10517881" y="1853153"/>
                <a:ext cx="140455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RICHMOND</a:t>
                </a:r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id="{216BF925-0E34-4E66-A92F-F8E4FABB60A8}"/>
                  </a:ext>
                </a:extLst>
              </p:cNvPr>
              <p:cNvSpPr/>
              <p:nvPr/>
            </p:nvSpPr>
            <p:spPr>
              <a:xfrm>
                <a:off x="11874018" y="178354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92" name="Oval 191">
                <a:extLst>
                  <a:ext uri="{FF2B5EF4-FFF2-40B4-BE49-F238E27FC236}">
                    <a16:creationId xmlns:a16="http://schemas.microsoft.com/office/drawing/2014/main" id="{B3AA6115-6718-4F49-B8EB-22F99419CDA8}"/>
                  </a:ext>
                </a:extLst>
              </p:cNvPr>
              <p:cNvSpPr/>
              <p:nvPr/>
            </p:nvSpPr>
            <p:spPr>
              <a:xfrm>
                <a:off x="11866109" y="219346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93" name="Oval 192">
                <a:extLst>
                  <a:ext uri="{FF2B5EF4-FFF2-40B4-BE49-F238E27FC236}">
                    <a16:creationId xmlns:a16="http://schemas.microsoft.com/office/drawing/2014/main" id="{FC53BDCD-5CB0-476A-98AF-E28BFA111B0C}"/>
                  </a:ext>
                </a:extLst>
              </p:cNvPr>
              <p:cNvSpPr/>
              <p:nvPr/>
            </p:nvSpPr>
            <p:spPr>
              <a:xfrm>
                <a:off x="10459699" y="178354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94" name="Oval 193">
                <a:extLst>
                  <a:ext uri="{FF2B5EF4-FFF2-40B4-BE49-F238E27FC236}">
                    <a16:creationId xmlns:a16="http://schemas.microsoft.com/office/drawing/2014/main" id="{42B104EE-A7AE-4A25-B852-FC45CF83033B}"/>
                  </a:ext>
                </a:extLst>
              </p:cNvPr>
              <p:cNvSpPr/>
              <p:nvPr/>
            </p:nvSpPr>
            <p:spPr>
              <a:xfrm>
                <a:off x="10459699" y="219346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43FD1-5052-44C0-A1AD-DB0C880A397A}"/>
              </a:ext>
            </a:extLst>
          </p:cNvPr>
          <p:cNvGrpSpPr/>
          <p:nvPr/>
        </p:nvGrpSpPr>
        <p:grpSpPr>
          <a:xfrm>
            <a:off x="2345403" y="7309685"/>
            <a:ext cx="1812105" cy="1890706"/>
            <a:chOff x="7645640" y="6304790"/>
            <a:chExt cx="1812105" cy="1890706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1CBD1D73-C86D-430D-8DD3-51CF71041838}"/>
                </a:ext>
              </a:extLst>
            </p:cNvPr>
            <p:cNvGrpSpPr/>
            <p:nvPr/>
          </p:nvGrpSpPr>
          <p:grpSpPr>
            <a:xfrm rot="10800000">
              <a:off x="9262564" y="6304790"/>
              <a:ext cx="124274" cy="1435062"/>
              <a:chOff x="8867559" y="3393296"/>
              <a:chExt cx="124274" cy="143506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8E4B10A5-E22B-4DB0-884C-2D3506068969}"/>
                  </a:ext>
                </a:extLst>
              </p:cNvPr>
              <p:cNvSpPr/>
              <p:nvPr/>
            </p:nvSpPr>
            <p:spPr>
              <a:xfrm>
                <a:off x="8867559" y="4704084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89D1366E-4AF0-4A32-AD3F-C3A3948E53D5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922411" y="3393296"/>
                <a:ext cx="0" cy="1331576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BA68C352-6394-4A2D-912A-1B8F36F8EC8B}"/>
                </a:ext>
              </a:extLst>
            </p:cNvPr>
            <p:cNvGrpSpPr/>
            <p:nvPr/>
          </p:nvGrpSpPr>
          <p:grpSpPr>
            <a:xfrm>
              <a:off x="7645640" y="7694132"/>
              <a:ext cx="1812105" cy="501364"/>
              <a:chOff x="11173289" y="3834670"/>
              <a:chExt cx="181210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4A96E643-0181-49B0-AB68-826189C27C93}"/>
                  </a:ext>
                </a:extLst>
              </p:cNvPr>
              <p:cNvSpPr/>
              <p:nvPr/>
            </p:nvSpPr>
            <p:spPr>
              <a:xfrm>
                <a:off x="11217341" y="3882322"/>
                <a:ext cx="1716047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F611772A-C22D-4F72-B264-35242D701B8B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71604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SAN ANTONIO</a:t>
                </a: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A5A0D1FB-E6DD-491D-B735-F1149843A9B9}"/>
                  </a:ext>
                </a:extLst>
              </p:cNvPr>
              <p:cNvSpPr/>
              <p:nvPr/>
            </p:nvSpPr>
            <p:spPr>
              <a:xfrm>
                <a:off x="12892843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B479F216-385E-4F8D-9C50-2C403BB029A0}"/>
                  </a:ext>
                </a:extLst>
              </p:cNvPr>
              <p:cNvSpPr/>
              <p:nvPr/>
            </p:nvSpPr>
            <p:spPr>
              <a:xfrm>
                <a:off x="1289395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48BFFD02-860B-4715-BF28-D39E6E6DC3F3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F7E9FA75-AED8-437E-B9DE-B420DCD2A06D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6CE4E33-FB47-4CE1-9BDD-0BCF4018C160}"/>
              </a:ext>
            </a:extLst>
          </p:cNvPr>
          <p:cNvGrpSpPr/>
          <p:nvPr/>
        </p:nvGrpSpPr>
        <p:grpSpPr>
          <a:xfrm>
            <a:off x="4075708" y="7209087"/>
            <a:ext cx="1129415" cy="3027481"/>
            <a:chOff x="9264811" y="4592887"/>
            <a:chExt cx="1129415" cy="3027481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6CB94DFE-5C45-42DE-BA74-11909AF489AD}"/>
                </a:ext>
              </a:extLst>
            </p:cNvPr>
            <p:cNvGrpSpPr/>
            <p:nvPr/>
          </p:nvGrpSpPr>
          <p:grpSpPr>
            <a:xfrm>
              <a:off x="9317600" y="4592887"/>
              <a:ext cx="124274" cy="2567091"/>
              <a:chOff x="8923126" y="2676829"/>
              <a:chExt cx="124274" cy="25670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73E4F53A-7351-42F6-B5A7-C17B98478300}"/>
                  </a:ext>
                </a:extLst>
              </p:cNvPr>
              <p:cNvSpPr/>
              <p:nvPr/>
            </p:nvSpPr>
            <p:spPr>
              <a:xfrm>
                <a:off x="8923126" y="2676829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22FE98CE-DEB6-41C6-8E10-9EE954D7A5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82741" y="2797230"/>
                <a:ext cx="0" cy="244669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80D22E19-8984-4A4C-BD67-D20697869A38}"/>
                </a:ext>
              </a:extLst>
            </p:cNvPr>
            <p:cNvGrpSpPr/>
            <p:nvPr/>
          </p:nvGrpSpPr>
          <p:grpSpPr>
            <a:xfrm>
              <a:off x="9264811" y="7119004"/>
              <a:ext cx="1129415" cy="501364"/>
              <a:chOff x="11252306" y="5457439"/>
              <a:chExt cx="112941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68D4D538-F236-431C-8F81-9BE206B04299}"/>
                  </a:ext>
                </a:extLst>
              </p:cNvPr>
              <p:cNvSpPr/>
              <p:nvPr/>
            </p:nvSpPr>
            <p:spPr>
              <a:xfrm>
                <a:off x="11296359" y="5505091"/>
                <a:ext cx="1040372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14DBEA8E-76AE-4B1E-B6B4-20BF48CA789F}"/>
                  </a:ext>
                </a:extLst>
              </p:cNvPr>
              <p:cNvSpPr txBox="1"/>
              <p:nvPr/>
            </p:nvSpPr>
            <p:spPr>
              <a:xfrm>
                <a:off x="11310488" y="5527047"/>
                <a:ext cx="102624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DALLAS</a:t>
                </a: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EDC41DA4-C50C-4689-9030-10BD272346E8}"/>
                  </a:ext>
                </a:extLst>
              </p:cNvPr>
              <p:cNvSpPr/>
              <p:nvPr/>
            </p:nvSpPr>
            <p:spPr>
              <a:xfrm>
                <a:off x="12289170" y="545743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57F19705-4183-4B06-A9A1-B03ADEB77267}"/>
                  </a:ext>
                </a:extLst>
              </p:cNvPr>
              <p:cNvSpPr/>
              <p:nvPr/>
            </p:nvSpPr>
            <p:spPr>
              <a:xfrm>
                <a:off x="12290281" y="5867363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5C4637E9-4863-49ED-9C09-DD75F387DBB0}"/>
                  </a:ext>
                </a:extLst>
              </p:cNvPr>
              <p:cNvSpPr/>
              <p:nvPr/>
            </p:nvSpPr>
            <p:spPr>
              <a:xfrm>
                <a:off x="11252306" y="545743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610AEA97-BA94-4489-B570-1F168396FC8D}"/>
                  </a:ext>
                </a:extLst>
              </p:cNvPr>
              <p:cNvSpPr/>
              <p:nvPr/>
            </p:nvSpPr>
            <p:spPr>
              <a:xfrm>
                <a:off x="11252306" y="5867363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888ACED-FE0A-4407-865E-660DCE20E8E8}"/>
              </a:ext>
            </a:extLst>
          </p:cNvPr>
          <p:cNvGrpSpPr/>
          <p:nvPr/>
        </p:nvGrpSpPr>
        <p:grpSpPr>
          <a:xfrm>
            <a:off x="3826585" y="4582254"/>
            <a:ext cx="1308756" cy="2002071"/>
            <a:chOff x="9043622" y="3807889"/>
            <a:chExt cx="1308756" cy="2002071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DD0F835-9490-4A5B-8EDB-925BE56055F1}"/>
                </a:ext>
              </a:extLst>
            </p:cNvPr>
            <p:cNvGrpSpPr/>
            <p:nvPr/>
          </p:nvGrpSpPr>
          <p:grpSpPr>
            <a:xfrm>
              <a:off x="10132279" y="4209829"/>
              <a:ext cx="124274" cy="1600131"/>
              <a:chOff x="8973926" y="3336773"/>
              <a:chExt cx="124274" cy="160013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AA4224C5-853F-47C7-A6D1-6ABC76BF8C00}"/>
                  </a:ext>
                </a:extLst>
              </p:cNvPr>
              <p:cNvSpPr/>
              <p:nvPr/>
            </p:nvSpPr>
            <p:spPr>
              <a:xfrm>
                <a:off x="8973926" y="4812630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B199BD37-CEBB-4011-AB41-4882F1A650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33541" y="3336773"/>
                <a:ext cx="0" cy="1472064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79BD15F-F133-459E-B167-23800E8F491D}"/>
                </a:ext>
              </a:extLst>
            </p:cNvPr>
            <p:cNvGrpSpPr/>
            <p:nvPr/>
          </p:nvGrpSpPr>
          <p:grpSpPr>
            <a:xfrm>
              <a:off x="9043622" y="3807889"/>
              <a:ext cx="1308756" cy="501364"/>
              <a:chOff x="11127966" y="3834670"/>
              <a:chExt cx="1308756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D23F0531-AF36-4C72-B25C-9BE12DB5D653}"/>
                  </a:ext>
                </a:extLst>
              </p:cNvPr>
              <p:cNvSpPr/>
              <p:nvPr/>
            </p:nvSpPr>
            <p:spPr>
              <a:xfrm>
                <a:off x="11172019" y="3882322"/>
                <a:ext cx="1218983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93AC1E9-1533-4A08-9DEF-160D43433392}"/>
                  </a:ext>
                </a:extLst>
              </p:cNvPr>
              <p:cNvSpPr txBox="1"/>
              <p:nvPr/>
            </p:nvSpPr>
            <p:spPr>
              <a:xfrm>
                <a:off x="11186148" y="3904278"/>
                <a:ext cx="122982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CHICAGO</a:t>
                </a: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EC90A54D-1E20-495D-9732-5EDB19FEF671}"/>
                  </a:ext>
                </a:extLst>
              </p:cNvPr>
              <p:cNvSpPr/>
              <p:nvPr/>
            </p:nvSpPr>
            <p:spPr>
              <a:xfrm>
                <a:off x="12344171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235B9FC1-AC9D-47A2-9681-D7564738940F}"/>
                  </a:ext>
                </a:extLst>
              </p:cNvPr>
              <p:cNvSpPr/>
              <p:nvPr/>
            </p:nvSpPr>
            <p:spPr>
              <a:xfrm>
                <a:off x="12345282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0CF118BB-361B-4ECE-B93D-CD6655437F02}"/>
                  </a:ext>
                </a:extLst>
              </p:cNvPr>
              <p:cNvSpPr/>
              <p:nvPr/>
            </p:nvSpPr>
            <p:spPr>
              <a:xfrm>
                <a:off x="11127966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FE398F0D-A0B0-42BD-B9A0-7A41C15CFE48}"/>
                  </a:ext>
                </a:extLst>
              </p:cNvPr>
              <p:cNvSpPr/>
              <p:nvPr/>
            </p:nvSpPr>
            <p:spPr>
              <a:xfrm>
                <a:off x="11127966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094FF5C-8B1C-430B-816D-711E4786E987}"/>
              </a:ext>
            </a:extLst>
          </p:cNvPr>
          <p:cNvGrpSpPr/>
          <p:nvPr/>
        </p:nvGrpSpPr>
        <p:grpSpPr>
          <a:xfrm>
            <a:off x="3222952" y="5110224"/>
            <a:ext cx="1185987" cy="1759052"/>
            <a:chOff x="8439989" y="3963792"/>
            <a:chExt cx="1185987" cy="1759052"/>
          </a:xfrm>
        </p:grpSpPr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00DC5003-61DD-471E-8813-FC94B52A5B74}"/>
                </a:ext>
              </a:extLst>
            </p:cNvPr>
            <p:cNvGrpSpPr/>
            <p:nvPr/>
          </p:nvGrpSpPr>
          <p:grpSpPr>
            <a:xfrm>
              <a:off x="8977065" y="4433510"/>
              <a:ext cx="124274" cy="1289334"/>
              <a:chOff x="8973926" y="3278657"/>
              <a:chExt cx="124274" cy="128933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id="{B6F357AA-2987-49F9-8441-14EC09832F75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56BCDBD3-3F97-43F9-BAD4-A21FCDF77EBB}"/>
                  </a:ext>
                </a:extLst>
              </p:cNvPr>
              <p:cNvCxnSpPr>
                <a:cxnSpLocks/>
                <a:stCxn id="198" idx="0"/>
                <a:endCxn id="202" idx="2"/>
              </p:cNvCxnSpPr>
              <p:nvPr/>
            </p:nvCxnSpPr>
            <p:spPr>
              <a:xfrm flipH="1" flipV="1">
                <a:off x="9035405" y="3278657"/>
                <a:ext cx="658" cy="116506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id="{C4DDCE3B-E9D3-4D33-B70D-82378BAD7CA5}"/>
                </a:ext>
              </a:extLst>
            </p:cNvPr>
            <p:cNvGrpSpPr/>
            <p:nvPr/>
          </p:nvGrpSpPr>
          <p:grpSpPr>
            <a:xfrm>
              <a:off x="8439989" y="3963792"/>
              <a:ext cx="1185987" cy="501364"/>
              <a:chOff x="11173289" y="3118915"/>
              <a:chExt cx="1185987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01" name="Rectangle 200">
                <a:extLst>
                  <a:ext uri="{FF2B5EF4-FFF2-40B4-BE49-F238E27FC236}">
                    <a16:creationId xmlns:a16="http://schemas.microsoft.com/office/drawing/2014/main" id="{396559C8-1719-4228-826C-A83E515C3E5F}"/>
                  </a:ext>
                </a:extLst>
              </p:cNvPr>
              <p:cNvSpPr/>
              <p:nvPr/>
            </p:nvSpPr>
            <p:spPr>
              <a:xfrm>
                <a:off x="11217343" y="3166567"/>
                <a:ext cx="1094874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553013DF-0417-45F6-9308-F59FF91F6CC5}"/>
                  </a:ext>
                </a:extLst>
              </p:cNvPr>
              <p:cNvSpPr txBox="1"/>
              <p:nvPr/>
            </p:nvSpPr>
            <p:spPr>
              <a:xfrm>
                <a:off x="11231471" y="3188523"/>
                <a:ext cx="108074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DENVER</a:t>
                </a:r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:a16="http://schemas.microsoft.com/office/drawing/2014/main" id="{328F1F5E-6045-4721-B4CB-F03A4738CB5F}"/>
                  </a:ext>
                </a:extLst>
              </p:cNvPr>
              <p:cNvSpPr/>
              <p:nvPr/>
            </p:nvSpPr>
            <p:spPr>
              <a:xfrm>
                <a:off x="12266725" y="311891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04" name="Oval 203">
                <a:extLst>
                  <a:ext uri="{FF2B5EF4-FFF2-40B4-BE49-F238E27FC236}">
                    <a16:creationId xmlns:a16="http://schemas.microsoft.com/office/drawing/2014/main" id="{FB29E55D-71EE-49F6-B401-A6EC4D4E52AD}"/>
                  </a:ext>
                </a:extLst>
              </p:cNvPr>
              <p:cNvSpPr/>
              <p:nvPr/>
            </p:nvSpPr>
            <p:spPr>
              <a:xfrm>
                <a:off x="12267836" y="352883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:a16="http://schemas.microsoft.com/office/drawing/2014/main" id="{7C1854A6-BA32-41BE-96DB-56DB9B898415}"/>
                  </a:ext>
                </a:extLst>
              </p:cNvPr>
              <p:cNvSpPr/>
              <p:nvPr/>
            </p:nvSpPr>
            <p:spPr>
              <a:xfrm>
                <a:off x="11173289" y="311891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id="{91EB2679-1940-4FED-903A-4F4C88CF592B}"/>
                  </a:ext>
                </a:extLst>
              </p:cNvPr>
              <p:cNvSpPr/>
              <p:nvPr/>
            </p:nvSpPr>
            <p:spPr>
              <a:xfrm>
                <a:off x="11173289" y="352883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29966D9-4B92-40A7-84A0-539860F7C270}"/>
              </a:ext>
            </a:extLst>
          </p:cNvPr>
          <p:cNvGrpSpPr/>
          <p:nvPr/>
        </p:nvGrpSpPr>
        <p:grpSpPr>
          <a:xfrm>
            <a:off x="1060451" y="4762290"/>
            <a:ext cx="2060334" cy="2200604"/>
            <a:chOff x="6184468" y="4675204"/>
            <a:chExt cx="2060334" cy="2200604"/>
          </a:xfrm>
        </p:grpSpPr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id="{C0A29A39-42D0-42F8-A330-9ADB5E6CD535}"/>
                </a:ext>
              </a:extLst>
            </p:cNvPr>
            <p:cNvGrpSpPr/>
            <p:nvPr/>
          </p:nvGrpSpPr>
          <p:grpSpPr>
            <a:xfrm rot="16200000">
              <a:off x="7025420" y="5948700"/>
              <a:ext cx="1729942" cy="124274"/>
              <a:chOff x="7613212" y="4443717"/>
              <a:chExt cx="1729942" cy="1242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23" name="Oval 222">
                <a:extLst>
                  <a:ext uri="{FF2B5EF4-FFF2-40B4-BE49-F238E27FC236}">
                    <a16:creationId xmlns:a16="http://schemas.microsoft.com/office/drawing/2014/main" id="{188E6FE1-4D64-468B-92AF-CE45A6A06DB6}"/>
                  </a:ext>
                </a:extLst>
              </p:cNvPr>
              <p:cNvSpPr/>
              <p:nvPr/>
            </p:nvSpPr>
            <p:spPr>
              <a:xfrm>
                <a:off x="7613212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DAAFBEE9-AFB5-4056-A059-67280F2560B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8514302" y="3674776"/>
                <a:ext cx="0" cy="1657705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B334C013-6FE2-47CF-8F78-F379680FCEE9}"/>
                </a:ext>
              </a:extLst>
            </p:cNvPr>
            <p:cNvGrpSpPr/>
            <p:nvPr/>
          </p:nvGrpSpPr>
          <p:grpSpPr>
            <a:xfrm>
              <a:off x="6184468" y="4675204"/>
              <a:ext cx="2060334" cy="501364"/>
              <a:chOff x="11945799" y="3487829"/>
              <a:chExt cx="2060334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26" name="Rectangle 225">
                <a:extLst>
                  <a:ext uri="{FF2B5EF4-FFF2-40B4-BE49-F238E27FC236}">
                    <a16:creationId xmlns:a16="http://schemas.microsoft.com/office/drawing/2014/main" id="{F43CD91D-353E-483D-87CB-D4CC4F5CD225}"/>
                  </a:ext>
                </a:extLst>
              </p:cNvPr>
              <p:cNvSpPr/>
              <p:nvPr/>
            </p:nvSpPr>
            <p:spPr>
              <a:xfrm>
                <a:off x="11989851" y="3535481"/>
                <a:ext cx="1973617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27" name="TextBox 226">
                <a:extLst>
                  <a:ext uri="{FF2B5EF4-FFF2-40B4-BE49-F238E27FC236}">
                    <a16:creationId xmlns:a16="http://schemas.microsoft.com/office/drawing/2014/main" id="{51147E0C-7B63-4798-877F-87248AC39C41}"/>
                  </a:ext>
                </a:extLst>
              </p:cNvPr>
              <p:cNvSpPr txBox="1"/>
              <p:nvPr/>
            </p:nvSpPr>
            <p:spPr>
              <a:xfrm>
                <a:off x="12003981" y="3557437"/>
                <a:ext cx="197361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SAN FRANCISCO</a:t>
                </a:r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:a16="http://schemas.microsoft.com/office/drawing/2014/main" id="{C45E87CC-7EC1-48A2-A7EA-39C30DF748CA}"/>
                  </a:ext>
                </a:extLst>
              </p:cNvPr>
              <p:cNvSpPr/>
              <p:nvPr/>
            </p:nvSpPr>
            <p:spPr>
              <a:xfrm>
                <a:off x="13913582" y="348782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29" name="Oval 228">
                <a:extLst>
                  <a:ext uri="{FF2B5EF4-FFF2-40B4-BE49-F238E27FC236}">
                    <a16:creationId xmlns:a16="http://schemas.microsoft.com/office/drawing/2014/main" id="{60EAC1A8-E75F-49D7-B5AC-7F3092365B56}"/>
                  </a:ext>
                </a:extLst>
              </p:cNvPr>
              <p:cNvSpPr/>
              <p:nvPr/>
            </p:nvSpPr>
            <p:spPr>
              <a:xfrm>
                <a:off x="13914693" y="3897753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id="{B0D5CB54-8F9E-4039-AF89-87E0F1FFE077}"/>
                  </a:ext>
                </a:extLst>
              </p:cNvPr>
              <p:cNvSpPr/>
              <p:nvPr/>
            </p:nvSpPr>
            <p:spPr>
              <a:xfrm>
                <a:off x="11945799" y="348782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31" name="Oval 230">
                <a:extLst>
                  <a:ext uri="{FF2B5EF4-FFF2-40B4-BE49-F238E27FC236}">
                    <a16:creationId xmlns:a16="http://schemas.microsoft.com/office/drawing/2014/main" id="{38744F75-7A16-4A12-99F3-4E35B1D9CBA8}"/>
                  </a:ext>
                </a:extLst>
              </p:cNvPr>
              <p:cNvSpPr/>
              <p:nvPr/>
            </p:nvSpPr>
            <p:spPr>
              <a:xfrm>
                <a:off x="11945799" y="3897753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24131D5-2865-4D2E-80FE-4D399BE04754}"/>
              </a:ext>
            </a:extLst>
          </p:cNvPr>
          <p:cNvGrpSpPr/>
          <p:nvPr/>
        </p:nvGrpSpPr>
        <p:grpSpPr>
          <a:xfrm>
            <a:off x="1607876" y="6904078"/>
            <a:ext cx="1342772" cy="1204506"/>
            <a:chOff x="6757294" y="5684878"/>
            <a:chExt cx="1342772" cy="1204506"/>
          </a:xfrm>
        </p:grpSpPr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C8FA8606-FCD9-44FB-BCB0-3306A2996B3A}"/>
                </a:ext>
              </a:extLst>
            </p:cNvPr>
            <p:cNvGrpSpPr/>
            <p:nvPr/>
          </p:nvGrpSpPr>
          <p:grpSpPr>
            <a:xfrm rot="16200000">
              <a:off x="7540806" y="6033619"/>
              <a:ext cx="821756" cy="124274"/>
              <a:chOff x="8162144" y="4443717"/>
              <a:chExt cx="821756" cy="1242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3" name="Oval 232">
                <a:extLst>
                  <a:ext uri="{FF2B5EF4-FFF2-40B4-BE49-F238E27FC236}">
                    <a16:creationId xmlns:a16="http://schemas.microsoft.com/office/drawing/2014/main" id="{D9B70505-011F-49FD-A752-F096706B3BDB}"/>
                  </a:ext>
                </a:extLst>
              </p:cNvPr>
              <p:cNvSpPr/>
              <p:nvPr/>
            </p:nvSpPr>
            <p:spPr>
              <a:xfrm>
                <a:off x="88596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61E1A389-9688-424F-A81B-F2A1DFF6B8E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550570" y="4117382"/>
                <a:ext cx="0" cy="77685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5" name="Group 234">
              <a:extLst>
                <a:ext uri="{FF2B5EF4-FFF2-40B4-BE49-F238E27FC236}">
                  <a16:creationId xmlns:a16="http://schemas.microsoft.com/office/drawing/2014/main" id="{3F754CCC-22DF-457F-A19D-976B6C0AFFA4}"/>
                </a:ext>
              </a:extLst>
            </p:cNvPr>
            <p:cNvGrpSpPr/>
            <p:nvPr/>
          </p:nvGrpSpPr>
          <p:grpSpPr>
            <a:xfrm>
              <a:off x="6757294" y="6388020"/>
              <a:ext cx="1342772" cy="501364"/>
              <a:chOff x="11616375" y="4706736"/>
              <a:chExt cx="1342772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FC985A48-C7FF-4B28-85BB-ABDCA45467CA}"/>
                  </a:ext>
                </a:extLst>
              </p:cNvPr>
              <p:cNvSpPr/>
              <p:nvPr/>
            </p:nvSpPr>
            <p:spPr>
              <a:xfrm>
                <a:off x="11660427" y="4754388"/>
                <a:ext cx="1250905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id="{92A31E7B-7A96-4949-8A42-1798845187E4}"/>
                  </a:ext>
                </a:extLst>
              </p:cNvPr>
              <p:cNvSpPr txBox="1"/>
              <p:nvPr/>
            </p:nvSpPr>
            <p:spPr>
              <a:xfrm>
                <a:off x="11674557" y="4776344"/>
                <a:ext cx="125547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SAN JOSE</a:t>
                </a:r>
              </a:p>
            </p:txBody>
          </p:sp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id="{15818AE8-CFD7-4FDB-AE80-F6169853449A}"/>
                  </a:ext>
                </a:extLst>
              </p:cNvPr>
              <p:cNvSpPr/>
              <p:nvPr/>
            </p:nvSpPr>
            <p:spPr>
              <a:xfrm>
                <a:off x="12865618" y="470673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id="{4416F2EC-4DF1-456F-8646-FC29B91229B6}"/>
                  </a:ext>
                </a:extLst>
              </p:cNvPr>
              <p:cNvSpPr/>
              <p:nvPr/>
            </p:nvSpPr>
            <p:spPr>
              <a:xfrm>
                <a:off x="12867707" y="511666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id="{F2387998-65DB-4B6C-95EA-B33823EA6A34}"/>
                  </a:ext>
                </a:extLst>
              </p:cNvPr>
              <p:cNvSpPr/>
              <p:nvPr/>
            </p:nvSpPr>
            <p:spPr>
              <a:xfrm>
                <a:off x="11616375" y="470673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id="{96B8926C-17C5-43CC-8BB5-8CE023DA09A7}"/>
                  </a:ext>
                </a:extLst>
              </p:cNvPr>
              <p:cNvSpPr/>
              <p:nvPr/>
            </p:nvSpPr>
            <p:spPr>
              <a:xfrm>
                <a:off x="11616375" y="511666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EDFF2EF-8637-4442-A182-12A4EE2714AA}"/>
              </a:ext>
            </a:extLst>
          </p:cNvPr>
          <p:cNvGrpSpPr/>
          <p:nvPr/>
        </p:nvGrpSpPr>
        <p:grpSpPr>
          <a:xfrm>
            <a:off x="1474213" y="7021138"/>
            <a:ext cx="1812105" cy="1630339"/>
            <a:chOff x="6547431" y="5801938"/>
            <a:chExt cx="1812105" cy="1630339"/>
          </a:xfrm>
        </p:grpSpPr>
        <p:grpSp>
          <p:nvGrpSpPr>
            <p:cNvPr id="243" name="Group 242">
              <a:extLst>
                <a:ext uri="{FF2B5EF4-FFF2-40B4-BE49-F238E27FC236}">
                  <a16:creationId xmlns:a16="http://schemas.microsoft.com/office/drawing/2014/main" id="{2255C80D-4113-41E3-9568-93D4877A8F43}"/>
                </a:ext>
              </a:extLst>
            </p:cNvPr>
            <p:cNvGrpSpPr/>
            <p:nvPr/>
          </p:nvGrpSpPr>
          <p:grpSpPr>
            <a:xfrm rot="10800000">
              <a:off x="8086208" y="5801938"/>
              <a:ext cx="124274" cy="1171873"/>
              <a:chOff x="8945706" y="3396118"/>
              <a:chExt cx="124274" cy="117187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44" name="Oval 243">
                <a:extLst>
                  <a:ext uri="{FF2B5EF4-FFF2-40B4-BE49-F238E27FC236}">
                    <a16:creationId xmlns:a16="http://schemas.microsoft.com/office/drawing/2014/main" id="{EFA548F5-1944-4F65-9DEE-70CD90445922}"/>
                  </a:ext>
                </a:extLst>
              </p:cNvPr>
              <p:cNvSpPr/>
              <p:nvPr/>
            </p:nvSpPr>
            <p:spPr>
              <a:xfrm>
                <a:off x="894570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5" name="Straight Connector 244">
                <a:extLst>
                  <a:ext uri="{FF2B5EF4-FFF2-40B4-BE49-F238E27FC236}">
                    <a16:creationId xmlns:a16="http://schemas.microsoft.com/office/drawing/2014/main" id="{4B573170-6429-430A-A7D3-9CC2CEB9DCB3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9008143" y="3396118"/>
                <a:ext cx="0" cy="105042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F3E9B036-CC45-4370-BD3C-A49E8C859F22}"/>
                </a:ext>
              </a:extLst>
            </p:cNvPr>
            <p:cNvGrpSpPr/>
            <p:nvPr/>
          </p:nvGrpSpPr>
          <p:grpSpPr>
            <a:xfrm>
              <a:off x="6547431" y="6930913"/>
              <a:ext cx="1812105" cy="501364"/>
              <a:chOff x="11173289" y="3834670"/>
              <a:chExt cx="181210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47" name="Rectangle 246">
                <a:extLst>
                  <a:ext uri="{FF2B5EF4-FFF2-40B4-BE49-F238E27FC236}">
                    <a16:creationId xmlns:a16="http://schemas.microsoft.com/office/drawing/2014/main" id="{AF89856E-AC5C-4AC7-ACFF-5E8C2A9128C8}"/>
                  </a:ext>
                </a:extLst>
              </p:cNvPr>
              <p:cNvSpPr/>
              <p:nvPr/>
            </p:nvSpPr>
            <p:spPr>
              <a:xfrm>
                <a:off x="11217341" y="3882322"/>
                <a:ext cx="1716047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48" name="TextBox 247">
                <a:extLst>
                  <a:ext uri="{FF2B5EF4-FFF2-40B4-BE49-F238E27FC236}">
                    <a16:creationId xmlns:a16="http://schemas.microsoft.com/office/drawing/2014/main" id="{78863A86-9DBB-4ACE-8C7A-59EA80707D87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69014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LOS ANGELES</a:t>
                </a:r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:a16="http://schemas.microsoft.com/office/drawing/2014/main" id="{42486AFB-8B8C-4F85-A832-433A762BB395}"/>
                  </a:ext>
                </a:extLst>
              </p:cNvPr>
              <p:cNvSpPr/>
              <p:nvPr/>
            </p:nvSpPr>
            <p:spPr>
              <a:xfrm>
                <a:off x="12892843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50" name="Oval 249">
                <a:extLst>
                  <a:ext uri="{FF2B5EF4-FFF2-40B4-BE49-F238E27FC236}">
                    <a16:creationId xmlns:a16="http://schemas.microsoft.com/office/drawing/2014/main" id="{2F03D7E8-9A99-4155-BE40-969B26BD7A44}"/>
                  </a:ext>
                </a:extLst>
              </p:cNvPr>
              <p:cNvSpPr/>
              <p:nvPr/>
            </p:nvSpPr>
            <p:spPr>
              <a:xfrm>
                <a:off x="1289395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51" name="Oval 250">
                <a:extLst>
                  <a:ext uri="{FF2B5EF4-FFF2-40B4-BE49-F238E27FC236}">
                    <a16:creationId xmlns:a16="http://schemas.microsoft.com/office/drawing/2014/main" id="{8C7E8D63-4668-47FF-953F-56D538EE81DD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793FFC7F-35BA-490C-BEBD-E676018944F9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17184F4-41B3-44FF-B9D7-71C833DF1781}"/>
              </a:ext>
            </a:extLst>
          </p:cNvPr>
          <p:cNvGrpSpPr/>
          <p:nvPr/>
        </p:nvGrpSpPr>
        <p:grpSpPr>
          <a:xfrm>
            <a:off x="6046767" y="7153127"/>
            <a:ext cx="1545580" cy="1625442"/>
            <a:chOff x="12034385" y="7546827"/>
            <a:chExt cx="1545580" cy="1625442"/>
          </a:xfrm>
        </p:grpSpPr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12DFCAC3-5F8B-4AC7-AE62-894ED0669D4B}"/>
                </a:ext>
              </a:extLst>
            </p:cNvPr>
            <p:cNvGrpSpPr/>
            <p:nvPr/>
          </p:nvGrpSpPr>
          <p:grpSpPr>
            <a:xfrm>
              <a:off x="12034385" y="7546827"/>
              <a:ext cx="1545580" cy="501364"/>
              <a:chOff x="11173289" y="3834670"/>
              <a:chExt cx="1545580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6" name="Rectangle 155">
                <a:extLst>
                  <a:ext uri="{FF2B5EF4-FFF2-40B4-BE49-F238E27FC236}">
                    <a16:creationId xmlns:a16="http://schemas.microsoft.com/office/drawing/2014/main" id="{5B7E1BFE-D9B8-4D5D-89F2-F787E24781F6}"/>
                  </a:ext>
                </a:extLst>
              </p:cNvPr>
              <p:cNvSpPr/>
              <p:nvPr/>
            </p:nvSpPr>
            <p:spPr>
              <a:xfrm>
                <a:off x="11217343" y="3882322"/>
                <a:ext cx="1457472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5BE8F081-5906-4659-8A21-DE06FAEF585E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44334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SÃO PAULO</a:t>
                </a: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03CBD3F1-800E-47C0-9302-E75A57826E62}"/>
                  </a:ext>
                </a:extLst>
              </p:cNvPr>
              <p:cNvSpPr/>
              <p:nvPr/>
            </p:nvSpPr>
            <p:spPr>
              <a:xfrm>
                <a:off x="12626315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2F2EB806-C941-4564-9A19-779FB2C831DE}"/>
                  </a:ext>
                </a:extLst>
              </p:cNvPr>
              <p:cNvSpPr/>
              <p:nvPr/>
            </p:nvSpPr>
            <p:spPr>
              <a:xfrm>
                <a:off x="1262742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:a16="http://schemas.microsoft.com/office/drawing/2014/main" id="{EF8EFC0D-9EA7-43D0-8CBD-E64137A03AD4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F1E4E7CC-473B-4E59-B415-8A93D67C5D28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433A1FCB-BE54-4FED-A318-73BD44C1DCF0}"/>
                </a:ext>
              </a:extLst>
            </p:cNvPr>
            <p:cNvGrpSpPr/>
            <p:nvPr/>
          </p:nvGrpSpPr>
          <p:grpSpPr>
            <a:xfrm>
              <a:off x="12727092" y="8022527"/>
              <a:ext cx="124274" cy="1149742"/>
              <a:chOff x="8973926" y="3418249"/>
              <a:chExt cx="124274" cy="114974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37675915-492D-4902-A155-2026613B9471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54987872-1C91-42C7-8A99-255FA584DBD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44051" y="3418249"/>
                <a:ext cx="5044" cy="104648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F05BBCA-A35F-45DE-8234-3A3D33114B02}"/>
              </a:ext>
            </a:extLst>
          </p:cNvPr>
          <p:cNvGrpSpPr/>
          <p:nvPr/>
        </p:nvGrpSpPr>
        <p:grpSpPr>
          <a:xfrm>
            <a:off x="4232372" y="7042103"/>
            <a:ext cx="1283611" cy="2538543"/>
            <a:chOff x="9775490" y="4849543"/>
            <a:chExt cx="1283611" cy="2538543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F6D1FAAD-C3FD-41AA-ADD7-9C45F0349323}"/>
                </a:ext>
              </a:extLst>
            </p:cNvPr>
            <p:cNvGrpSpPr/>
            <p:nvPr/>
          </p:nvGrpSpPr>
          <p:grpSpPr>
            <a:xfrm rot="10800000">
              <a:off x="10360388" y="4849543"/>
              <a:ext cx="124274" cy="2106787"/>
              <a:chOff x="8970340" y="3516254"/>
              <a:chExt cx="124274" cy="2106787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CF0DCAD-C162-4223-BD87-33300DF9D1B4}"/>
                  </a:ext>
                </a:extLst>
              </p:cNvPr>
              <p:cNvSpPr/>
              <p:nvPr/>
            </p:nvSpPr>
            <p:spPr>
              <a:xfrm>
                <a:off x="8970340" y="549876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307509A2-B4B8-48DF-A308-23159DA1FAC0}"/>
                  </a:ext>
                </a:extLst>
              </p:cNvPr>
              <p:cNvCxnSpPr>
                <a:cxnSpLocks/>
                <a:stCxn id="60" idx="0"/>
                <a:endCxn id="54" idx="0"/>
              </p:cNvCxnSpPr>
              <p:nvPr/>
            </p:nvCxnSpPr>
            <p:spPr>
              <a:xfrm rot="10800000">
                <a:off x="9032162" y="3516254"/>
                <a:ext cx="315" cy="198251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68C6B635-18F4-4B0E-A62B-EAF9CF279A9B}"/>
                </a:ext>
              </a:extLst>
            </p:cNvPr>
            <p:cNvGrpSpPr/>
            <p:nvPr/>
          </p:nvGrpSpPr>
          <p:grpSpPr>
            <a:xfrm>
              <a:off x="9775490" y="6886722"/>
              <a:ext cx="1283611" cy="501364"/>
              <a:chOff x="11173289" y="3834670"/>
              <a:chExt cx="1283611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6AFF483A-4AB9-43EA-A64D-AEBF9E53E088}"/>
                  </a:ext>
                </a:extLst>
              </p:cNvPr>
              <p:cNvSpPr/>
              <p:nvPr/>
            </p:nvSpPr>
            <p:spPr>
              <a:xfrm>
                <a:off x="11217342" y="3882322"/>
                <a:ext cx="1192465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22F462E-1DCB-4F3D-9ABC-D4D8C2A89623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1783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ATLANTA</a:t>
                </a: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6D619EDB-C7C8-4B4A-9DFE-9A56E94249A4}"/>
                  </a:ext>
                </a:extLst>
              </p:cNvPr>
              <p:cNvSpPr/>
              <p:nvPr/>
            </p:nvSpPr>
            <p:spPr>
              <a:xfrm>
                <a:off x="1236434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5A246D5A-2C66-4D36-B2F4-87DEC22DB248}"/>
                  </a:ext>
                </a:extLst>
              </p:cNvPr>
              <p:cNvSpPr/>
              <p:nvPr/>
            </p:nvSpPr>
            <p:spPr>
              <a:xfrm>
                <a:off x="12365460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6F17D79D-C5B1-41E3-8805-BFCD9D6DD659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01C1812D-49F3-45CD-826C-93E2A8B46695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347" name="Group 346">
            <a:extLst>
              <a:ext uri="{FF2B5EF4-FFF2-40B4-BE49-F238E27FC236}">
                <a16:creationId xmlns:a16="http://schemas.microsoft.com/office/drawing/2014/main" id="{8F1ADF38-A5C0-4186-BB99-8653ABFA1DDB}"/>
              </a:ext>
            </a:extLst>
          </p:cNvPr>
          <p:cNvGrpSpPr/>
          <p:nvPr/>
        </p:nvGrpSpPr>
        <p:grpSpPr>
          <a:xfrm>
            <a:off x="14802322" y="5367319"/>
            <a:ext cx="1698431" cy="2016161"/>
            <a:chOff x="8033222" y="4677353"/>
            <a:chExt cx="1698431" cy="2016161"/>
          </a:xfrm>
        </p:grpSpPr>
        <p:grpSp>
          <p:nvGrpSpPr>
            <p:cNvPr id="348" name="Group 347">
              <a:extLst>
                <a:ext uri="{FF2B5EF4-FFF2-40B4-BE49-F238E27FC236}">
                  <a16:creationId xmlns:a16="http://schemas.microsoft.com/office/drawing/2014/main" id="{776A117F-D5D6-4076-97F2-33FF9CBFF71F}"/>
                </a:ext>
              </a:extLst>
            </p:cNvPr>
            <p:cNvGrpSpPr/>
            <p:nvPr/>
          </p:nvGrpSpPr>
          <p:grpSpPr>
            <a:xfrm>
              <a:off x="8033222" y="4677353"/>
              <a:ext cx="1698431" cy="501364"/>
              <a:chOff x="11173289" y="3834670"/>
              <a:chExt cx="1698431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52" name="Rectangle 351">
                <a:extLst>
                  <a:ext uri="{FF2B5EF4-FFF2-40B4-BE49-F238E27FC236}">
                    <a16:creationId xmlns:a16="http://schemas.microsoft.com/office/drawing/2014/main" id="{B36CE634-B344-4ACF-B414-EF4B6508DC07}"/>
                  </a:ext>
                </a:extLst>
              </p:cNvPr>
              <p:cNvSpPr/>
              <p:nvPr/>
            </p:nvSpPr>
            <p:spPr>
              <a:xfrm>
                <a:off x="11217342" y="3882322"/>
                <a:ext cx="1596912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353" name="TextBox 352">
                <a:extLst>
                  <a:ext uri="{FF2B5EF4-FFF2-40B4-BE49-F238E27FC236}">
                    <a16:creationId xmlns:a16="http://schemas.microsoft.com/office/drawing/2014/main" id="{D7A8E5C5-EDA6-4041-9655-7F2F8858B38C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59691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HONG KONG</a:t>
                </a:r>
              </a:p>
            </p:txBody>
          </p:sp>
          <p:sp>
            <p:nvSpPr>
              <p:cNvPr id="354" name="Oval 353">
                <a:extLst>
                  <a:ext uri="{FF2B5EF4-FFF2-40B4-BE49-F238E27FC236}">
                    <a16:creationId xmlns:a16="http://schemas.microsoft.com/office/drawing/2014/main" id="{62953FB1-C57B-4D43-8D3E-4AE9333FC7EB}"/>
                  </a:ext>
                </a:extLst>
              </p:cNvPr>
              <p:cNvSpPr/>
              <p:nvPr/>
            </p:nvSpPr>
            <p:spPr>
              <a:xfrm>
                <a:off x="12768545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55" name="Oval 354">
                <a:extLst>
                  <a:ext uri="{FF2B5EF4-FFF2-40B4-BE49-F238E27FC236}">
                    <a16:creationId xmlns:a16="http://schemas.microsoft.com/office/drawing/2014/main" id="{2DFE55B6-8DE7-4E11-A1C6-83A1E9EE3A18}"/>
                  </a:ext>
                </a:extLst>
              </p:cNvPr>
              <p:cNvSpPr/>
              <p:nvPr/>
            </p:nvSpPr>
            <p:spPr>
              <a:xfrm>
                <a:off x="12780280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56" name="Oval 355">
                <a:extLst>
                  <a:ext uri="{FF2B5EF4-FFF2-40B4-BE49-F238E27FC236}">
                    <a16:creationId xmlns:a16="http://schemas.microsoft.com/office/drawing/2014/main" id="{E74166AC-7AAB-4D34-AC54-10A1FA69A8D7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57" name="Oval 356">
                <a:extLst>
                  <a:ext uri="{FF2B5EF4-FFF2-40B4-BE49-F238E27FC236}">
                    <a16:creationId xmlns:a16="http://schemas.microsoft.com/office/drawing/2014/main" id="{85E3E81C-673F-4021-8D1A-49B84563BD1E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349" name="Group 348">
              <a:extLst>
                <a:ext uri="{FF2B5EF4-FFF2-40B4-BE49-F238E27FC236}">
                  <a16:creationId xmlns:a16="http://schemas.microsoft.com/office/drawing/2014/main" id="{F050CA24-B887-4772-8FBF-39DC06296825}"/>
                </a:ext>
              </a:extLst>
            </p:cNvPr>
            <p:cNvGrpSpPr/>
            <p:nvPr/>
          </p:nvGrpSpPr>
          <p:grpSpPr>
            <a:xfrm>
              <a:off x="8791714" y="5152317"/>
              <a:ext cx="124274" cy="1541197"/>
              <a:chOff x="8973926" y="3026794"/>
              <a:chExt cx="124274" cy="1541197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50" name="Oval 349">
                <a:extLst>
                  <a:ext uri="{FF2B5EF4-FFF2-40B4-BE49-F238E27FC236}">
                    <a16:creationId xmlns:a16="http://schemas.microsoft.com/office/drawing/2014/main" id="{F92EF6E9-BC7E-4FB2-B1D4-7244DB89466F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51" name="Straight Connector 350">
                <a:extLst>
                  <a:ext uri="{FF2B5EF4-FFF2-40B4-BE49-F238E27FC236}">
                    <a16:creationId xmlns:a16="http://schemas.microsoft.com/office/drawing/2014/main" id="{7020BCDE-3181-4BFC-963B-A760BAA82D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35919" y="3026794"/>
                <a:ext cx="144" cy="147906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8" name="Group 357">
            <a:extLst>
              <a:ext uri="{FF2B5EF4-FFF2-40B4-BE49-F238E27FC236}">
                <a16:creationId xmlns:a16="http://schemas.microsoft.com/office/drawing/2014/main" id="{6C9BB33F-FD0F-4E60-B7C9-62125C778570}"/>
              </a:ext>
            </a:extLst>
          </p:cNvPr>
          <p:cNvGrpSpPr/>
          <p:nvPr/>
        </p:nvGrpSpPr>
        <p:grpSpPr>
          <a:xfrm>
            <a:off x="14130927" y="6381984"/>
            <a:ext cx="1660686" cy="1704239"/>
            <a:chOff x="6993527" y="6331184"/>
            <a:chExt cx="1660686" cy="1704239"/>
          </a:xfrm>
        </p:grpSpPr>
        <p:grpSp>
          <p:nvGrpSpPr>
            <p:cNvPr id="359" name="Group 358">
              <a:extLst>
                <a:ext uri="{FF2B5EF4-FFF2-40B4-BE49-F238E27FC236}">
                  <a16:creationId xmlns:a16="http://schemas.microsoft.com/office/drawing/2014/main" id="{445D90C3-7918-4BC4-B210-BF0D1F819C45}"/>
                </a:ext>
              </a:extLst>
            </p:cNvPr>
            <p:cNvGrpSpPr/>
            <p:nvPr/>
          </p:nvGrpSpPr>
          <p:grpSpPr>
            <a:xfrm>
              <a:off x="7755105" y="6688447"/>
              <a:ext cx="124274" cy="1346976"/>
              <a:chOff x="8995192" y="3221015"/>
              <a:chExt cx="124274" cy="134697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67" name="Oval 366">
                <a:extLst>
                  <a:ext uri="{FF2B5EF4-FFF2-40B4-BE49-F238E27FC236}">
                    <a16:creationId xmlns:a16="http://schemas.microsoft.com/office/drawing/2014/main" id="{14DE0BD3-CCA3-4478-8E6A-10FC304B8ADA}"/>
                  </a:ext>
                </a:extLst>
              </p:cNvPr>
              <p:cNvSpPr/>
              <p:nvPr/>
            </p:nvSpPr>
            <p:spPr>
              <a:xfrm>
                <a:off x="8995192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68" name="Straight Connector 367">
                <a:extLst>
                  <a:ext uri="{FF2B5EF4-FFF2-40B4-BE49-F238E27FC236}">
                    <a16:creationId xmlns:a16="http://schemas.microsoft.com/office/drawing/2014/main" id="{BB4128FB-3BC7-4103-BF09-0581CCCF9E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55966" y="3221015"/>
                <a:ext cx="0" cy="1267624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0" name="Group 359">
              <a:extLst>
                <a:ext uri="{FF2B5EF4-FFF2-40B4-BE49-F238E27FC236}">
                  <a16:creationId xmlns:a16="http://schemas.microsoft.com/office/drawing/2014/main" id="{A2D5AF1A-CE0E-499A-BCAC-F411DFBCDF62}"/>
                </a:ext>
              </a:extLst>
            </p:cNvPr>
            <p:cNvGrpSpPr/>
            <p:nvPr/>
          </p:nvGrpSpPr>
          <p:grpSpPr>
            <a:xfrm>
              <a:off x="6993527" y="6331184"/>
              <a:ext cx="1660686" cy="501364"/>
              <a:chOff x="11173289" y="3834670"/>
              <a:chExt cx="1660686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61" name="Rectangle 360">
                <a:extLst>
                  <a:ext uri="{FF2B5EF4-FFF2-40B4-BE49-F238E27FC236}">
                    <a16:creationId xmlns:a16="http://schemas.microsoft.com/office/drawing/2014/main" id="{59D4A46E-96CD-462E-B74A-7D5A6692E964}"/>
                  </a:ext>
                </a:extLst>
              </p:cNvPr>
              <p:cNvSpPr/>
              <p:nvPr/>
            </p:nvSpPr>
            <p:spPr>
              <a:xfrm>
                <a:off x="11217342" y="3882322"/>
                <a:ext cx="1571624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362" name="TextBox 361">
                <a:extLst>
                  <a:ext uri="{FF2B5EF4-FFF2-40B4-BE49-F238E27FC236}">
                    <a16:creationId xmlns:a16="http://schemas.microsoft.com/office/drawing/2014/main" id="{E957D480-1460-44EC-A385-5081A7C0D4C2}"/>
                  </a:ext>
                </a:extLst>
              </p:cNvPr>
              <p:cNvSpPr txBox="1"/>
              <p:nvPr/>
            </p:nvSpPr>
            <p:spPr>
              <a:xfrm>
                <a:off x="11269571" y="3904278"/>
                <a:ext cx="147027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SINGAPORE</a:t>
                </a:r>
              </a:p>
            </p:txBody>
          </p:sp>
          <p:sp>
            <p:nvSpPr>
              <p:cNvPr id="363" name="Oval 362">
                <a:extLst>
                  <a:ext uri="{FF2B5EF4-FFF2-40B4-BE49-F238E27FC236}">
                    <a16:creationId xmlns:a16="http://schemas.microsoft.com/office/drawing/2014/main" id="{81A55C91-91C4-4966-993E-76787B19EF2D}"/>
                  </a:ext>
                </a:extLst>
              </p:cNvPr>
              <p:cNvSpPr/>
              <p:nvPr/>
            </p:nvSpPr>
            <p:spPr>
              <a:xfrm>
                <a:off x="12742535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64" name="Oval 363">
                <a:extLst>
                  <a:ext uri="{FF2B5EF4-FFF2-40B4-BE49-F238E27FC236}">
                    <a16:creationId xmlns:a16="http://schemas.microsoft.com/office/drawing/2014/main" id="{AA43CAAE-9EFD-4650-A36A-1EEA72F03920}"/>
                  </a:ext>
                </a:extLst>
              </p:cNvPr>
              <p:cNvSpPr/>
              <p:nvPr/>
            </p:nvSpPr>
            <p:spPr>
              <a:xfrm>
                <a:off x="12733010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65" name="Oval 364">
                <a:extLst>
                  <a:ext uri="{FF2B5EF4-FFF2-40B4-BE49-F238E27FC236}">
                    <a16:creationId xmlns:a16="http://schemas.microsoft.com/office/drawing/2014/main" id="{759E6D32-2858-4A8E-A4DF-C273B8BD6CE9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66" name="Oval 365">
                <a:extLst>
                  <a:ext uri="{FF2B5EF4-FFF2-40B4-BE49-F238E27FC236}">
                    <a16:creationId xmlns:a16="http://schemas.microsoft.com/office/drawing/2014/main" id="{4A6F8B79-FD71-45E6-AE87-C490A8321EC3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369" name="Group 368">
            <a:extLst>
              <a:ext uri="{FF2B5EF4-FFF2-40B4-BE49-F238E27FC236}">
                <a16:creationId xmlns:a16="http://schemas.microsoft.com/office/drawing/2014/main" id="{4D4FAA3F-E4AE-489C-9DC9-5237C086798C}"/>
              </a:ext>
            </a:extLst>
          </p:cNvPr>
          <p:cNvGrpSpPr/>
          <p:nvPr/>
        </p:nvGrpSpPr>
        <p:grpSpPr>
          <a:xfrm>
            <a:off x="16531081" y="5372246"/>
            <a:ext cx="1044915" cy="1633158"/>
            <a:chOff x="10130281" y="4203846"/>
            <a:chExt cx="1044915" cy="1633158"/>
          </a:xfrm>
        </p:grpSpPr>
        <p:grpSp>
          <p:nvGrpSpPr>
            <p:cNvPr id="370" name="Group 369">
              <a:extLst>
                <a:ext uri="{FF2B5EF4-FFF2-40B4-BE49-F238E27FC236}">
                  <a16:creationId xmlns:a16="http://schemas.microsoft.com/office/drawing/2014/main" id="{C4AC7936-D95C-48AA-87E2-B8D49C48D75B}"/>
                </a:ext>
              </a:extLst>
            </p:cNvPr>
            <p:cNvGrpSpPr/>
            <p:nvPr/>
          </p:nvGrpSpPr>
          <p:grpSpPr>
            <a:xfrm>
              <a:off x="10130281" y="4203846"/>
              <a:ext cx="1044915" cy="501364"/>
              <a:chOff x="11173289" y="3834670"/>
              <a:chExt cx="104491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74" name="Rectangle 373">
                <a:extLst>
                  <a:ext uri="{FF2B5EF4-FFF2-40B4-BE49-F238E27FC236}">
                    <a16:creationId xmlns:a16="http://schemas.microsoft.com/office/drawing/2014/main" id="{F29D6B58-3CB9-4CBE-85EA-450CC0961210}"/>
                  </a:ext>
                </a:extLst>
              </p:cNvPr>
              <p:cNvSpPr/>
              <p:nvPr/>
            </p:nvSpPr>
            <p:spPr>
              <a:xfrm>
                <a:off x="11217342" y="3882322"/>
                <a:ext cx="958953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375" name="TextBox 374">
                <a:extLst>
                  <a:ext uri="{FF2B5EF4-FFF2-40B4-BE49-F238E27FC236}">
                    <a16:creationId xmlns:a16="http://schemas.microsoft.com/office/drawing/2014/main" id="{296C7821-49CD-41B5-B890-4575C8B019FD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95917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TOKYO</a:t>
                </a:r>
              </a:p>
            </p:txBody>
          </p:sp>
          <p:sp>
            <p:nvSpPr>
              <p:cNvPr id="376" name="Oval 375">
                <a:extLst>
                  <a:ext uri="{FF2B5EF4-FFF2-40B4-BE49-F238E27FC236}">
                    <a16:creationId xmlns:a16="http://schemas.microsoft.com/office/drawing/2014/main" id="{E8FE77FC-1FAA-4E66-9247-4300EB6F2555}"/>
                  </a:ext>
                </a:extLst>
              </p:cNvPr>
              <p:cNvSpPr/>
              <p:nvPr/>
            </p:nvSpPr>
            <p:spPr>
              <a:xfrm>
                <a:off x="12125653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77" name="Oval 376">
                <a:extLst>
                  <a:ext uri="{FF2B5EF4-FFF2-40B4-BE49-F238E27FC236}">
                    <a16:creationId xmlns:a16="http://schemas.microsoft.com/office/drawing/2014/main" id="{8B57C1DC-A5CB-40AB-B42B-18BCDF988AB9}"/>
                  </a:ext>
                </a:extLst>
              </p:cNvPr>
              <p:cNvSpPr/>
              <p:nvPr/>
            </p:nvSpPr>
            <p:spPr>
              <a:xfrm>
                <a:off x="1212676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78" name="Oval 377">
                <a:extLst>
                  <a:ext uri="{FF2B5EF4-FFF2-40B4-BE49-F238E27FC236}">
                    <a16:creationId xmlns:a16="http://schemas.microsoft.com/office/drawing/2014/main" id="{F068F4DD-DB4B-456C-8CC2-6503F15FE419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79" name="Oval 378">
                <a:extLst>
                  <a:ext uri="{FF2B5EF4-FFF2-40B4-BE49-F238E27FC236}">
                    <a16:creationId xmlns:a16="http://schemas.microsoft.com/office/drawing/2014/main" id="{0A761A55-7BC3-4C2A-B4D2-78540EE73ABE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371" name="Group 370">
              <a:extLst>
                <a:ext uri="{FF2B5EF4-FFF2-40B4-BE49-F238E27FC236}">
                  <a16:creationId xmlns:a16="http://schemas.microsoft.com/office/drawing/2014/main" id="{44C9DF1C-72C2-4F4A-9ED8-6B87F90DFFB3}"/>
                </a:ext>
              </a:extLst>
            </p:cNvPr>
            <p:cNvGrpSpPr/>
            <p:nvPr/>
          </p:nvGrpSpPr>
          <p:grpSpPr>
            <a:xfrm>
              <a:off x="10578466" y="4666242"/>
              <a:ext cx="124274" cy="1170762"/>
              <a:chOff x="8973926" y="3397229"/>
              <a:chExt cx="124274" cy="117076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72" name="Oval 371">
                <a:extLst>
                  <a:ext uri="{FF2B5EF4-FFF2-40B4-BE49-F238E27FC236}">
                    <a16:creationId xmlns:a16="http://schemas.microsoft.com/office/drawing/2014/main" id="{07D2E847-D116-47B7-AAA1-B23B4C6DA315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73" name="Straight Connector 372">
                <a:extLst>
                  <a:ext uri="{FF2B5EF4-FFF2-40B4-BE49-F238E27FC236}">
                    <a16:creationId xmlns:a16="http://schemas.microsoft.com/office/drawing/2014/main" id="{9CF8BAB6-109F-465B-BBA1-E3F277CAB18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33541" y="3397229"/>
                <a:ext cx="5044" cy="104648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0" name="Group 379">
            <a:extLst>
              <a:ext uri="{FF2B5EF4-FFF2-40B4-BE49-F238E27FC236}">
                <a16:creationId xmlns:a16="http://schemas.microsoft.com/office/drawing/2014/main" id="{10F75F22-3A48-44FA-B907-27BE1A5DC4A2}"/>
              </a:ext>
            </a:extLst>
          </p:cNvPr>
          <p:cNvGrpSpPr/>
          <p:nvPr/>
        </p:nvGrpSpPr>
        <p:grpSpPr>
          <a:xfrm>
            <a:off x="15813403" y="7177100"/>
            <a:ext cx="1636261" cy="1948770"/>
            <a:chOff x="9323703" y="8155000"/>
            <a:chExt cx="1636261" cy="1948770"/>
          </a:xfrm>
        </p:grpSpPr>
        <p:grpSp>
          <p:nvGrpSpPr>
            <p:cNvPr id="381" name="Group 380">
              <a:extLst>
                <a:ext uri="{FF2B5EF4-FFF2-40B4-BE49-F238E27FC236}">
                  <a16:creationId xmlns:a16="http://schemas.microsoft.com/office/drawing/2014/main" id="{E6F1BC6A-1F39-4826-8EEB-CA6D093348F8}"/>
                </a:ext>
              </a:extLst>
            </p:cNvPr>
            <p:cNvGrpSpPr/>
            <p:nvPr/>
          </p:nvGrpSpPr>
          <p:grpSpPr>
            <a:xfrm>
              <a:off x="9323703" y="8155000"/>
              <a:ext cx="1636261" cy="501364"/>
              <a:chOff x="10942379" y="3834670"/>
              <a:chExt cx="1636261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85" name="Rectangle 384">
                <a:extLst>
                  <a:ext uri="{FF2B5EF4-FFF2-40B4-BE49-F238E27FC236}">
                    <a16:creationId xmlns:a16="http://schemas.microsoft.com/office/drawing/2014/main" id="{C4FD0262-EEE5-46C5-95D9-ED2F306C3F58}"/>
                  </a:ext>
                </a:extLst>
              </p:cNvPr>
              <p:cNvSpPr/>
              <p:nvPr/>
            </p:nvSpPr>
            <p:spPr>
              <a:xfrm>
                <a:off x="10989315" y="3882322"/>
                <a:ext cx="1541206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386" name="TextBox 385">
                <a:extLst>
                  <a:ext uri="{FF2B5EF4-FFF2-40B4-BE49-F238E27FC236}">
                    <a16:creationId xmlns:a16="http://schemas.microsoft.com/office/drawing/2014/main" id="{649595DB-599E-4EF2-BEB8-6EB628C2265C}"/>
                  </a:ext>
                </a:extLst>
              </p:cNvPr>
              <p:cNvSpPr txBox="1"/>
              <p:nvPr/>
            </p:nvSpPr>
            <p:spPr>
              <a:xfrm>
                <a:off x="10986916" y="3904278"/>
                <a:ext cx="157126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MELBOURNE</a:t>
                </a:r>
              </a:p>
            </p:txBody>
          </p:sp>
          <p:sp>
            <p:nvSpPr>
              <p:cNvPr id="387" name="Oval 386">
                <a:extLst>
                  <a:ext uri="{FF2B5EF4-FFF2-40B4-BE49-F238E27FC236}">
                    <a16:creationId xmlns:a16="http://schemas.microsoft.com/office/drawing/2014/main" id="{E029DFA5-1670-4372-8814-161F1E1AE2D3}"/>
                  </a:ext>
                </a:extLst>
              </p:cNvPr>
              <p:cNvSpPr/>
              <p:nvPr/>
            </p:nvSpPr>
            <p:spPr>
              <a:xfrm>
                <a:off x="124860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88" name="Oval 387">
                <a:extLst>
                  <a:ext uri="{FF2B5EF4-FFF2-40B4-BE49-F238E27FC236}">
                    <a16:creationId xmlns:a16="http://schemas.microsoft.com/office/drawing/2014/main" id="{5FA78BD2-2270-4B1B-B144-72D47F0FD4EF}"/>
                  </a:ext>
                </a:extLst>
              </p:cNvPr>
              <p:cNvSpPr/>
              <p:nvPr/>
            </p:nvSpPr>
            <p:spPr>
              <a:xfrm>
                <a:off x="12487200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89" name="Oval 388">
                <a:extLst>
                  <a:ext uri="{FF2B5EF4-FFF2-40B4-BE49-F238E27FC236}">
                    <a16:creationId xmlns:a16="http://schemas.microsoft.com/office/drawing/2014/main" id="{C7E4480A-5221-4F2E-A518-046AD4DF1496}"/>
                  </a:ext>
                </a:extLst>
              </p:cNvPr>
              <p:cNvSpPr/>
              <p:nvPr/>
            </p:nvSpPr>
            <p:spPr>
              <a:xfrm>
                <a:off x="1094237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90" name="Oval 389">
                <a:extLst>
                  <a:ext uri="{FF2B5EF4-FFF2-40B4-BE49-F238E27FC236}">
                    <a16:creationId xmlns:a16="http://schemas.microsoft.com/office/drawing/2014/main" id="{0F6104EF-197F-42FA-A9C6-66AC85048ED1}"/>
                  </a:ext>
                </a:extLst>
              </p:cNvPr>
              <p:cNvSpPr/>
              <p:nvPr/>
            </p:nvSpPr>
            <p:spPr>
              <a:xfrm>
                <a:off x="1094237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382" name="Group 381">
              <a:extLst>
                <a:ext uri="{FF2B5EF4-FFF2-40B4-BE49-F238E27FC236}">
                  <a16:creationId xmlns:a16="http://schemas.microsoft.com/office/drawing/2014/main" id="{3654C953-2177-4365-9C02-A5C7AAB219AE}"/>
                </a:ext>
              </a:extLst>
            </p:cNvPr>
            <p:cNvGrpSpPr/>
            <p:nvPr/>
          </p:nvGrpSpPr>
          <p:grpSpPr>
            <a:xfrm>
              <a:off x="10658696" y="8628918"/>
              <a:ext cx="124274" cy="1474852"/>
              <a:chOff x="8973926" y="3093139"/>
              <a:chExt cx="124274" cy="147485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83" name="Oval 382">
                <a:extLst>
                  <a:ext uri="{FF2B5EF4-FFF2-40B4-BE49-F238E27FC236}">
                    <a16:creationId xmlns:a16="http://schemas.microsoft.com/office/drawing/2014/main" id="{E047101C-D7B1-4326-9DBF-9556E0292CB3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84" name="Straight Connector 383">
                <a:extLst>
                  <a:ext uri="{FF2B5EF4-FFF2-40B4-BE49-F238E27FC236}">
                    <a16:creationId xmlns:a16="http://schemas.microsoft.com/office/drawing/2014/main" id="{90F27F12-FB5D-4CC8-82C2-B9984003505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034329" y="3093139"/>
                <a:ext cx="12699" cy="138224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878CAF25-22C6-40CC-AA09-27DD49D6B1E3}"/>
              </a:ext>
            </a:extLst>
          </p:cNvPr>
          <p:cNvGrpSpPr/>
          <p:nvPr/>
        </p:nvGrpSpPr>
        <p:grpSpPr>
          <a:xfrm>
            <a:off x="17167003" y="6605677"/>
            <a:ext cx="1159055" cy="2369179"/>
            <a:chOff x="10842403" y="7494677"/>
            <a:chExt cx="1159055" cy="2369179"/>
          </a:xfrm>
        </p:grpSpPr>
        <p:grpSp>
          <p:nvGrpSpPr>
            <p:cNvPr id="392" name="Group 391">
              <a:extLst>
                <a:ext uri="{FF2B5EF4-FFF2-40B4-BE49-F238E27FC236}">
                  <a16:creationId xmlns:a16="http://schemas.microsoft.com/office/drawing/2014/main" id="{9D4030B9-F511-49E5-A31E-E1E8CE4EA1F5}"/>
                </a:ext>
              </a:extLst>
            </p:cNvPr>
            <p:cNvGrpSpPr/>
            <p:nvPr/>
          </p:nvGrpSpPr>
          <p:grpSpPr>
            <a:xfrm>
              <a:off x="10842403" y="7494677"/>
              <a:ext cx="1159055" cy="501364"/>
              <a:chOff x="10942379" y="3834670"/>
              <a:chExt cx="115905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96" name="Rectangle 395">
                <a:extLst>
                  <a:ext uri="{FF2B5EF4-FFF2-40B4-BE49-F238E27FC236}">
                    <a16:creationId xmlns:a16="http://schemas.microsoft.com/office/drawing/2014/main" id="{8FBEB53A-DAA6-42AE-A851-B1C729B6EADA}"/>
                  </a:ext>
                </a:extLst>
              </p:cNvPr>
              <p:cNvSpPr/>
              <p:nvPr/>
            </p:nvSpPr>
            <p:spPr>
              <a:xfrm>
                <a:off x="10989315" y="3882322"/>
                <a:ext cx="1053494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397" name="TextBox 396">
                <a:extLst>
                  <a:ext uri="{FF2B5EF4-FFF2-40B4-BE49-F238E27FC236}">
                    <a16:creationId xmlns:a16="http://schemas.microsoft.com/office/drawing/2014/main" id="{B7D3E67D-CF68-4F21-B668-23757765F26F}"/>
                  </a:ext>
                </a:extLst>
              </p:cNvPr>
              <p:cNvSpPr txBox="1"/>
              <p:nvPr/>
            </p:nvSpPr>
            <p:spPr>
              <a:xfrm>
                <a:off x="10986916" y="3904278"/>
                <a:ext cx="105830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SYDNEY</a:t>
                </a:r>
              </a:p>
            </p:txBody>
          </p:sp>
          <p:sp>
            <p:nvSpPr>
              <p:cNvPr id="398" name="Oval 397">
                <a:extLst>
                  <a:ext uri="{FF2B5EF4-FFF2-40B4-BE49-F238E27FC236}">
                    <a16:creationId xmlns:a16="http://schemas.microsoft.com/office/drawing/2014/main" id="{92AF56BA-16AC-4F8A-B009-F566ACA2C36F}"/>
                  </a:ext>
                </a:extLst>
              </p:cNvPr>
              <p:cNvSpPr/>
              <p:nvPr/>
            </p:nvSpPr>
            <p:spPr>
              <a:xfrm>
                <a:off x="12008883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99" name="Oval 398">
                <a:extLst>
                  <a:ext uri="{FF2B5EF4-FFF2-40B4-BE49-F238E27FC236}">
                    <a16:creationId xmlns:a16="http://schemas.microsoft.com/office/drawing/2014/main" id="{A7FE0429-33E9-44D6-AE83-E8FDB2EA54F9}"/>
                  </a:ext>
                </a:extLst>
              </p:cNvPr>
              <p:cNvSpPr/>
              <p:nvPr/>
            </p:nvSpPr>
            <p:spPr>
              <a:xfrm>
                <a:off x="1200999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00" name="Oval 399">
                <a:extLst>
                  <a:ext uri="{FF2B5EF4-FFF2-40B4-BE49-F238E27FC236}">
                    <a16:creationId xmlns:a16="http://schemas.microsoft.com/office/drawing/2014/main" id="{55CA61FC-2A9D-4730-A247-E687430718D0}"/>
                  </a:ext>
                </a:extLst>
              </p:cNvPr>
              <p:cNvSpPr/>
              <p:nvPr/>
            </p:nvSpPr>
            <p:spPr>
              <a:xfrm>
                <a:off x="1094237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01" name="Oval 400">
                <a:extLst>
                  <a:ext uri="{FF2B5EF4-FFF2-40B4-BE49-F238E27FC236}">
                    <a16:creationId xmlns:a16="http://schemas.microsoft.com/office/drawing/2014/main" id="{94C573DE-E846-4500-A8B1-A647E46209E9}"/>
                  </a:ext>
                </a:extLst>
              </p:cNvPr>
              <p:cNvSpPr/>
              <p:nvPr/>
            </p:nvSpPr>
            <p:spPr>
              <a:xfrm>
                <a:off x="1094237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393" name="Group 392">
              <a:extLst>
                <a:ext uri="{FF2B5EF4-FFF2-40B4-BE49-F238E27FC236}">
                  <a16:creationId xmlns:a16="http://schemas.microsoft.com/office/drawing/2014/main" id="{EDF680CE-028C-4123-83AF-68F2760A40FF}"/>
                </a:ext>
              </a:extLst>
            </p:cNvPr>
            <p:cNvGrpSpPr/>
            <p:nvPr/>
          </p:nvGrpSpPr>
          <p:grpSpPr>
            <a:xfrm>
              <a:off x="11140813" y="7956071"/>
              <a:ext cx="124274" cy="1907785"/>
              <a:chOff x="8973926" y="2660206"/>
              <a:chExt cx="124274" cy="190778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94" name="Oval 393">
                <a:extLst>
                  <a:ext uri="{FF2B5EF4-FFF2-40B4-BE49-F238E27FC236}">
                    <a16:creationId xmlns:a16="http://schemas.microsoft.com/office/drawing/2014/main" id="{1683C3A1-D7D0-4D0A-8A7E-A295E3006390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95" name="Straight Connector 394">
                <a:extLst>
                  <a:ext uri="{FF2B5EF4-FFF2-40B4-BE49-F238E27FC236}">
                    <a16:creationId xmlns:a16="http://schemas.microsoft.com/office/drawing/2014/main" id="{0DF57433-CBD5-4862-87F5-9E545E2F1C6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025609" y="2660206"/>
                <a:ext cx="21420" cy="181517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2" name="Group 401">
            <a:extLst>
              <a:ext uri="{FF2B5EF4-FFF2-40B4-BE49-F238E27FC236}">
                <a16:creationId xmlns:a16="http://schemas.microsoft.com/office/drawing/2014/main" id="{0CDCF60E-7366-47F5-A560-C795B729E68F}"/>
              </a:ext>
            </a:extLst>
          </p:cNvPr>
          <p:cNvGrpSpPr/>
          <p:nvPr/>
        </p:nvGrpSpPr>
        <p:grpSpPr>
          <a:xfrm>
            <a:off x="13101819" y="6054401"/>
            <a:ext cx="908285" cy="1633158"/>
            <a:chOff x="5672319" y="4543101"/>
            <a:chExt cx="908285" cy="1633158"/>
          </a:xfrm>
        </p:grpSpPr>
        <p:grpSp>
          <p:nvGrpSpPr>
            <p:cNvPr id="403" name="Group 402">
              <a:extLst>
                <a:ext uri="{FF2B5EF4-FFF2-40B4-BE49-F238E27FC236}">
                  <a16:creationId xmlns:a16="http://schemas.microsoft.com/office/drawing/2014/main" id="{2E3F0F6C-A682-4A25-92A5-C7ECC2BA9F2D}"/>
                </a:ext>
              </a:extLst>
            </p:cNvPr>
            <p:cNvGrpSpPr/>
            <p:nvPr/>
          </p:nvGrpSpPr>
          <p:grpSpPr>
            <a:xfrm>
              <a:off x="5672319" y="4543101"/>
              <a:ext cx="908285" cy="501364"/>
              <a:chOff x="11173289" y="3834670"/>
              <a:chExt cx="90828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07" name="Rectangle 406">
                <a:extLst>
                  <a:ext uri="{FF2B5EF4-FFF2-40B4-BE49-F238E27FC236}">
                    <a16:creationId xmlns:a16="http://schemas.microsoft.com/office/drawing/2014/main" id="{BAF5670E-FF04-45B3-B3ED-F082BA80D402}"/>
                  </a:ext>
                </a:extLst>
              </p:cNvPr>
              <p:cNvSpPr/>
              <p:nvPr/>
            </p:nvSpPr>
            <p:spPr>
              <a:xfrm>
                <a:off x="11217343" y="3882322"/>
                <a:ext cx="809540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408" name="TextBox 407">
                <a:extLst>
                  <a:ext uri="{FF2B5EF4-FFF2-40B4-BE49-F238E27FC236}">
                    <a16:creationId xmlns:a16="http://schemas.microsoft.com/office/drawing/2014/main" id="{408F6221-AA35-48BB-9180-2225E1025EC7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79541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PUNE</a:t>
                </a:r>
              </a:p>
            </p:txBody>
          </p:sp>
          <p:sp>
            <p:nvSpPr>
              <p:cNvPr id="409" name="Oval 408">
                <a:extLst>
                  <a:ext uri="{FF2B5EF4-FFF2-40B4-BE49-F238E27FC236}">
                    <a16:creationId xmlns:a16="http://schemas.microsoft.com/office/drawing/2014/main" id="{7196842D-BF3B-4697-9593-B1205134819D}"/>
                  </a:ext>
                </a:extLst>
              </p:cNvPr>
              <p:cNvSpPr/>
              <p:nvPr/>
            </p:nvSpPr>
            <p:spPr>
              <a:xfrm>
                <a:off x="11989020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10" name="Oval 409">
                <a:extLst>
                  <a:ext uri="{FF2B5EF4-FFF2-40B4-BE49-F238E27FC236}">
                    <a16:creationId xmlns:a16="http://schemas.microsoft.com/office/drawing/2014/main" id="{7279A3B7-FA2E-407E-9634-B2EBCB2283AA}"/>
                  </a:ext>
                </a:extLst>
              </p:cNvPr>
              <p:cNvSpPr/>
              <p:nvPr/>
            </p:nvSpPr>
            <p:spPr>
              <a:xfrm>
                <a:off x="1199013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11" name="Oval 410">
                <a:extLst>
                  <a:ext uri="{FF2B5EF4-FFF2-40B4-BE49-F238E27FC236}">
                    <a16:creationId xmlns:a16="http://schemas.microsoft.com/office/drawing/2014/main" id="{B8717E93-F314-44E1-BC76-22A37FFDDE13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12" name="Oval 411">
                <a:extLst>
                  <a:ext uri="{FF2B5EF4-FFF2-40B4-BE49-F238E27FC236}">
                    <a16:creationId xmlns:a16="http://schemas.microsoft.com/office/drawing/2014/main" id="{99923ED0-58B0-417E-971D-78844055BC6F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FAF823B2-F8EA-4A32-B9DF-A283F6C2970D}"/>
                </a:ext>
              </a:extLst>
            </p:cNvPr>
            <p:cNvGrpSpPr/>
            <p:nvPr/>
          </p:nvGrpSpPr>
          <p:grpSpPr>
            <a:xfrm>
              <a:off x="6075665" y="5026517"/>
              <a:ext cx="124274" cy="1149742"/>
              <a:chOff x="8973926" y="3418249"/>
              <a:chExt cx="124274" cy="114974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05" name="Oval 404">
                <a:extLst>
                  <a:ext uri="{FF2B5EF4-FFF2-40B4-BE49-F238E27FC236}">
                    <a16:creationId xmlns:a16="http://schemas.microsoft.com/office/drawing/2014/main" id="{D28C6BA7-CE36-4C14-9B14-CD56ED1D4F51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06" name="Straight Connector 405">
                <a:extLst>
                  <a:ext uri="{FF2B5EF4-FFF2-40B4-BE49-F238E27FC236}">
                    <a16:creationId xmlns:a16="http://schemas.microsoft.com/office/drawing/2014/main" id="{BC96403B-FE76-4F1E-BDD1-AD42FC3D0E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44051" y="3418249"/>
                <a:ext cx="5044" cy="104648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998A2C6-A53E-48CD-BE44-023813D17739}"/>
              </a:ext>
            </a:extLst>
          </p:cNvPr>
          <p:cNvGrpSpPr/>
          <p:nvPr/>
        </p:nvGrpSpPr>
        <p:grpSpPr>
          <a:xfrm>
            <a:off x="4949324" y="7296872"/>
            <a:ext cx="968698" cy="1676404"/>
            <a:chOff x="10543242" y="5950672"/>
            <a:chExt cx="968698" cy="1676404"/>
          </a:xfrm>
        </p:grpSpPr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A0038860-5E77-418D-AAF1-E074A9637A59}"/>
                </a:ext>
              </a:extLst>
            </p:cNvPr>
            <p:cNvGrpSpPr/>
            <p:nvPr/>
          </p:nvGrpSpPr>
          <p:grpSpPr>
            <a:xfrm rot="5400000">
              <a:off x="10103945" y="6493706"/>
              <a:ext cx="1210342" cy="124274"/>
              <a:chOff x="8405890" y="4443717"/>
              <a:chExt cx="1210342" cy="12427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83" name="Oval 182">
                <a:extLst>
                  <a:ext uri="{FF2B5EF4-FFF2-40B4-BE49-F238E27FC236}">
                    <a16:creationId xmlns:a16="http://schemas.microsoft.com/office/drawing/2014/main" id="{A6E23743-494C-42DF-8CA2-DE013517C91C}"/>
                  </a:ext>
                </a:extLst>
              </p:cNvPr>
              <p:cNvSpPr/>
              <p:nvPr/>
            </p:nvSpPr>
            <p:spPr>
              <a:xfrm>
                <a:off x="8405890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0C2C406E-F66A-4590-B6ED-819483B73967}"/>
                  </a:ext>
                </a:extLst>
              </p:cNvPr>
              <p:cNvCxnSpPr>
                <a:cxnSpLocks/>
                <a:stCxn id="183" idx="6"/>
              </p:cNvCxnSpPr>
              <p:nvPr/>
            </p:nvCxnSpPr>
            <p:spPr>
              <a:xfrm rot="16200000">
                <a:off x="9070053" y="3959675"/>
                <a:ext cx="6291" cy="1086067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2DA6968C-C6D8-4C93-A8DE-2A7489C12CEB}"/>
                </a:ext>
              </a:extLst>
            </p:cNvPr>
            <p:cNvGrpSpPr/>
            <p:nvPr/>
          </p:nvGrpSpPr>
          <p:grpSpPr>
            <a:xfrm>
              <a:off x="10543242" y="7125712"/>
              <a:ext cx="968698" cy="501364"/>
              <a:chOff x="10531416" y="4576948"/>
              <a:chExt cx="968698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ADDAD9E8-FFE4-4E74-8B25-E9751A3D0458}"/>
                  </a:ext>
                </a:extLst>
              </p:cNvPr>
              <p:cNvSpPr/>
              <p:nvPr/>
            </p:nvSpPr>
            <p:spPr>
              <a:xfrm>
                <a:off x="10572365" y="4617108"/>
                <a:ext cx="878924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81545CE9-C48A-42E4-9870-EA5817CC730A}"/>
                  </a:ext>
                </a:extLst>
              </p:cNvPr>
              <p:cNvSpPr txBox="1"/>
              <p:nvPr/>
            </p:nvSpPr>
            <p:spPr>
              <a:xfrm>
                <a:off x="10586493" y="4639064"/>
                <a:ext cx="84510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MIAMI</a:t>
                </a:r>
              </a:p>
            </p:txBody>
          </p:sp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id="{121C9547-E318-4F9D-B1A1-43C06322C2F0}"/>
                  </a:ext>
                </a:extLst>
              </p:cNvPr>
              <p:cNvSpPr/>
              <p:nvPr/>
            </p:nvSpPr>
            <p:spPr>
              <a:xfrm>
                <a:off x="11408674" y="4576948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0DB384FD-ACE5-4706-9C2A-CB196B2E520B}"/>
                  </a:ext>
                </a:extLst>
              </p:cNvPr>
              <p:cNvSpPr/>
              <p:nvPr/>
            </p:nvSpPr>
            <p:spPr>
              <a:xfrm>
                <a:off x="11400765" y="4986872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73EF614B-2FFC-4E7E-90CA-6231C42CD821}"/>
                  </a:ext>
                </a:extLst>
              </p:cNvPr>
              <p:cNvSpPr/>
              <p:nvPr/>
            </p:nvSpPr>
            <p:spPr>
              <a:xfrm>
                <a:off x="10531416" y="4576948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id="{CFC0FDC8-5F3F-4C12-ABA9-0CB6C96281CA}"/>
                  </a:ext>
                </a:extLst>
              </p:cNvPr>
              <p:cNvSpPr/>
              <p:nvPr/>
            </p:nvSpPr>
            <p:spPr>
              <a:xfrm>
                <a:off x="10531416" y="4986872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CB143E8-44C2-4EFB-8712-0FC727744982}"/>
              </a:ext>
            </a:extLst>
          </p:cNvPr>
          <p:cNvGrpSpPr/>
          <p:nvPr/>
        </p:nvGrpSpPr>
        <p:grpSpPr>
          <a:xfrm>
            <a:off x="2058889" y="5494268"/>
            <a:ext cx="1230867" cy="1127390"/>
            <a:chOff x="7391550" y="3429611"/>
            <a:chExt cx="1230867" cy="1127390"/>
          </a:xfrm>
        </p:grpSpPr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8D91EFEA-048B-43E6-A675-AC705DB4E588}"/>
                </a:ext>
              </a:extLst>
            </p:cNvPr>
            <p:cNvGrpSpPr/>
            <p:nvPr/>
          </p:nvGrpSpPr>
          <p:grpSpPr>
            <a:xfrm>
              <a:off x="7952527" y="3894675"/>
              <a:ext cx="124274" cy="662326"/>
              <a:chOff x="8886819" y="3989758"/>
              <a:chExt cx="124274" cy="66232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95904913-C9FC-4F61-82E5-F4A484274D81}"/>
                  </a:ext>
                </a:extLst>
              </p:cNvPr>
              <p:cNvSpPr/>
              <p:nvPr/>
            </p:nvSpPr>
            <p:spPr>
              <a:xfrm>
                <a:off x="8886819" y="4527810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F4788D24-AF54-43B2-AEAE-E50D3B5A4E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48956" y="3989758"/>
                <a:ext cx="1" cy="57823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0307D98C-DBE8-4CC4-839D-A2312AB401CC}"/>
                </a:ext>
              </a:extLst>
            </p:cNvPr>
            <p:cNvGrpSpPr/>
            <p:nvPr/>
          </p:nvGrpSpPr>
          <p:grpSpPr>
            <a:xfrm>
              <a:off x="7391550" y="3429611"/>
              <a:ext cx="1230867" cy="501364"/>
              <a:chOff x="11146431" y="3834670"/>
              <a:chExt cx="1230867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14" name="Rectangle 213">
                <a:extLst>
                  <a:ext uri="{FF2B5EF4-FFF2-40B4-BE49-F238E27FC236}">
                    <a16:creationId xmlns:a16="http://schemas.microsoft.com/office/drawing/2014/main" id="{13B74D01-1F3A-430F-A7FF-BD9299595D96}"/>
                  </a:ext>
                </a:extLst>
              </p:cNvPr>
              <p:cNvSpPr/>
              <p:nvPr/>
            </p:nvSpPr>
            <p:spPr>
              <a:xfrm>
                <a:off x="11190484" y="3882322"/>
                <a:ext cx="1141933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15" name="TextBox 214">
                <a:extLst>
                  <a:ext uri="{FF2B5EF4-FFF2-40B4-BE49-F238E27FC236}">
                    <a16:creationId xmlns:a16="http://schemas.microsoft.com/office/drawing/2014/main" id="{353987EC-494F-4F7A-B44B-E945311842F4}"/>
                  </a:ext>
                </a:extLst>
              </p:cNvPr>
              <p:cNvSpPr txBox="1"/>
              <p:nvPr/>
            </p:nvSpPr>
            <p:spPr>
              <a:xfrm>
                <a:off x="11204613" y="3904278"/>
                <a:ext cx="113755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SEATTLE</a:t>
                </a:r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id="{D514B41E-C4CB-4D31-A090-C3CD1B6EFBA0}"/>
                  </a:ext>
                </a:extLst>
              </p:cNvPr>
              <p:cNvSpPr/>
              <p:nvPr/>
            </p:nvSpPr>
            <p:spPr>
              <a:xfrm>
                <a:off x="12284747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:a16="http://schemas.microsoft.com/office/drawing/2014/main" id="{F4492EB1-E7E3-45C2-A4D0-E1A08911DB0F}"/>
                  </a:ext>
                </a:extLst>
              </p:cNvPr>
              <p:cNvSpPr/>
              <p:nvPr/>
            </p:nvSpPr>
            <p:spPr>
              <a:xfrm>
                <a:off x="12285858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id="{95431D3E-F601-48A2-99A2-E16F8DA1F058}"/>
                  </a:ext>
                </a:extLst>
              </p:cNvPr>
              <p:cNvSpPr/>
              <p:nvPr/>
            </p:nvSpPr>
            <p:spPr>
              <a:xfrm>
                <a:off x="11146431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id="{15117E9D-0A8F-4366-9E31-1C72A4B37FB3}"/>
                  </a:ext>
                </a:extLst>
              </p:cNvPr>
              <p:cNvSpPr/>
              <p:nvPr/>
            </p:nvSpPr>
            <p:spPr>
              <a:xfrm>
                <a:off x="11146431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413" name="Group 412">
            <a:extLst>
              <a:ext uri="{FF2B5EF4-FFF2-40B4-BE49-F238E27FC236}">
                <a16:creationId xmlns:a16="http://schemas.microsoft.com/office/drawing/2014/main" id="{01724180-F30B-4091-B352-C1FDA01D397C}"/>
              </a:ext>
            </a:extLst>
          </p:cNvPr>
          <p:cNvGrpSpPr/>
          <p:nvPr/>
        </p:nvGrpSpPr>
        <p:grpSpPr>
          <a:xfrm>
            <a:off x="8838905" y="3257779"/>
            <a:ext cx="1660686" cy="3196464"/>
            <a:chOff x="8284980" y="1328370"/>
            <a:chExt cx="1660686" cy="3196464"/>
          </a:xfrm>
        </p:grpSpPr>
        <p:grpSp>
          <p:nvGrpSpPr>
            <p:cNvPr id="414" name="Group 413">
              <a:extLst>
                <a:ext uri="{FF2B5EF4-FFF2-40B4-BE49-F238E27FC236}">
                  <a16:creationId xmlns:a16="http://schemas.microsoft.com/office/drawing/2014/main" id="{640EDEF8-B0B4-46B1-99E1-3D044579B86C}"/>
                </a:ext>
              </a:extLst>
            </p:cNvPr>
            <p:cNvGrpSpPr/>
            <p:nvPr/>
          </p:nvGrpSpPr>
          <p:grpSpPr>
            <a:xfrm>
              <a:off x="9058448" y="1805479"/>
              <a:ext cx="124274" cy="2719355"/>
              <a:chOff x="8995192" y="1848636"/>
              <a:chExt cx="124274" cy="2719355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22" name="Oval 421">
                <a:extLst>
                  <a:ext uri="{FF2B5EF4-FFF2-40B4-BE49-F238E27FC236}">
                    <a16:creationId xmlns:a16="http://schemas.microsoft.com/office/drawing/2014/main" id="{44EA1BCB-BB42-40F2-9802-5FB7B462051A}"/>
                  </a:ext>
                </a:extLst>
              </p:cNvPr>
              <p:cNvSpPr/>
              <p:nvPr/>
            </p:nvSpPr>
            <p:spPr>
              <a:xfrm>
                <a:off x="8995192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23" name="Straight Connector 422">
                <a:extLst>
                  <a:ext uri="{FF2B5EF4-FFF2-40B4-BE49-F238E27FC236}">
                    <a16:creationId xmlns:a16="http://schemas.microsoft.com/office/drawing/2014/main" id="{F437342C-C453-41F4-94DD-E9E1D7F6D1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49641" y="1848636"/>
                <a:ext cx="0" cy="265721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5" name="Group 414">
              <a:extLst>
                <a:ext uri="{FF2B5EF4-FFF2-40B4-BE49-F238E27FC236}">
                  <a16:creationId xmlns:a16="http://schemas.microsoft.com/office/drawing/2014/main" id="{E0918367-35EB-4B75-850E-092583157CFB}"/>
                </a:ext>
              </a:extLst>
            </p:cNvPr>
            <p:cNvGrpSpPr/>
            <p:nvPr/>
          </p:nvGrpSpPr>
          <p:grpSpPr>
            <a:xfrm>
              <a:off x="8284980" y="1328370"/>
              <a:ext cx="1660686" cy="501364"/>
              <a:chOff x="11173289" y="3834670"/>
              <a:chExt cx="1660686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16" name="Rectangle 415">
                <a:extLst>
                  <a:ext uri="{FF2B5EF4-FFF2-40B4-BE49-F238E27FC236}">
                    <a16:creationId xmlns:a16="http://schemas.microsoft.com/office/drawing/2014/main" id="{D4346E01-720E-448A-A966-2AA85430C0C8}"/>
                  </a:ext>
                </a:extLst>
              </p:cNvPr>
              <p:cNvSpPr/>
              <p:nvPr/>
            </p:nvSpPr>
            <p:spPr>
              <a:xfrm>
                <a:off x="11217342" y="3882322"/>
                <a:ext cx="1571624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417" name="TextBox 416">
                <a:extLst>
                  <a:ext uri="{FF2B5EF4-FFF2-40B4-BE49-F238E27FC236}">
                    <a16:creationId xmlns:a16="http://schemas.microsoft.com/office/drawing/2014/main" id="{61427C85-0E82-4ECF-8EFD-C45F71CAE6A4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56805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AMSTERDAM</a:t>
                </a:r>
              </a:p>
            </p:txBody>
          </p:sp>
          <p:sp>
            <p:nvSpPr>
              <p:cNvPr id="418" name="Oval 417">
                <a:extLst>
                  <a:ext uri="{FF2B5EF4-FFF2-40B4-BE49-F238E27FC236}">
                    <a16:creationId xmlns:a16="http://schemas.microsoft.com/office/drawing/2014/main" id="{A8BA6258-C4DD-4D23-A0B4-BD812BB58814}"/>
                  </a:ext>
                </a:extLst>
              </p:cNvPr>
              <p:cNvSpPr/>
              <p:nvPr/>
            </p:nvSpPr>
            <p:spPr>
              <a:xfrm>
                <a:off x="12742535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19" name="Oval 418">
                <a:extLst>
                  <a:ext uri="{FF2B5EF4-FFF2-40B4-BE49-F238E27FC236}">
                    <a16:creationId xmlns:a16="http://schemas.microsoft.com/office/drawing/2014/main" id="{399BE299-4264-4921-99D8-F2C052D2F423}"/>
                  </a:ext>
                </a:extLst>
              </p:cNvPr>
              <p:cNvSpPr/>
              <p:nvPr/>
            </p:nvSpPr>
            <p:spPr>
              <a:xfrm>
                <a:off x="12733010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20" name="Oval 419">
                <a:extLst>
                  <a:ext uri="{FF2B5EF4-FFF2-40B4-BE49-F238E27FC236}">
                    <a16:creationId xmlns:a16="http://schemas.microsoft.com/office/drawing/2014/main" id="{26931BD9-91EF-4DBA-A808-5ECDDF2DCC39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21" name="Oval 420">
                <a:extLst>
                  <a:ext uri="{FF2B5EF4-FFF2-40B4-BE49-F238E27FC236}">
                    <a16:creationId xmlns:a16="http://schemas.microsoft.com/office/drawing/2014/main" id="{B70C1484-0427-45F8-81D8-E28BA0DBC42B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435" name="Group 434">
            <a:extLst>
              <a:ext uri="{FF2B5EF4-FFF2-40B4-BE49-F238E27FC236}">
                <a16:creationId xmlns:a16="http://schemas.microsoft.com/office/drawing/2014/main" id="{6E38103D-C9E0-4D63-BD33-6D48CE800806}"/>
              </a:ext>
            </a:extLst>
          </p:cNvPr>
          <p:cNvGrpSpPr/>
          <p:nvPr/>
        </p:nvGrpSpPr>
        <p:grpSpPr>
          <a:xfrm>
            <a:off x="9703034" y="3894148"/>
            <a:ext cx="1672919" cy="2635116"/>
            <a:chOff x="9276272" y="2152470"/>
            <a:chExt cx="1672919" cy="2635116"/>
          </a:xfrm>
        </p:grpSpPr>
        <p:grpSp>
          <p:nvGrpSpPr>
            <p:cNvPr id="436" name="Group 435">
              <a:extLst>
                <a:ext uri="{FF2B5EF4-FFF2-40B4-BE49-F238E27FC236}">
                  <a16:creationId xmlns:a16="http://schemas.microsoft.com/office/drawing/2014/main" id="{7B6DE1E0-500D-480B-B513-DA242AA9C559}"/>
                </a:ext>
              </a:extLst>
            </p:cNvPr>
            <p:cNvGrpSpPr/>
            <p:nvPr/>
          </p:nvGrpSpPr>
          <p:grpSpPr>
            <a:xfrm>
              <a:off x="9463145" y="2627672"/>
              <a:ext cx="124274" cy="2159914"/>
              <a:chOff x="7975642" y="3389259"/>
              <a:chExt cx="124274" cy="215991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44" name="Oval 443">
                <a:extLst>
                  <a:ext uri="{FF2B5EF4-FFF2-40B4-BE49-F238E27FC236}">
                    <a16:creationId xmlns:a16="http://schemas.microsoft.com/office/drawing/2014/main" id="{6C5F477E-981F-4926-A46A-F3EC22EF4233}"/>
                  </a:ext>
                </a:extLst>
              </p:cNvPr>
              <p:cNvSpPr/>
              <p:nvPr/>
            </p:nvSpPr>
            <p:spPr>
              <a:xfrm>
                <a:off x="7975642" y="5424899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45" name="Straight Connector 444">
                <a:extLst>
                  <a:ext uri="{FF2B5EF4-FFF2-40B4-BE49-F238E27FC236}">
                    <a16:creationId xmlns:a16="http://schemas.microsoft.com/office/drawing/2014/main" id="{3F335277-DCBF-436D-861A-BC2749BAF1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030872" y="3389259"/>
                <a:ext cx="0" cy="208532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7" name="Group 436">
              <a:extLst>
                <a:ext uri="{FF2B5EF4-FFF2-40B4-BE49-F238E27FC236}">
                  <a16:creationId xmlns:a16="http://schemas.microsoft.com/office/drawing/2014/main" id="{476BC9E3-8543-44CC-B102-F6988E9A21BE}"/>
                </a:ext>
              </a:extLst>
            </p:cNvPr>
            <p:cNvGrpSpPr/>
            <p:nvPr/>
          </p:nvGrpSpPr>
          <p:grpSpPr>
            <a:xfrm>
              <a:off x="9276272" y="2152470"/>
              <a:ext cx="1672919" cy="501364"/>
              <a:chOff x="11173289" y="3834670"/>
              <a:chExt cx="1672919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38" name="Rectangle 437">
                <a:extLst>
                  <a:ext uri="{FF2B5EF4-FFF2-40B4-BE49-F238E27FC236}">
                    <a16:creationId xmlns:a16="http://schemas.microsoft.com/office/drawing/2014/main" id="{4955DD99-D504-4DDE-9F5E-36E6D9D0BA82}"/>
                  </a:ext>
                </a:extLst>
              </p:cNvPr>
              <p:cNvSpPr/>
              <p:nvPr/>
            </p:nvSpPr>
            <p:spPr>
              <a:xfrm>
                <a:off x="11217343" y="3882322"/>
                <a:ext cx="1585648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439" name="TextBox 438">
                <a:extLst>
                  <a:ext uri="{FF2B5EF4-FFF2-40B4-BE49-F238E27FC236}">
                    <a16:creationId xmlns:a16="http://schemas.microsoft.com/office/drawing/2014/main" id="{2F803C2B-3B81-43EA-8969-006D599AAEB5}"/>
                  </a:ext>
                </a:extLst>
              </p:cNvPr>
              <p:cNvSpPr txBox="1"/>
              <p:nvPr/>
            </p:nvSpPr>
            <p:spPr>
              <a:xfrm>
                <a:off x="11254049" y="3904278"/>
                <a:ext cx="15190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FRANKFURT</a:t>
                </a:r>
              </a:p>
            </p:txBody>
          </p:sp>
          <p:sp>
            <p:nvSpPr>
              <p:cNvPr id="440" name="Oval 439">
                <a:extLst>
                  <a:ext uri="{FF2B5EF4-FFF2-40B4-BE49-F238E27FC236}">
                    <a16:creationId xmlns:a16="http://schemas.microsoft.com/office/drawing/2014/main" id="{7F9F35E3-3483-433B-BBA9-CDA72100DDCA}"/>
                  </a:ext>
                </a:extLst>
              </p:cNvPr>
              <p:cNvSpPr/>
              <p:nvPr/>
            </p:nvSpPr>
            <p:spPr>
              <a:xfrm>
                <a:off x="12753654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41" name="Oval 440">
                <a:extLst>
                  <a:ext uri="{FF2B5EF4-FFF2-40B4-BE49-F238E27FC236}">
                    <a16:creationId xmlns:a16="http://schemas.microsoft.com/office/drawing/2014/main" id="{62221438-A620-4756-B060-1F60D52B4F7B}"/>
                  </a:ext>
                </a:extLst>
              </p:cNvPr>
              <p:cNvSpPr/>
              <p:nvPr/>
            </p:nvSpPr>
            <p:spPr>
              <a:xfrm>
                <a:off x="12754768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42" name="Oval 441">
                <a:extLst>
                  <a:ext uri="{FF2B5EF4-FFF2-40B4-BE49-F238E27FC236}">
                    <a16:creationId xmlns:a16="http://schemas.microsoft.com/office/drawing/2014/main" id="{8878C546-21A3-4702-A766-C27220FA5429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43" name="Oval 442">
                <a:extLst>
                  <a:ext uri="{FF2B5EF4-FFF2-40B4-BE49-F238E27FC236}">
                    <a16:creationId xmlns:a16="http://schemas.microsoft.com/office/drawing/2014/main" id="{3EEA70F2-AC0A-4749-83FD-99F61D2B43E6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446" name="Group 445">
            <a:extLst>
              <a:ext uri="{FF2B5EF4-FFF2-40B4-BE49-F238E27FC236}">
                <a16:creationId xmlns:a16="http://schemas.microsoft.com/office/drawing/2014/main" id="{2CABABF2-72BA-4943-BEF1-95AC345EF629}"/>
              </a:ext>
            </a:extLst>
          </p:cNvPr>
          <p:cNvGrpSpPr/>
          <p:nvPr/>
        </p:nvGrpSpPr>
        <p:grpSpPr>
          <a:xfrm>
            <a:off x="8267027" y="5220154"/>
            <a:ext cx="1247121" cy="1210771"/>
            <a:chOff x="7718747" y="3369391"/>
            <a:chExt cx="1247121" cy="1210771"/>
          </a:xfrm>
        </p:grpSpPr>
        <p:grpSp>
          <p:nvGrpSpPr>
            <p:cNvPr id="447" name="Group 446">
              <a:extLst>
                <a:ext uri="{FF2B5EF4-FFF2-40B4-BE49-F238E27FC236}">
                  <a16:creationId xmlns:a16="http://schemas.microsoft.com/office/drawing/2014/main" id="{C2B3B24C-69BE-4F55-B769-48962D1D013F}"/>
                </a:ext>
              </a:extLst>
            </p:cNvPr>
            <p:cNvGrpSpPr/>
            <p:nvPr/>
          </p:nvGrpSpPr>
          <p:grpSpPr>
            <a:xfrm>
              <a:off x="8786390" y="3597156"/>
              <a:ext cx="124274" cy="983006"/>
              <a:chOff x="8973926" y="3584985"/>
              <a:chExt cx="124274" cy="98300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55" name="Oval 454">
                <a:extLst>
                  <a:ext uri="{FF2B5EF4-FFF2-40B4-BE49-F238E27FC236}">
                    <a16:creationId xmlns:a16="http://schemas.microsoft.com/office/drawing/2014/main" id="{2D3F6447-4C4F-441E-86F2-EECB71F4D4B9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56" name="Straight Connector 455">
                <a:extLst>
                  <a:ext uri="{FF2B5EF4-FFF2-40B4-BE49-F238E27FC236}">
                    <a16:creationId xmlns:a16="http://schemas.microsoft.com/office/drawing/2014/main" id="{4FEB7AF2-5A1C-4854-9A39-F8D08D0080A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39147" y="3584985"/>
                <a:ext cx="0" cy="903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8" name="Group 447">
              <a:extLst>
                <a:ext uri="{FF2B5EF4-FFF2-40B4-BE49-F238E27FC236}">
                  <a16:creationId xmlns:a16="http://schemas.microsoft.com/office/drawing/2014/main" id="{1AA00FC3-0F4B-429F-AC14-3BD5925C4985}"/>
                </a:ext>
              </a:extLst>
            </p:cNvPr>
            <p:cNvGrpSpPr/>
            <p:nvPr/>
          </p:nvGrpSpPr>
          <p:grpSpPr>
            <a:xfrm>
              <a:off x="7718747" y="3369391"/>
              <a:ext cx="1247121" cy="501364"/>
              <a:chOff x="11173289" y="3834670"/>
              <a:chExt cx="1247121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49" name="Rectangle 448">
                <a:extLst>
                  <a:ext uri="{FF2B5EF4-FFF2-40B4-BE49-F238E27FC236}">
                    <a16:creationId xmlns:a16="http://schemas.microsoft.com/office/drawing/2014/main" id="{AC69BE99-2B94-43AC-8DCE-8079F5141F4F}"/>
                  </a:ext>
                </a:extLst>
              </p:cNvPr>
              <p:cNvSpPr/>
              <p:nvPr/>
            </p:nvSpPr>
            <p:spPr>
              <a:xfrm>
                <a:off x="11217342" y="3882322"/>
                <a:ext cx="1144865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450" name="TextBox 449">
                <a:extLst>
                  <a:ext uri="{FF2B5EF4-FFF2-40B4-BE49-F238E27FC236}">
                    <a16:creationId xmlns:a16="http://schemas.microsoft.com/office/drawing/2014/main" id="{125C4E27-3810-43B2-9C0E-14B20CCBEBF4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114486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LONDON</a:t>
                </a:r>
              </a:p>
            </p:txBody>
          </p:sp>
          <p:sp>
            <p:nvSpPr>
              <p:cNvPr id="451" name="Oval 450">
                <a:extLst>
                  <a:ext uri="{FF2B5EF4-FFF2-40B4-BE49-F238E27FC236}">
                    <a16:creationId xmlns:a16="http://schemas.microsoft.com/office/drawing/2014/main" id="{AE001C28-4FCD-4F51-A3D8-8E4BD658EE00}"/>
                  </a:ext>
                </a:extLst>
              </p:cNvPr>
              <p:cNvSpPr/>
              <p:nvPr/>
            </p:nvSpPr>
            <p:spPr>
              <a:xfrm>
                <a:off x="12317235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52" name="Oval 451">
                <a:extLst>
                  <a:ext uri="{FF2B5EF4-FFF2-40B4-BE49-F238E27FC236}">
                    <a16:creationId xmlns:a16="http://schemas.microsoft.com/office/drawing/2014/main" id="{85490FF0-7330-4362-8028-FE1734663981}"/>
                  </a:ext>
                </a:extLst>
              </p:cNvPr>
              <p:cNvSpPr/>
              <p:nvPr/>
            </p:nvSpPr>
            <p:spPr>
              <a:xfrm>
                <a:off x="12328970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53" name="Oval 452">
                <a:extLst>
                  <a:ext uri="{FF2B5EF4-FFF2-40B4-BE49-F238E27FC236}">
                    <a16:creationId xmlns:a16="http://schemas.microsoft.com/office/drawing/2014/main" id="{84D898BE-1045-45D8-A532-6BE5F72096BD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54" name="Oval 453">
                <a:extLst>
                  <a:ext uri="{FF2B5EF4-FFF2-40B4-BE49-F238E27FC236}">
                    <a16:creationId xmlns:a16="http://schemas.microsoft.com/office/drawing/2014/main" id="{B99F65BD-04D2-44E2-9D5C-714EC5795DAE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457" name="Group 456">
            <a:extLst>
              <a:ext uri="{FF2B5EF4-FFF2-40B4-BE49-F238E27FC236}">
                <a16:creationId xmlns:a16="http://schemas.microsoft.com/office/drawing/2014/main" id="{F1CDDDD8-821B-478A-A129-AC85C34567CE}"/>
              </a:ext>
            </a:extLst>
          </p:cNvPr>
          <p:cNvGrpSpPr/>
          <p:nvPr/>
        </p:nvGrpSpPr>
        <p:grpSpPr>
          <a:xfrm>
            <a:off x="8708005" y="4514245"/>
            <a:ext cx="928145" cy="2171225"/>
            <a:chOff x="8178300" y="2724120"/>
            <a:chExt cx="928145" cy="2171225"/>
          </a:xfrm>
        </p:grpSpPr>
        <p:grpSp>
          <p:nvGrpSpPr>
            <p:cNvPr id="458" name="Group 457">
              <a:extLst>
                <a:ext uri="{FF2B5EF4-FFF2-40B4-BE49-F238E27FC236}">
                  <a16:creationId xmlns:a16="http://schemas.microsoft.com/office/drawing/2014/main" id="{6388DD51-E375-4A15-80B5-0E58CCA360D8}"/>
                </a:ext>
              </a:extLst>
            </p:cNvPr>
            <p:cNvGrpSpPr/>
            <p:nvPr/>
          </p:nvGrpSpPr>
          <p:grpSpPr>
            <a:xfrm>
              <a:off x="8930126" y="3195004"/>
              <a:ext cx="124274" cy="1700341"/>
              <a:chOff x="8973926" y="2867650"/>
              <a:chExt cx="124274" cy="170034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66" name="Oval 465">
                <a:extLst>
                  <a:ext uri="{FF2B5EF4-FFF2-40B4-BE49-F238E27FC236}">
                    <a16:creationId xmlns:a16="http://schemas.microsoft.com/office/drawing/2014/main" id="{1ABEE49C-A185-43B9-9799-862AE2BC1C6D}"/>
                  </a:ext>
                </a:extLst>
              </p:cNvPr>
              <p:cNvSpPr/>
              <p:nvPr/>
            </p:nvSpPr>
            <p:spPr>
              <a:xfrm>
                <a:off x="8973926" y="44437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67" name="Straight Connector 466">
                <a:extLst>
                  <a:ext uri="{FF2B5EF4-FFF2-40B4-BE49-F238E27FC236}">
                    <a16:creationId xmlns:a16="http://schemas.microsoft.com/office/drawing/2014/main" id="{696F4557-2C98-4320-8DCC-1B78BC2A46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36063" y="2867650"/>
                <a:ext cx="0" cy="16169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9" name="Group 458">
              <a:extLst>
                <a:ext uri="{FF2B5EF4-FFF2-40B4-BE49-F238E27FC236}">
                  <a16:creationId xmlns:a16="http://schemas.microsoft.com/office/drawing/2014/main" id="{34F88AD9-46B7-462B-8FF3-F3E6C70C262F}"/>
                </a:ext>
              </a:extLst>
            </p:cNvPr>
            <p:cNvGrpSpPr/>
            <p:nvPr/>
          </p:nvGrpSpPr>
          <p:grpSpPr>
            <a:xfrm>
              <a:off x="8178300" y="2724120"/>
              <a:ext cx="928145" cy="501364"/>
              <a:chOff x="11173289" y="3834670"/>
              <a:chExt cx="92814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60" name="Rectangle 459">
                <a:extLst>
                  <a:ext uri="{FF2B5EF4-FFF2-40B4-BE49-F238E27FC236}">
                    <a16:creationId xmlns:a16="http://schemas.microsoft.com/office/drawing/2014/main" id="{3535BE8D-FB7B-440C-B2E8-7D815F98BFE0}"/>
                  </a:ext>
                </a:extLst>
              </p:cNvPr>
              <p:cNvSpPr/>
              <p:nvPr/>
            </p:nvSpPr>
            <p:spPr>
              <a:xfrm>
                <a:off x="11217343" y="3882322"/>
                <a:ext cx="825466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461" name="TextBox 460">
                <a:extLst>
                  <a:ext uri="{FF2B5EF4-FFF2-40B4-BE49-F238E27FC236}">
                    <a16:creationId xmlns:a16="http://schemas.microsoft.com/office/drawing/2014/main" id="{7C86AE96-9B79-4372-B80F-3FD26DEF6764}"/>
                  </a:ext>
                </a:extLst>
              </p:cNvPr>
              <p:cNvSpPr txBox="1"/>
              <p:nvPr/>
            </p:nvSpPr>
            <p:spPr>
              <a:xfrm>
                <a:off x="11231471" y="3904278"/>
                <a:ext cx="79412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PARIS</a:t>
                </a:r>
              </a:p>
            </p:txBody>
          </p:sp>
          <p:sp>
            <p:nvSpPr>
              <p:cNvPr id="462" name="Oval 461">
                <a:extLst>
                  <a:ext uri="{FF2B5EF4-FFF2-40B4-BE49-F238E27FC236}">
                    <a16:creationId xmlns:a16="http://schemas.microsoft.com/office/drawing/2014/main" id="{EF03CD94-5B32-43A6-90F5-F785DA5278AB}"/>
                  </a:ext>
                </a:extLst>
              </p:cNvPr>
              <p:cNvSpPr/>
              <p:nvPr/>
            </p:nvSpPr>
            <p:spPr>
              <a:xfrm>
                <a:off x="12008883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63" name="Oval 462">
                <a:extLst>
                  <a:ext uri="{FF2B5EF4-FFF2-40B4-BE49-F238E27FC236}">
                    <a16:creationId xmlns:a16="http://schemas.microsoft.com/office/drawing/2014/main" id="{0A06C892-E5F4-4F4D-9634-1ED6518E584C}"/>
                  </a:ext>
                </a:extLst>
              </p:cNvPr>
              <p:cNvSpPr/>
              <p:nvPr/>
            </p:nvSpPr>
            <p:spPr>
              <a:xfrm>
                <a:off x="1200999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64" name="Oval 463">
                <a:extLst>
                  <a:ext uri="{FF2B5EF4-FFF2-40B4-BE49-F238E27FC236}">
                    <a16:creationId xmlns:a16="http://schemas.microsoft.com/office/drawing/2014/main" id="{562FF448-E69E-4AF2-B1F4-3571330FE44A}"/>
                  </a:ext>
                </a:extLst>
              </p:cNvPr>
              <p:cNvSpPr/>
              <p:nvPr/>
            </p:nvSpPr>
            <p:spPr>
              <a:xfrm>
                <a:off x="1117328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65" name="Oval 464">
                <a:extLst>
                  <a:ext uri="{FF2B5EF4-FFF2-40B4-BE49-F238E27FC236}">
                    <a16:creationId xmlns:a16="http://schemas.microsoft.com/office/drawing/2014/main" id="{F43878B2-11F5-4EAA-AD68-FB65A6AB0E95}"/>
                  </a:ext>
                </a:extLst>
              </p:cNvPr>
              <p:cNvSpPr/>
              <p:nvPr/>
            </p:nvSpPr>
            <p:spPr>
              <a:xfrm>
                <a:off x="1117328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468" name="Group 467">
            <a:extLst>
              <a:ext uri="{FF2B5EF4-FFF2-40B4-BE49-F238E27FC236}">
                <a16:creationId xmlns:a16="http://schemas.microsoft.com/office/drawing/2014/main" id="{9F735A2B-D583-4F08-AF49-77270A3F72E1}"/>
              </a:ext>
            </a:extLst>
          </p:cNvPr>
          <p:cNvGrpSpPr/>
          <p:nvPr/>
        </p:nvGrpSpPr>
        <p:grpSpPr>
          <a:xfrm>
            <a:off x="8239603" y="5769282"/>
            <a:ext cx="1159055" cy="1141354"/>
            <a:chOff x="7482236" y="4103381"/>
            <a:chExt cx="1159055" cy="1141354"/>
          </a:xfrm>
        </p:grpSpPr>
        <p:grpSp>
          <p:nvGrpSpPr>
            <p:cNvPr id="469" name="Group 468">
              <a:extLst>
                <a:ext uri="{FF2B5EF4-FFF2-40B4-BE49-F238E27FC236}">
                  <a16:creationId xmlns:a16="http://schemas.microsoft.com/office/drawing/2014/main" id="{FC9D0D9A-5A51-45C2-BE10-501A979C4387}"/>
                </a:ext>
              </a:extLst>
            </p:cNvPr>
            <p:cNvGrpSpPr/>
            <p:nvPr/>
          </p:nvGrpSpPr>
          <p:grpSpPr>
            <a:xfrm>
              <a:off x="8410001" y="4571397"/>
              <a:ext cx="124274" cy="673338"/>
              <a:chOff x="9128447" y="3749314"/>
              <a:chExt cx="124274" cy="673338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77" name="Oval 476">
                <a:extLst>
                  <a:ext uri="{FF2B5EF4-FFF2-40B4-BE49-F238E27FC236}">
                    <a16:creationId xmlns:a16="http://schemas.microsoft.com/office/drawing/2014/main" id="{1A8D990E-AEDE-4D0C-A770-EF9A1E81B5B5}"/>
                  </a:ext>
                </a:extLst>
              </p:cNvPr>
              <p:cNvSpPr/>
              <p:nvPr/>
            </p:nvSpPr>
            <p:spPr>
              <a:xfrm>
                <a:off x="9128447" y="4298378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78" name="Straight Connector 477">
                <a:extLst>
                  <a:ext uri="{FF2B5EF4-FFF2-40B4-BE49-F238E27FC236}">
                    <a16:creationId xmlns:a16="http://schemas.microsoft.com/office/drawing/2014/main" id="{44EDC893-BF18-45F7-AAF7-041DC50A753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183332" y="3749314"/>
                <a:ext cx="0" cy="570084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0" name="Group 469">
              <a:extLst>
                <a:ext uri="{FF2B5EF4-FFF2-40B4-BE49-F238E27FC236}">
                  <a16:creationId xmlns:a16="http://schemas.microsoft.com/office/drawing/2014/main" id="{825CDBC1-0500-4340-BFFF-06C3B41B9C4F}"/>
                </a:ext>
              </a:extLst>
            </p:cNvPr>
            <p:cNvGrpSpPr/>
            <p:nvPr/>
          </p:nvGrpSpPr>
          <p:grpSpPr>
            <a:xfrm>
              <a:off x="7482236" y="4103381"/>
              <a:ext cx="1159055" cy="501364"/>
              <a:chOff x="10942379" y="3834670"/>
              <a:chExt cx="1159055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71" name="Rectangle 470">
                <a:extLst>
                  <a:ext uri="{FF2B5EF4-FFF2-40B4-BE49-F238E27FC236}">
                    <a16:creationId xmlns:a16="http://schemas.microsoft.com/office/drawing/2014/main" id="{025F287A-C21E-40F7-93CF-8E05A408181C}"/>
                  </a:ext>
                </a:extLst>
              </p:cNvPr>
              <p:cNvSpPr/>
              <p:nvPr/>
            </p:nvSpPr>
            <p:spPr>
              <a:xfrm>
                <a:off x="10989315" y="3882322"/>
                <a:ext cx="1053494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472" name="TextBox 471">
                <a:extLst>
                  <a:ext uri="{FF2B5EF4-FFF2-40B4-BE49-F238E27FC236}">
                    <a16:creationId xmlns:a16="http://schemas.microsoft.com/office/drawing/2014/main" id="{1C5C35FF-3785-400E-AC9C-40978B219C26}"/>
                  </a:ext>
                </a:extLst>
              </p:cNvPr>
              <p:cNvSpPr txBox="1"/>
              <p:nvPr/>
            </p:nvSpPr>
            <p:spPr>
              <a:xfrm>
                <a:off x="10986916" y="3904278"/>
                <a:ext cx="10534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MADRID</a:t>
                </a:r>
              </a:p>
            </p:txBody>
          </p:sp>
          <p:sp>
            <p:nvSpPr>
              <p:cNvPr id="473" name="Oval 472">
                <a:extLst>
                  <a:ext uri="{FF2B5EF4-FFF2-40B4-BE49-F238E27FC236}">
                    <a16:creationId xmlns:a16="http://schemas.microsoft.com/office/drawing/2014/main" id="{86AE0A4B-44A1-466E-8975-A21B43819B13}"/>
                  </a:ext>
                </a:extLst>
              </p:cNvPr>
              <p:cNvSpPr/>
              <p:nvPr/>
            </p:nvSpPr>
            <p:spPr>
              <a:xfrm>
                <a:off x="12008883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74" name="Oval 473">
                <a:extLst>
                  <a:ext uri="{FF2B5EF4-FFF2-40B4-BE49-F238E27FC236}">
                    <a16:creationId xmlns:a16="http://schemas.microsoft.com/office/drawing/2014/main" id="{2EB7E64F-BBCB-452A-8B8F-606736DC2FD3}"/>
                  </a:ext>
                </a:extLst>
              </p:cNvPr>
              <p:cNvSpPr/>
              <p:nvPr/>
            </p:nvSpPr>
            <p:spPr>
              <a:xfrm>
                <a:off x="12009994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75" name="Oval 474">
                <a:extLst>
                  <a:ext uri="{FF2B5EF4-FFF2-40B4-BE49-F238E27FC236}">
                    <a16:creationId xmlns:a16="http://schemas.microsoft.com/office/drawing/2014/main" id="{C80057D7-07E4-4F1E-9970-1FDC28472A02}"/>
                  </a:ext>
                </a:extLst>
              </p:cNvPr>
              <p:cNvSpPr/>
              <p:nvPr/>
            </p:nvSpPr>
            <p:spPr>
              <a:xfrm>
                <a:off x="10942379" y="38346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76" name="Oval 475">
                <a:extLst>
                  <a:ext uri="{FF2B5EF4-FFF2-40B4-BE49-F238E27FC236}">
                    <a16:creationId xmlns:a16="http://schemas.microsoft.com/office/drawing/2014/main" id="{8C7FB9B3-C41A-46B7-9B12-FDFC6616FFD4}"/>
                  </a:ext>
                </a:extLst>
              </p:cNvPr>
              <p:cNvSpPr/>
              <p:nvPr/>
            </p:nvSpPr>
            <p:spPr>
              <a:xfrm>
                <a:off x="10942379" y="4244594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</p:grpSp>
      <p:grpSp>
        <p:nvGrpSpPr>
          <p:cNvPr id="424" name="Group 423">
            <a:extLst>
              <a:ext uri="{FF2B5EF4-FFF2-40B4-BE49-F238E27FC236}">
                <a16:creationId xmlns:a16="http://schemas.microsoft.com/office/drawing/2014/main" id="{5946D641-8891-45C8-B0AB-9EC425326165}"/>
              </a:ext>
            </a:extLst>
          </p:cNvPr>
          <p:cNvGrpSpPr/>
          <p:nvPr/>
        </p:nvGrpSpPr>
        <p:grpSpPr>
          <a:xfrm>
            <a:off x="9785155" y="4818720"/>
            <a:ext cx="1672919" cy="1192501"/>
            <a:chOff x="9661175" y="2974096"/>
            <a:chExt cx="1672919" cy="1192501"/>
          </a:xfrm>
        </p:grpSpPr>
        <p:grpSp>
          <p:nvGrpSpPr>
            <p:cNvPr id="425" name="Group 424">
              <a:extLst>
                <a:ext uri="{FF2B5EF4-FFF2-40B4-BE49-F238E27FC236}">
                  <a16:creationId xmlns:a16="http://schemas.microsoft.com/office/drawing/2014/main" id="{97626DEC-F72A-4CD8-80D5-4CEE5F91A129}"/>
                </a:ext>
              </a:extLst>
            </p:cNvPr>
            <p:cNvGrpSpPr/>
            <p:nvPr/>
          </p:nvGrpSpPr>
          <p:grpSpPr>
            <a:xfrm>
              <a:off x="9661175" y="2974096"/>
              <a:ext cx="1672919" cy="501364"/>
              <a:chOff x="6574505" y="1759775"/>
              <a:chExt cx="1672919" cy="50136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29" name="Rectangle 428">
                <a:extLst>
                  <a:ext uri="{FF2B5EF4-FFF2-40B4-BE49-F238E27FC236}">
                    <a16:creationId xmlns:a16="http://schemas.microsoft.com/office/drawing/2014/main" id="{FE8988F7-BA19-44E3-BA0F-77AB029221C0}"/>
                  </a:ext>
                </a:extLst>
              </p:cNvPr>
              <p:cNvSpPr/>
              <p:nvPr/>
            </p:nvSpPr>
            <p:spPr>
              <a:xfrm>
                <a:off x="6618559" y="1807427"/>
                <a:ext cx="1585648" cy="417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430" name="TextBox 429">
                <a:extLst>
                  <a:ext uri="{FF2B5EF4-FFF2-40B4-BE49-F238E27FC236}">
                    <a16:creationId xmlns:a16="http://schemas.microsoft.com/office/drawing/2014/main" id="{687F91AA-66A6-46BA-BB48-87371D4DEDE0}"/>
                  </a:ext>
                </a:extLst>
              </p:cNvPr>
              <p:cNvSpPr txBox="1"/>
              <p:nvPr/>
            </p:nvSpPr>
            <p:spPr>
              <a:xfrm>
                <a:off x="6632687" y="1829383"/>
                <a:ext cx="157152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rebuchet MS" panose="020B0603020202020204" pitchFamily="34" charset="0"/>
                  </a:rPr>
                  <a:t>STOCKHOLM</a:t>
                </a:r>
              </a:p>
            </p:txBody>
          </p:sp>
          <p:sp>
            <p:nvSpPr>
              <p:cNvPr id="431" name="Oval 430">
                <a:extLst>
                  <a:ext uri="{FF2B5EF4-FFF2-40B4-BE49-F238E27FC236}">
                    <a16:creationId xmlns:a16="http://schemas.microsoft.com/office/drawing/2014/main" id="{4662A525-5B67-4729-9259-CDBC2B4758C0}"/>
                  </a:ext>
                </a:extLst>
              </p:cNvPr>
              <p:cNvSpPr/>
              <p:nvPr/>
            </p:nvSpPr>
            <p:spPr>
              <a:xfrm>
                <a:off x="8154870" y="175977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32" name="Oval 431">
                <a:extLst>
                  <a:ext uri="{FF2B5EF4-FFF2-40B4-BE49-F238E27FC236}">
                    <a16:creationId xmlns:a16="http://schemas.microsoft.com/office/drawing/2014/main" id="{0A110E57-4291-4A99-BF2D-10617424F006}"/>
                  </a:ext>
                </a:extLst>
              </p:cNvPr>
              <p:cNvSpPr/>
              <p:nvPr/>
            </p:nvSpPr>
            <p:spPr>
              <a:xfrm>
                <a:off x="8155984" y="216969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33" name="Oval 432">
                <a:extLst>
                  <a:ext uri="{FF2B5EF4-FFF2-40B4-BE49-F238E27FC236}">
                    <a16:creationId xmlns:a16="http://schemas.microsoft.com/office/drawing/2014/main" id="{A65CD849-908D-477D-B603-5A5D778CF776}"/>
                  </a:ext>
                </a:extLst>
              </p:cNvPr>
              <p:cNvSpPr/>
              <p:nvPr/>
            </p:nvSpPr>
            <p:spPr>
              <a:xfrm>
                <a:off x="6574505" y="1759775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434" name="Oval 433">
                <a:extLst>
                  <a:ext uri="{FF2B5EF4-FFF2-40B4-BE49-F238E27FC236}">
                    <a16:creationId xmlns:a16="http://schemas.microsoft.com/office/drawing/2014/main" id="{F1F07E9E-CEAE-4648-8A74-011926336676}"/>
                  </a:ext>
                </a:extLst>
              </p:cNvPr>
              <p:cNvSpPr/>
              <p:nvPr/>
            </p:nvSpPr>
            <p:spPr>
              <a:xfrm>
                <a:off x="6574505" y="2169699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</p:grpSp>
        <p:grpSp>
          <p:nvGrpSpPr>
            <p:cNvPr id="426" name="Group 425">
              <a:extLst>
                <a:ext uri="{FF2B5EF4-FFF2-40B4-BE49-F238E27FC236}">
                  <a16:creationId xmlns:a16="http://schemas.microsoft.com/office/drawing/2014/main" id="{740DB39A-1E80-40DF-84B8-24D9A95F8F52}"/>
                </a:ext>
              </a:extLst>
            </p:cNvPr>
            <p:cNvGrpSpPr/>
            <p:nvPr/>
          </p:nvGrpSpPr>
          <p:grpSpPr>
            <a:xfrm>
              <a:off x="9879220" y="3438607"/>
              <a:ext cx="124274" cy="727990"/>
              <a:chOff x="3783725" y="4183401"/>
              <a:chExt cx="124274" cy="72799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27" name="Oval 426">
                <a:extLst>
                  <a:ext uri="{FF2B5EF4-FFF2-40B4-BE49-F238E27FC236}">
                    <a16:creationId xmlns:a16="http://schemas.microsoft.com/office/drawing/2014/main" id="{CCE84E6C-FA08-4067-B0EC-A39F4087B5AC}"/>
                  </a:ext>
                </a:extLst>
              </p:cNvPr>
              <p:cNvSpPr/>
              <p:nvPr/>
            </p:nvSpPr>
            <p:spPr>
              <a:xfrm>
                <a:off x="3783725" y="4787117"/>
                <a:ext cx="124274" cy="1242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28" name="Straight Connector 427">
                <a:extLst>
                  <a:ext uri="{FF2B5EF4-FFF2-40B4-BE49-F238E27FC236}">
                    <a16:creationId xmlns:a16="http://schemas.microsoft.com/office/drawing/2014/main" id="{1EF865A1-987D-41EB-A908-1D0AFBF251A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843537" y="4183401"/>
                <a:ext cx="3264" cy="63494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D040CAB-A9C0-4F83-A40A-C35BC1270680}"/>
              </a:ext>
            </a:extLst>
          </p:cNvPr>
          <p:cNvGrpSpPr/>
          <p:nvPr/>
        </p:nvGrpSpPr>
        <p:grpSpPr>
          <a:xfrm>
            <a:off x="6184468" y="3267944"/>
            <a:ext cx="7395497" cy="5904325"/>
            <a:chOff x="6184468" y="3267944"/>
            <a:chExt cx="7395497" cy="5904325"/>
          </a:xfrm>
        </p:grpSpPr>
        <p:grpSp>
          <p:nvGrpSpPr>
            <p:cNvPr id="545" name="Group 544">
              <a:extLst>
                <a:ext uri="{FF2B5EF4-FFF2-40B4-BE49-F238E27FC236}">
                  <a16:creationId xmlns:a16="http://schemas.microsoft.com/office/drawing/2014/main" id="{3B4A67FB-B786-48E5-A9B6-2AC86A992299}"/>
                </a:ext>
              </a:extLst>
            </p:cNvPr>
            <p:cNvGrpSpPr/>
            <p:nvPr/>
          </p:nvGrpSpPr>
          <p:grpSpPr>
            <a:xfrm>
              <a:off x="10439481" y="3267944"/>
              <a:ext cx="1373385" cy="1963565"/>
              <a:chOff x="10439481" y="3425594"/>
              <a:chExt cx="1373385" cy="1963565"/>
            </a:xfrm>
          </p:grpSpPr>
          <p:grpSp>
            <p:nvGrpSpPr>
              <p:cNvPr id="546" name="Group 545">
                <a:extLst>
                  <a:ext uri="{FF2B5EF4-FFF2-40B4-BE49-F238E27FC236}">
                    <a16:creationId xmlns:a16="http://schemas.microsoft.com/office/drawing/2014/main" id="{132A8C56-AE6F-46C4-ADF3-9F76C8339FCA}"/>
                  </a:ext>
                </a:extLst>
              </p:cNvPr>
              <p:cNvGrpSpPr/>
              <p:nvPr/>
            </p:nvGrpSpPr>
            <p:grpSpPr>
              <a:xfrm>
                <a:off x="10439481" y="3425594"/>
                <a:ext cx="1373385" cy="501364"/>
                <a:chOff x="11173289" y="3661913"/>
                <a:chExt cx="1373385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50" name="Rectangle 549">
                  <a:extLst>
                    <a:ext uri="{FF2B5EF4-FFF2-40B4-BE49-F238E27FC236}">
                      <a16:creationId xmlns:a16="http://schemas.microsoft.com/office/drawing/2014/main" id="{794C8227-086C-4B92-BB58-16FDA2456530}"/>
                    </a:ext>
                  </a:extLst>
                </p:cNvPr>
                <p:cNvSpPr/>
                <p:nvPr/>
              </p:nvSpPr>
              <p:spPr>
                <a:xfrm>
                  <a:off x="11217342" y="3709565"/>
                  <a:ext cx="1280803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51" name="TextBox 550">
                  <a:extLst>
                    <a:ext uri="{FF2B5EF4-FFF2-40B4-BE49-F238E27FC236}">
                      <a16:creationId xmlns:a16="http://schemas.microsoft.com/office/drawing/2014/main" id="{FBB0E8EE-B04A-4910-BDA4-3498982258D6}"/>
                    </a:ext>
                  </a:extLst>
                </p:cNvPr>
                <p:cNvSpPr txBox="1"/>
                <p:nvPr/>
              </p:nvSpPr>
              <p:spPr>
                <a:xfrm>
                  <a:off x="11231471" y="3731521"/>
                  <a:ext cx="128644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TORONTO</a:t>
                  </a:r>
                </a:p>
              </p:txBody>
            </p:sp>
            <p:sp>
              <p:nvSpPr>
                <p:cNvPr id="552" name="Oval 551">
                  <a:extLst>
                    <a:ext uri="{FF2B5EF4-FFF2-40B4-BE49-F238E27FC236}">
                      <a16:creationId xmlns:a16="http://schemas.microsoft.com/office/drawing/2014/main" id="{6594A41C-A91C-4799-AF93-2CF9242A24C3}"/>
                    </a:ext>
                  </a:extLst>
                </p:cNvPr>
                <p:cNvSpPr/>
                <p:nvPr/>
              </p:nvSpPr>
              <p:spPr>
                <a:xfrm>
                  <a:off x="12454123" y="3661913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53" name="Oval 552">
                  <a:extLst>
                    <a:ext uri="{FF2B5EF4-FFF2-40B4-BE49-F238E27FC236}">
                      <a16:creationId xmlns:a16="http://schemas.microsoft.com/office/drawing/2014/main" id="{8F0BB177-C950-4174-B5C3-1CE5ECF48B71}"/>
                    </a:ext>
                  </a:extLst>
                </p:cNvPr>
                <p:cNvSpPr/>
                <p:nvPr/>
              </p:nvSpPr>
              <p:spPr>
                <a:xfrm>
                  <a:off x="12455234" y="4071837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54" name="Oval 553">
                  <a:extLst>
                    <a:ext uri="{FF2B5EF4-FFF2-40B4-BE49-F238E27FC236}">
                      <a16:creationId xmlns:a16="http://schemas.microsoft.com/office/drawing/2014/main" id="{7BC67637-3B55-41C2-9AB1-513CDF9E0BBB}"/>
                    </a:ext>
                  </a:extLst>
                </p:cNvPr>
                <p:cNvSpPr/>
                <p:nvPr/>
              </p:nvSpPr>
              <p:spPr>
                <a:xfrm>
                  <a:off x="11173289" y="3661913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55" name="Oval 554">
                  <a:extLst>
                    <a:ext uri="{FF2B5EF4-FFF2-40B4-BE49-F238E27FC236}">
                      <a16:creationId xmlns:a16="http://schemas.microsoft.com/office/drawing/2014/main" id="{FD9CF81A-36AD-414B-8233-39A4D9A005AA}"/>
                    </a:ext>
                  </a:extLst>
                </p:cNvPr>
                <p:cNvSpPr/>
                <p:nvPr/>
              </p:nvSpPr>
              <p:spPr>
                <a:xfrm>
                  <a:off x="11173289" y="4071837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  <p:grpSp>
            <p:nvGrpSpPr>
              <p:cNvPr id="547" name="Group 546">
                <a:extLst>
                  <a:ext uri="{FF2B5EF4-FFF2-40B4-BE49-F238E27FC236}">
                    <a16:creationId xmlns:a16="http://schemas.microsoft.com/office/drawing/2014/main" id="{5434E883-CBA5-4633-AF8B-F009970F2E39}"/>
                  </a:ext>
                </a:extLst>
              </p:cNvPr>
              <p:cNvGrpSpPr/>
              <p:nvPr/>
            </p:nvGrpSpPr>
            <p:grpSpPr>
              <a:xfrm>
                <a:off x="10627831" y="3897480"/>
                <a:ext cx="124274" cy="1491679"/>
                <a:chOff x="8973926" y="3233962"/>
                <a:chExt cx="124274" cy="1491679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48" name="Oval 547">
                  <a:extLst>
                    <a:ext uri="{FF2B5EF4-FFF2-40B4-BE49-F238E27FC236}">
                      <a16:creationId xmlns:a16="http://schemas.microsoft.com/office/drawing/2014/main" id="{3C601D70-6B82-4031-97F1-1DAB2ABB266B}"/>
                    </a:ext>
                  </a:extLst>
                </p:cNvPr>
                <p:cNvSpPr/>
                <p:nvPr/>
              </p:nvSpPr>
              <p:spPr>
                <a:xfrm>
                  <a:off x="8973926" y="4601367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49" name="Straight Connector 548">
                  <a:extLst>
                    <a:ext uri="{FF2B5EF4-FFF2-40B4-BE49-F238E27FC236}">
                      <a16:creationId xmlns:a16="http://schemas.microsoft.com/office/drawing/2014/main" id="{BAB2BD7B-A5BE-4D2B-8F56-05426A2724F4}"/>
                    </a:ext>
                  </a:extLst>
                </p:cNvPr>
                <p:cNvCxnSpPr>
                  <a:cxnSpLocks/>
                  <a:stCxn id="548" idx="0"/>
                </p:cNvCxnSpPr>
                <p:nvPr/>
              </p:nvCxnSpPr>
              <p:spPr>
                <a:xfrm flipV="1">
                  <a:off x="9036063" y="3233962"/>
                  <a:ext cx="0" cy="1367405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56" name="Group 555">
              <a:extLst>
                <a:ext uri="{FF2B5EF4-FFF2-40B4-BE49-F238E27FC236}">
                  <a16:creationId xmlns:a16="http://schemas.microsoft.com/office/drawing/2014/main" id="{7539E489-CEB9-42B5-90C2-92043E80C508}"/>
                </a:ext>
              </a:extLst>
            </p:cNvPr>
            <p:cNvGrpSpPr/>
            <p:nvPr/>
          </p:nvGrpSpPr>
          <p:grpSpPr>
            <a:xfrm>
              <a:off x="10950418" y="4417810"/>
              <a:ext cx="1495130" cy="1036670"/>
              <a:chOff x="10950418" y="4417810"/>
              <a:chExt cx="1495130" cy="1036670"/>
            </a:xfrm>
          </p:grpSpPr>
          <p:grpSp>
            <p:nvGrpSpPr>
              <p:cNvPr id="557" name="Group 556">
                <a:extLst>
                  <a:ext uri="{FF2B5EF4-FFF2-40B4-BE49-F238E27FC236}">
                    <a16:creationId xmlns:a16="http://schemas.microsoft.com/office/drawing/2014/main" id="{471D4B97-14EA-4EAF-BF0C-E5773C06EFAA}"/>
                  </a:ext>
                </a:extLst>
              </p:cNvPr>
              <p:cNvGrpSpPr/>
              <p:nvPr/>
            </p:nvGrpSpPr>
            <p:grpSpPr>
              <a:xfrm>
                <a:off x="10950418" y="4417810"/>
                <a:ext cx="1495130" cy="501364"/>
                <a:chOff x="11363340" y="4042651"/>
                <a:chExt cx="1495130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1" name="Rectangle 560">
                  <a:extLst>
                    <a:ext uri="{FF2B5EF4-FFF2-40B4-BE49-F238E27FC236}">
                      <a16:creationId xmlns:a16="http://schemas.microsoft.com/office/drawing/2014/main" id="{1E52093B-CAEA-4ECA-A714-4ED995902FE6}"/>
                    </a:ext>
                  </a:extLst>
                </p:cNvPr>
                <p:cNvSpPr/>
                <p:nvPr/>
              </p:nvSpPr>
              <p:spPr>
                <a:xfrm>
                  <a:off x="11407393" y="4090303"/>
                  <a:ext cx="1406049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62" name="TextBox 561">
                  <a:extLst>
                    <a:ext uri="{FF2B5EF4-FFF2-40B4-BE49-F238E27FC236}">
                      <a16:creationId xmlns:a16="http://schemas.microsoft.com/office/drawing/2014/main" id="{21CF2AA8-1DAE-4917-8862-2F6FDA599ABF}"/>
                    </a:ext>
                  </a:extLst>
                </p:cNvPr>
                <p:cNvSpPr txBox="1"/>
                <p:nvPr/>
              </p:nvSpPr>
              <p:spPr>
                <a:xfrm>
                  <a:off x="11421522" y="4112259"/>
                  <a:ext cx="139192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NEW YORK</a:t>
                  </a:r>
                </a:p>
              </p:txBody>
            </p:sp>
            <p:sp>
              <p:nvSpPr>
                <p:cNvPr id="563" name="Oval 562">
                  <a:extLst>
                    <a:ext uri="{FF2B5EF4-FFF2-40B4-BE49-F238E27FC236}">
                      <a16:creationId xmlns:a16="http://schemas.microsoft.com/office/drawing/2014/main" id="{678A3D14-E1EB-46C0-B7F4-A7495E9D69D3}"/>
                    </a:ext>
                  </a:extLst>
                </p:cNvPr>
                <p:cNvSpPr/>
                <p:nvPr/>
              </p:nvSpPr>
              <p:spPr>
                <a:xfrm>
                  <a:off x="12762327" y="4042651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64" name="Oval 563">
                  <a:extLst>
                    <a:ext uri="{FF2B5EF4-FFF2-40B4-BE49-F238E27FC236}">
                      <a16:creationId xmlns:a16="http://schemas.microsoft.com/office/drawing/2014/main" id="{AD3DE36C-EA2A-434A-B23A-8C1630FB0C53}"/>
                    </a:ext>
                  </a:extLst>
                </p:cNvPr>
                <p:cNvSpPr/>
                <p:nvPr/>
              </p:nvSpPr>
              <p:spPr>
                <a:xfrm>
                  <a:off x="12767030" y="4452575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65" name="Oval 564">
                  <a:extLst>
                    <a:ext uri="{FF2B5EF4-FFF2-40B4-BE49-F238E27FC236}">
                      <a16:creationId xmlns:a16="http://schemas.microsoft.com/office/drawing/2014/main" id="{4085E3E6-806F-4750-96E6-66A013DF8CD2}"/>
                    </a:ext>
                  </a:extLst>
                </p:cNvPr>
                <p:cNvSpPr/>
                <p:nvPr/>
              </p:nvSpPr>
              <p:spPr>
                <a:xfrm>
                  <a:off x="11363340" y="4042651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66" name="Oval 565">
                  <a:extLst>
                    <a:ext uri="{FF2B5EF4-FFF2-40B4-BE49-F238E27FC236}">
                      <a16:creationId xmlns:a16="http://schemas.microsoft.com/office/drawing/2014/main" id="{88AD1EB3-E2B5-4561-A861-E6415403580C}"/>
                    </a:ext>
                  </a:extLst>
                </p:cNvPr>
                <p:cNvSpPr/>
                <p:nvPr/>
              </p:nvSpPr>
              <p:spPr>
                <a:xfrm>
                  <a:off x="11363340" y="4452575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  <p:grpSp>
            <p:nvGrpSpPr>
              <p:cNvPr id="558" name="Group 557">
                <a:extLst>
                  <a:ext uri="{FF2B5EF4-FFF2-40B4-BE49-F238E27FC236}">
                    <a16:creationId xmlns:a16="http://schemas.microsoft.com/office/drawing/2014/main" id="{FD7106CB-FAF1-4862-88EA-E620821EF7D4}"/>
                  </a:ext>
                </a:extLst>
              </p:cNvPr>
              <p:cNvGrpSpPr/>
              <p:nvPr/>
            </p:nvGrpSpPr>
            <p:grpSpPr>
              <a:xfrm>
                <a:off x="11018061" y="4891144"/>
                <a:ext cx="124274" cy="563336"/>
                <a:chOff x="8973926" y="4004655"/>
                <a:chExt cx="124274" cy="563336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59" name="Oval 558">
                  <a:extLst>
                    <a:ext uri="{FF2B5EF4-FFF2-40B4-BE49-F238E27FC236}">
                      <a16:creationId xmlns:a16="http://schemas.microsoft.com/office/drawing/2014/main" id="{60717532-F0A5-4A1F-86AF-13F013B23002}"/>
                    </a:ext>
                  </a:extLst>
                </p:cNvPr>
                <p:cNvSpPr/>
                <p:nvPr/>
              </p:nvSpPr>
              <p:spPr>
                <a:xfrm>
                  <a:off x="8973926" y="4443717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60" name="Straight Connector 559">
                  <a:extLst>
                    <a:ext uri="{FF2B5EF4-FFF2-40B4-BE49-F238E27FC236}">
                      <a16:creationId xmlns:a16="http://schemas.microsoft.com/office/drawing/2014/main" id="{331AE73D-2FA8-49D3-AF25-BAA47C06F6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44051" y="4004655"/>
                  <a:ext cx="0" cy="460083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67" name="Group 566">
              <a:extLst>
                <a:ext uri="{FF2B5EF4-FFF2-40B4-BE49-F238E27FC236}">
                  <a16:creationId xmlns:a16="http://schemas.microsoft.com/office/drawing/2014/main" id="{183870BC-4873-46E9-B53F-D42C04BB056D}"/>
                </a:ext>
              </a:extLst>
            </p:cNvPr>
            <p:cNvGrpSpPr/>
            <p:nvPr/>
          </p:nvGrpSpPr>
          <p:grpSpPr>
            <a:xfrm>
              <a:off x="10854312" y="5696020"/>
              <a:ext cx="1351618" cy="1341254"/>
              <a:chOff x="10854312" y="5696020"/>
              <a:chExt cx="1351618" cy="1341254"/>
            </a:xfrm>
          </p:grpSpPr>
          <p:grpSp>
            <p:nvGrpSpPr>
              <p:cNvPr id="568" name="Group 567">
                <a:extLst>
                  <a:ext uri="{FF2B5EF4-FFF2-40B4-BE49-F238E27FC236}">
                    <a16:creationId xmlns:a16="http://schemas.microsoft.com/office/drawing/2014/main" id="{48D04543-45B0-4F22-AE2F-97CE48219FF9}"/>
                  </a:ext>
                </a:extLst>
              </p:cNvPr>
              <p:cNvGrpSpPr/>
              <p:nvPr/>
            </p:nvGrpSpPr>
            <p:grpSpPr>
              <a:xfrm>
                <a:off x="10854312" y="6535910"/>
                <a:ext cx="1351618" cy="501364"/>
                <a:chOff x="10083181" y="4978566"/>
                <a:chExt cx="1351618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72" name="Rectangle 571">
                  <a:extLst>
                    <a:ext uri="{FF2B5EF4-FFF2-40B4-BE49-F238E27FC236}">
                      <a16:creationId xmlns:a16="http://schemas.microsoft.com/office/drawing/2014/main" id="{59F6BE7F-DC66-46BA-A7C0-61A4378B8142}"/>
                    </a:ext>
                  </a:extLst>
                </p:cNvPr>
                <p:cNvSpPr/>
                <p:nvPr/>
              </p:nvSpPr>
              <p:spPr>
                <a:xfrm>
                  <a:off x="10127234" y="5026218"/>
                  <a:ext cx="1249385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73" name="TextBox 572">
                  <a:extLst>
                    <a:ext uri="{FF2B5EF4-FFF2-40B4-BE49-F238E27FC236}">
                      <a16:creationId xmlns:a16="http://schemas.microsoft.com/office/drawing/2014/main" id="{F0B9A585-EEB1-426D-8E4B-83A684541F48}"/>
                    </a:ext>
                  </a:extLst>
                </p:cNvPr>
                <p:cNvSpPr txBox="1"/>
                <p:nvPr/>
              </p:nvSpPr>
              <p:spPr>
                <a:xfrm>
                  <a:off x="10141363" y="5048174"/>
                  <a:ext cx="125226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ASHBURN</a:t>
                  </a:r>
                </a:p>
              </p:txBody>
            </p:sp>
            <p:sp>
              <p:nvSpPr>
                <p:cNvPr id="574" name="Oval 573">
                  <a:extLst>
                    <a:ext uri="{FF2B5EF4-FFF2-40B4-BE49-F238E27FC236}">
                      <a16:creationId xmlns:a16="http://schemas.microsoft.com/office/drawing/2014/main" id="{2D40741F-3E34-4955-B26B-E465FF1F3993}"/>
                    </a:ext>
                  </a:extLst>
                </p:cNvPr>
                <p:cNvSpPr/>
                <p:nvPr/>
              </p:nvSpPr>
              <p:spPr>
                <a:xfrm>
                  <a:off x="11343359" y="4978566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75" name="Oval 574">
                  <a:extLst>
                    <a:ext uri="{FF2B5EF4-FFF2-40B4-BE49-F238E27FC236}">
                      <a16:creationId xmlns:a16="http://schemas.microsoft.com/office/drawing/2014/main" id="{D1354113-B1C1-498C-9943-E38318C96033}"/>
                    </a:ext>
                  </a:extLst>
                </p:cNvPr>
                <p:cNvSpPr/>
                <p:nvPr/>
              </p:nvSpPr>
              <p:spPr>
                <a:xfrm>
                  <a:off x="11335450" y="538849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76" name="Oval 575">
                  <a:extLst>
                    <a:ext uri="{FF2B5EF4-FFF2-40B4-BE49-F238E27FC236}">
                      <a16:creationId xmlns:a16="http://schemas.microsoft.com/office/drawing/2014/main" id="{687E2959-A3B0-470B-AD32-8724E2001639}"/>
                    </a:ext>
                  </a:extLst>
                </p:cNvPr>
                <p:cNvSpPr/>
                <p:nvPr/>
              </p:nvSpPr>
              <p:spPr>
                <a:xfrm>
                  <a:off x="10083181" y="4978566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77" name="Oval 576">
                  <a:extLst>
                    <a:ext uri="{FF2B5EF4-FFF2-40B4-BE49-F238E27FC236}">
                      <a16:creationId xmlns:a16="http://schemas.microsoft.com/office/drawing/2014/main" id="{3FFA374C-1C51-4BD0-8C11-9ECBF04226F3}"/>
                    </a:ext>
                  </a:extLst>
                </p:cNvPr>
                <p:cNvSpPr/>
                <p:nvPr/>
              </p:nvSpPr>
              <p:spPr>
                <a:xfrm>
                  <a:off x="10083181" y="538849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  <p:grpSp>
            <p:nvGrpSpPr>
              <p:cNvPr id="569" name="Group 568">
                <a:extLst>
                  <a:ext uri="{FF2B5EF4-FFF2-40B4-BE49-F238E27FC236}">
                    <a16:creationId xmlns:a16="http://schemas.microsoft.com/office/drawing/2014/main" id="{7E3B3974-AB00-4BE7-B2C3-E2BF6C896CBE}"/>
                  </a:ext>
                </a:extLst>
              </p:cNvPr>
              <p:cNvGrpSpPr/>
              <p:nvPr/>
            </p:nvGrpSpPr>
            <p:grpSpPr>
              <a:xfrm rot="5400000">
                <a:off x="10541873" y="6068414"/>
                <a:ext cx="869061" cy="124274"/>
                <a:chOff x="8973926" y="4379169"/>
                <a:chExt cx="869061" cy="1242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cxnSp>
              <p:nvCxnSpPr>
                <p:cNvPr id="570" name="Straight Connector 569">
                  <a:extLst>
                    <a:ext uri="{FF2B5EF4-FFF2-40B4-BE49-F238E27FC236}">
                      <a16:creationId xmlns:a16="http://schemas.microsoft.com/office/drawing/2014/main" id="{47CCEBB8-449E-46D0-A613-171CFBE923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9443520" y="4036582"/>
                  <a:ext cx="0" cy="798935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1" name="Oval 570">
                  <a:extLst>
                    <a:ext uri="{FF2B5EF4-FFF2-40B4-BE49-F238E27FC236}">
                      <a16:creationId xmlns:a16="http://schemas.microsoft.com/office/drawing/2014/main" id="{9E0DA591-641B-43C6-9331-8C33CD861187}"/>
                    </a:ext>
                  </a:extLst>
                </p:cNvPr>
                <p:cNvSpPr/>
                <p:nvPr/>
              </p:nvSpPr>
              <p:spPr>
                <a:xfrm>
                  <a:off x="8973926" y="4379169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578" name="Group 577">
              <a:extLst>
                <a:ext uri="{FF2B5EF4-FFF2-40B4-BE49-F238E27FC236}">
                  <a16:creationId xmlns:a16="http://schemas.microsoft.com/office/drawing/2014/main" id="{CD2020BA-930F-429B-ACEA-10DB58EFCAEF}"/>
                </a:ext>
              </a:extLst>
            </p:cNvPr>
            <p:cNvGrpSpPr/>
            <p:nvPr/>
          </p:nvGrpSpPr>
          <p:grpSpPr>
            <a:xfrm>
              <a:off x="10752881" y="3822516"/>
              <a:ext cx="1505759" cy="2204065"/>
              <a:chOff x="10752881" y="3822516"/>
              <a:chExt cx="1505759" cy="2204065"/>
            </a:xfrm>
          </p:grpSpPr>
          <p:grpSp>
            <p:nvGrpSpPr>
              <p:cNvPr id="579" name="Group 578">
                <a:extLst>
                  <a:ext uri="{FF2B5EF4-FFF2-40B4-BE49-F238E27FC236}">
                    <a16:creationId xmlns:a16="http://schemas.microsoft.com/office/drawing/2014/main" id="{16359C74-0CAE-43EB-837A-4AAE9ABDF11A}"/>
                  </a:ext>
                </a:extLst>
              </p:cNvPr>
              <p:cNvGrpSpPr/>
              <p:nvPr/>
            </p:nvGrpSpPr>
            <p:grpSpPr>
              <a:xfrm rot="5400000">
                <a:off x="9994489" y="5097307"/>
                <a:ext cx="1734274" cy="124274"/>
                <a:chOff x="7363927" y="4357653"/>
                <a:chExt cx="1734274" cy="1242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7" name="Oval 586">
                  <a:extLst>
                    <a:ext uri="{FF2B5EF4-FFF2-40B4-BE49-F238E27FC236}">
                      <a16:creationId xmlns:a16="http://schemas.microsoft.com/office/drawing/2014/main" id="{1390B3C3-7459-460E-82D6-8418C7B994DC}"/>
                    </a:ext>
                  </a:extLst>
                </p:cNvPr>
                <p:cNvSpPr/>
                <p:nvPr/>
              </p:nvSpPr>
              <p:spPr>
                <a:xfrm>
                  <a:off x="8973927" y="4357653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88" name="Straight Connector 587">
                  <a:extLst>
                    <a:ext uri="{FF2B5EF4-FFF2-40B4-BE49-F238E27FC236}">
                      <a16:creationId xmlns:a16="http://schemas.microsoft.com/office/drawing/2014/main" id="{06473D3A-D3DC-45E0-9992-FD0A5E6CDE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8174334" y="3609368"/>
                  <a:ext cx="0" cy="1620813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0" name="Group 579">
                <a:extLst>
                  <a:ext uri="{FF2B5EF4-FFF2-40B4-BE49-F238E27FC236}">
                    <a16:creationId xmlns:a16="http://schemas.microsoft.com/office/drawing/2014/main" id="{7A947060-53A0-46BE-8381-2CA1FAC256C3}"/>
                  </a:ext>
                </a:extLst>
              </p:cNvPr>
              <p:cNvGrpSpPr/>
              <p:nvPr/>
            </p:nvGrpSpPr>
            <p:grpSpPr>
              <a:xfrm>
                <a:off x="10752881" y="3822516"/>
                <a:ext cx="1505759" cy="501364"/>
                <a:chOff x="10459699" y="1783545"/>
                <a:chExt cx="1505759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1" name="Rectangle 580">
                  <a:extLst>
                    <a:ext uri="{FF2B5EF4-FFF2-40B4-BE49-F238E27FC236}">
                      <a16:creationId xmlns:a16="http://schemas.microsoft.com/office/drawing/2014/main" id="{F4BF9ECD-2AEC-4761-9E1F-F0F7C7866F7C}"/>
                    </a:ext>
                  </a:extLst>
                </p:cNvPr>
                <p:cNvSpPr/>
                <p:nvPr/>
              </p:nvSpPr>
              <p:spPr>
                <a:xfrm>
                  <a:off x="10503752" y="1831197"/>
                  <a:ext cx="1411185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82" name="TextBox 581">
                  <a:extLst>
                    <a:ext uri="{FF2B5EF4-FFF2-40B4-BE49-F238E27FC236}">
                      <a16:creationId xmlns:a16="http://schemas.microsoft.com/office/drawing/2014/main" id="{F174FE55-8474-4AEF-B0A1-FD95A85A536E}"/>
                    </a:ext>
                  </a:extLst>
                </p:cNvPr>
                <p:cNvSpPr txBox="1"/>
                <p:nvPr/>
              </p:nvSpPr>
              <p:spPr>
                <a:xfrm>
                  <a:off x="10517881" y="1853153"/>
                  <a:ext cx="140455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RICHMOND</a:t>
                  </a:r>
                </a:p>
              </p:txBody>
            </p:sp>
            <p:sp>
              <p:nvSpPr>
                <p:cNvPr id="583" name="Oval 582">
                  <a:extLst>
                    <a:ext uri="{FF2B5EF4-FFF2-40B4-BE49-F238E27FC236}">
                      <a16:creationId xmlns:a16="http://schemas.microsoft.com/office/drawing/2014/main" id="{87EB3728-EDB9-4E57-AE8B-3DBFFFF38373}"/>
                    </a:ext>
                  </a:extLst>
                </p:cNvPr>
                <p:cNvSpPr/>
                <p:nvPr/>
              </p:nvSpPr>
              <p:spPr>
                <a:xfrm>
                  <a:off x="11874018" y="1783545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84" name="Oval 583">
                  <a:extLst>
                    <a:ext uri="{FF2B5EF4-FFF2-40B4-BE49-F238E27FC236}">
                      <a16:creationId xmlns:a16="http://schemas.microsoft.com/office/drawing/2014/main" id="{9B46799F-D42E-4399-BC2F-F5C8EF094259}"/>
                    </a:ext>
                  </a:extLst>
                </p:cNvPr>
                <p:cNvSpPr/>
                <p:nvPr/>
              </p:nvSpPr>
              <p:spPr>
                <a:xfrm>
                  <a:off x="11866109" y="2193469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85" name="Oval 584">
                  <a:extLst>
                    <a:ext uri="{FF2B5EF4-FFF2-40B4-BE49-F238E27FC236}">
                      <a16:creationId xmlns:a16="http://schemas.microsoft.com/office/drawing/2014/main" id="{CC8390B7-FE9B-49CC-841B-3BC2666E8511}"/>
                    </a:ext>
                  </a:extLst>
                </p:cNvPr>
                <p:cNvSpPr/>
                <p:nvPr/>
              </p:nvSpPr>
              <p:spPr>
                <a:xfrm>
                  <a:off x="10459699" y="1783545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86" name="Oval 585">
                  <a:extLst>
                    <a:ext uri="{FF2B5EF4-FFF2-40B4-BE49-F238E27FC236}">
                      <a16:creationId xmlns:a16="http://schemas.microsoft.com/office/drawing/2014/main" id="{55C17F23-8951-4A42-8337-CD41A9CD50FF}"/>
                    </a:ext>
                  </a:extLst>
                </p:cNvPr>
                <p:cNvSpPr/>
                <p:nvPr/>
              </p:nvSpPr>
              <p:spPr>
                <a:xfrm>
                  <a:off x="10459699" y="2193469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</p:grpSp>
        <p:grpSp>
          <p:nvGrpSpPr>
            <p:cNvPr id="589" name="Group 588">
              <a:extLst>
                <a:ext uri="{FF2B5EF4-FFF2-40B4-BE49-F238E27FC236}">
                  <a16:creationId xmlns:a16="http://schemas.microsoft.com/office/drawing/2014/main" id="{3F7DDF3F-C802-4C05-9C35-F5C9203316FC}"/>
                </a:ext>
              </a:extLst>
            </p:cNvPr>
            <p:cNvGrpSpPr/>
            <p:nvPr/>
          </p:nvGrpSpPr>
          <p:grpSpPr>
            <a:xfrm>
              <a:off x="7645640" y="6565157"/>
              <a:ext cx="1812105" cy="1630339"/>
              <a:chOff x="7645640" y="6565157"/>
              <a:chExt cx="1812105" cy="1630339"/>
            </a:xfrm>
          </p:grpSpPr>
          <p:grpSp>
            <p:nvGrpSpPr>
              <p:cNvPr id="590" name="Group 589">
                <a:extLst>
                  <a:ext uri="{FF2B5EF4-FFF2-40B4-BE49-F238E27FC236}">
                    <a16:creationId xmlns:a16="http://schemas.microsoft.com/office/drawing/2014/main" id="{52FCB21A-866F-4181-82AA-9832AD2B2C11}"/>
                  </a:ext>
                </a:extLst>
              </p:cNvPr>
              <p:cNvGrpSpPr/>
              <p:nvPr/>
            </p:nvGrpSpPr>
            <p:grpSpPr>
              <a:xfrm rot="10800000">
                <a:off x="9156197" y="6565157"/>
                <a:ext cx="124274" cy="1174695"/>
                <a:chOff x="8973926" y="3393296"/>
                <a:chExt cx="124274" cy="1174695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98" name="Oval 597">
                  <a:extLst>
                    <a:ext uri="{FF2B5EF4-FFF2-40B4-BE49-F238E27FC236}">
                      <a16:creationId xmlns:a16="http://schemas.microsoft.com/office/drawing/2014/main" id="{DF91F1AE-688D-4307-B861-95DA5259732D}"/>
                    </a:ext>
                  </a:extLst>
                </p:cNvPr>
                <p:cNvSpPr/>
                <p:nvPr/>
              </p:nvSpPr>
              <p:spPr>
                <a:xfrm>
                  <a:off x="8973926" y="4443717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99" name="Straight Connector 598">
                  <a:extLst>
                    <a:ext uri="{FF2B5EF4-FFF2-40B4-BE49-F238E27FC236}">
                      <a16:creationId xmlns:a16="http://schemas.microsoft.com/office/drawing/2014/main" id="{F1F9CAB5-A7A2-4213-B571-A51235C1C1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9033541" y="3393296"/>
                  <a:ext cx="0" cy="1050422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1" name="Group 590">
                <a:extLst>
                  <a:ext uri="{FF2B5EF4-FFF2-40B4-BE49-F238E27FC236}">
                    <a16:creationId xmlns:a16="http://schemas.microsoft.com/office/drawing/2014/main" id="{318D796E-B511-43DC-A41A-C67B973660C1}"/>
                  </a:ext>
                </a:extLst>
              </p:cNvPr>
              <p:cNvGrpSpPr/>
              <p:nvPr/>
            </p:nvGrpSpPr>
            <p:grpSpPr>
              <a:xfrm>
                <a:off x="7645640" y="7694132"/>
                <a:ext cx="1812105" cy="501364"/>
                <a:chOff x="11173289" y="3834670"/>
                <a:chExt cx="1812105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92" name="Rectangle 591">
                  <a:extLst>
                    <a:ext uri="{FF2B5EF4-FFF2-40B4-BE49-F238E27FC236}">
                      <a16:creationId xmlns:a16="http://schemas.microsoft.com/office/drawing/2014/main" id="{DF7C2A69-5CF8-4186-9C63-EC81BC30C378}"/>
                    </a:ext>
                  </a:extLst>
                </p:cNvPr>
                <p:cNvSpPr/>
                <p:nvPr/>
              </p:nvSpPr>
              <p:spPr>
                <a:xfrm>
                  <a:off x="11217341" y="3882322"/>
                  <a:ext cx="1716047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93" name="TextBox 592">
                  <a:extLst>
                    <a:ext uri="{FF2B5EF4-FFF2-40B4-BE49-F238E27FC236}">
                      <a16:creationId xmlns:a16="http://schemas.microsoft.com/office/drawing/2014/main" id="{D94A9D13-74A8-4D6C-BE76-6EF850345C01}"/>
                    </a:ext>
                  </a:extLst>
                </p:cNvPr>
                <p:cNvSpPr txBox="1"/>
                <p:nvPr/>
              </p:nvSpPr>
              <p:spPr>
                <a:xfrm>
                  <a:off x="11231471" y="3904278"/>
                  <a:ext cx="171604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SAN ANTONIO</a:t>
                  </a:r>
                </a:p>
              </p:txBody>
            </p:sp>
            <p:sp>
              <p:nvSpPr>
                <p:cNvPr id="594" name="Oval 593">
                  <a:extLst>
                    <a:ext uri="{FF2B5EF4-FFF2-40B4-BE49-F238E27FC236}">
                      <a16:creationId xmlns:a16="http://schemas.microsoft.com/office/drawing/2014/main" id="{2FD85ACB-A04A-4940-804C-68DAA45E7E47}"/>
                    </a:ext>
                  </a:extLst>
                </p:cNvPr>
                <p:cNvSpPr/>
                <p:nvPr/>
              </p:nvSpPr>
              <p:spPr>
                <a:xfrm>
                  <a:off x="12892843" y="383467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95" name="Oval 594">
                  <a:extLst>
                    <a:ext uri="{FF2B5EF4-FFF2-40B4-BE49-F238E27FC236}">
                      <a16:creationId xmlns:a16="http://schemas.microsoft.com/office/drawing/2014/main" id="{152D442D-5C30-442C-B386-4A7C6DAED147}"/>
                    </a:ext>
                  </a:extLst>
                </p:cNvPr>
                <p:cNvSpPr/>
                <p:nvPr/>
              </p:nvSpPr>
              <p:spPr>
                <a:xfrm>
                  <a:off x="12893954" y="4244594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96" name="Oval 595">
                  <a:extLst>
                    <a:ext uri="{FF2B5EF4-FFF2-40B4-BE49-F238E27FC236}">
                      <a16:creationId xmlns:a16="http://schemas.microsoft.com/office/drawing/2014/main" id="{7CA54DBF-50A6-4E96-829D-7322FE4F9312}"/>
                    </a:ext>
                  </a:extLst>
                </p:cNvPr>
                <p:cNvSpPr/>
                <p:nvPr/>
              </p:nvSpPr>
              <p:spPr>
                <a:xfrm>
                  <a:off x="11173289" y="383467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597" name="Oval 596">
                  <a:extLst>
                    <a:ext uri="{FF2B5EF4-FFF2-40B4-BE49-F238E27FC236}">
                      <a16:creationId xmlns:a16="http://schemas.microsoft.com/office/drawing/2014/main" id="{D0A414A4-DBAA-4F00-B686-93222C7EE2C6}"/>
                    </a:ext>
                  </a:extLst>
                </p:cNvPr>
                <p:cNvSpPr/>
                <p:nvPr/>
              </p:nvSpPr>
              <p:spPr>
                <a:xfrm>
                  <a:off x="11173289" y="4244594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</p:grpSp>
        <p:grpSp>
          <p:nvGrpSpPr>
            <p:cNvPr id="600" name="Group 599">
              <a:extLst>
                <a:ext uri="{FF2B5EF4-FFF2-40B4-BE49-F238E27FC236}">
                  <a16:creationId xmlns:a16="http://schemas.microsoft.com/office/drawing/2014/main" id="{B6EF8CBF-2CEF-4CE5-9635-8F2383CFB2D7}"/>
                </a:ext>
              </a:extLst>
            </p:cNvPr>
            <p:cNvGrpSpPr/>
            <p:nvPr/>
          </p:nvGrpSpPr>
          <p:grpSpPr>
            <a:xfrm>
              <a:off x="9264811" y="6359775"/>
              <a:ext cx="1129415" cy="1260593"/>
              <a:chOff x="9264811" y="6359775"/>
              <a:chExt cx="1129415" cy="1260593"/>
            </a:xfrm>
          </p:grpSpPr>
          <p:grpSp>
            <p:nvGrpSpPr>
              <p:cNvPr id="601" name="Group 600">
                <a:extLst>
                  <a:ext uri="{FF2B5EF4-FFF2-40B4-BE49-F238E27FC236}">
                    <a16:creationId xmlns:a16="http://schemas.microsoft.com/office/drawing/2014/main" id="{5CA63F38-FB5C-43C2-AAD7-53ABCB2C6346}"/>
                  </a:ext>
                </a:extLst>
              </p:cNvPr>
              <p:cNvGrpSpPr/>
              <p:nvPr/>
            </p:nvGrpSpPr>
            <p:grpSpPr>
              <a:xfrm>
                <a:off x="9368400" y="6359775"/>
                <a:ext cx="124274" cy="800203"/>
                <a:chOff x="8973926" y="4443717"/>
                <a:chExt cx="124274" cy="800203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09" name="Oval 608">
                  <a:extLst>
                    <a:ext uri="{FF2B5EF4-FFF2-40B4-BE49-F238E27FC236}">
                      <a16:creationId xmlns:a16="http://schemas.microsoft.com/office/drawing/2014/main" id="{B121F560-D0D6-4A91-BE69-FA2C7AD0B504}"/>
                    </a:ext>
                  </a:extLst>
                </p:cNvPr>
                <p:cNvSpPr/>
                <p:nvPr/>
              </p:nvSpPr>
              <p:spPr>
                <a:xfrm>
                  <a:off x="8973926" y="4443717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10" name="Straight Connector 609">
                  <a:extLst>
                    <a:ext uri="{FF2B5EF4-FFF2-40B4-BE49-F238E27FC236}">
                      <a16:creationId xmlns:a16="http://schemas.microsoft.com/office/drawing/2014/main" id="{5D85A395-7B52-4901-90DC-5732E606ED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9033541" y="4565169"/>
                  <a:ext cx="2522" cy="678751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2" name="Group 601">
                <a:extLst>
                  <a:ext uri="{FF2B5EF4-FFF2-40B4-BE49-F238E27FC236}">
                    <a16:creationId xmlns:a16="http://schemas.microsoft.com/office/drawing/2014/main" id="{50C35E16-6692-42C3-8797-B4E8537ADF83}"/>
                  </a:ext>
                </a:extLst>
              </p:cNvPr>
              <p:cNvGrpSpPr/>
              <p:nvPr/>
            </p:nvGrpSpPr>
            <p:grpSpPr>
              <a:xfrm>
                <a:off x="9264811" y="7119004"/>
                <a:ext cx="1129415" cy="501364"/>
                <a:chOff x="11252306" y="5457439"/>
                <a:chExt cx="1129415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03" name="Rectangle 602">
                  <a:extLst>
                    <a:ext uri="{FF2B5EF4-FFF2-40B4-BE49-F238E27FC236}">
                      <a16:creationId xmlns:a16="http://schemas.microsoft.com/office/drawing/2014/main" id="{768DFD15-A65D-4275-8851-51D5E46406F4}"/>
                    </a:ext>
                  </a:extLst>
                </p:cNvPr>
                <p:cNvSpPr/>
                <p:nvPr/>
              </p:nvSpPr>
              <p:spPr>
                <a:xfrm>
                  <a:off x="11296359" y="5505091"/>
                  <a:ext cx="1040372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04" name="TextBox 603">
                  <a:extLst>
                    <a:ext uri="{FF2B5EF4-FFF2-40B4-BE49-F238E27FC236}">
                      <a16:creationId xmlns:a16="http://schemas.microsoft.com/office/drawing/2014/main" id="{A7378E18-6F64-4321-B5FF-88A8F9EA4E48}"/>
                    </a:ext>
                  </a:extLst>
                </p:cNvPr>
                <p:cNvSpPr txBox="1"/>
                <p:nvPr/>
              </p:nvSpPr>
              <p:spPr>
                <a:xfrm>
                  <a:off x="11310488" y="5527047"/>
                  <a:ext cx="1026243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DALLAS</a:t>
                  </a:r>
                </a:p>
              </p:txBody>
            </p:sp>
            <p:sp>
              <p:nvSpPr>
                <p:cNvPr id="605" name="Oval 604">
                  <a:extLst>
                    <a:ext uri="{FF2B5EF4-FFF2-40B4-BE49-F238E27FC236}">
                      <a16:creationId xmlns:a16="http://schemas.microsoft.com/office/drawing/2014/main" id="{F00037C6-9E80-4F87-91DE-85D1B0B3EF97}"/>
                    </a:ext>
                  </a:extLst>
                </p:cNvPr>
                <p:cNvSpPr/>
                <p:nvPr/>
              </p:nvSpPr>
              <p:spPr>
                <a:xfrm>
                  <a:off x="12289170" y="5457439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06" name="Oval 605">
                  <a:extLst>
                    <a:ext uri="{FF2B5EF4-FFF2-40B4-BE49-F238E27FC236}">
                      <a16:creationId xmlns:a16="http://schemas.microsoft.com/office/drawing/2014/main" id="{298093AB-7A49-4CFF-A9E1-76A6A638D5CD}"/>
                    </a:ext>
                  </a:extLst>
                </p:cNvPr>
                <p:cNvSpPr/>
                <p:nvPr/>
              </p:nvSpPr>
              <p:spPr>
                <a:xfrm>
                  <a:off x="12290281" y="5867363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07" name="Oval 606">
                  <a:extLst>
                    <a:ext uri="{FF2B5EF4-FFF2-40B4-BE49-F238E27FC236}">
                      <a16:creationId xmlns:a16="http://schemas.microsoft.com/office/drawing/2014/main" id="{32BA22CE-D27B-4A51-9E4F-BBC1AEB25171}"/>
                    </a:ext>
                  </a:extLst>
                </p:cNvPr>
                <p:cNvSpPr/>
                <p:nvPr/>
              </p:nvSpPr>
              <p:spPr>
                <a:xfrm>
                  <a:off x="11252306" y="5457439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08" name="Oval 607">
                  <a:extLst>
                    <a:ext uri="{FF2B5EF4-FFF2-40B4-BE49-F238E27FC236}">
                      <a16:creationId xmlns:a16="http://schemas.microsoft.com/office/drawing/2014/main" id="{62B4BD50-F324-40DD-9E56-7947577C5BAD}"/>
                    </a:ext>
                  </a:extLst>
                </p:cNvPr>
                <p:cNvSpPr/>
                <p:nvPr/>
              </p:nvSpPr>
              <p:spPr>
                <a:xfrm>
                  <a:off x="11252306" y="5867363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</p:grpSp>
        <p:grpSp>
          <p:nvGrpSpPr>
            <p:cNvPr id="611" name="Group 610">
              <a:extLst>
                <a:ext uri="{FF2B5EF4-FFF2-40B4-BE49-F238E27FC236}">
                  <a16:creationId xmlns:a16="http://schemas.microsoft.com/office/drawing/2014/main" id="{4EBDA875-5E0A-4B89-A1B6-2F34CA77058F}"/>
                </a:ext>
              </a:extLst>
            </p:cNvPr>
            <p:cNvGrpSpPr/>
            <p:nvPr/>
          </p:nvGrpSpPr>
          <p:grpSpPr>
            <a:xfrm>
              <a:off x="9043622" y="3435822"/>
              <a:ext cx="1308756" cy="2002071"/>
              <a:chOff x="9043622" y="3807889"/>
              <a:chExt cx="1308756" cy="2002071"/>
            </a:xfrm>
          </p:grpSpPr>
          <p:grpSp>
            <p:nvGrpSpPr>
              <p:cNvPr id="612" name="Group 611">
                <a:extLst>
                  <a:ext uri="{FF2B5EF4-FFF2-40B4-BE49-F238E27FC236}">
                    <a16:creationId xmlns:a16="http://schemas.microsoft.com/office/drawing/2014/main" id="{445C0033-3B39-42EF-97D1-8EC86DA89873}"/>
                  </a:ext>
                </a:extLst>
              </p:cNvPr>
              <p:cNvGrpSpPr/>
              <p:nvPr/>
            </p:nvGrpSpPr>
            <p:grpSpPr>
              <a:xfrm>
                <a:off x="10132279" y="4209829"/>
                <a:ext cx="124274" cy="1600131"/>
                <a:chOff x="8973926" y="3336773"/>
                <a:chExt cx="124274" cy="1600131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20" name="Oval 619">
                  <a:extLst>
                    <a:ext uri="{FF2B5EF4-FFF2-40B4-BE49-F238E27FC236}">
                      <a16:creationId xmlns:a16="http://schemas.microsoft.com/office/drawing/2014/main" id="{6460E580-849A-45FA-811F-28F397AFEEA0}"/>
                    </a:ext>
                  </a:extLst>
                </p:cNvPr>
                <p:cNvSpPr/>
                <p:nvPr/>
              </p:nvSpPr>
              <p:spPr>
                <a:xfrm>
                  <a:off x="8973926" y="4812630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21" name="Straight Connector 620">
                  <a:extLst>
                    <a:ext uri="{FF2B5EF4-FFF2-40B4-BE49-F238E27FC236}">
                      <a16:creationId xmlns:a16="http://schemas.microsoft.com/office/drawing/2014/main" id="{461F256C-7FC1-4369-A05D-C36B06676D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33541" y="3336773"/>
                  <a:ext cx="0" cy="1472064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3" name="Group 612">
                <a:extLst>
                  <a:ext uri="{FF2B5EF4-FFF2-40B4-BE49-F238E27FC236}">
                    <a16:creationId xmlns:a16="http://schemas.microsoft.com/office/drawing/2014/main" id="{956BCC09-7080-4E07-8A79-208FC11D1A2B}"/>
                  </a:ext>
                </a:extLst>
              </p:cNvPr>
              <p:cNvGrpSpPr/>
              <p:nvPr/>
            </p:nvGrpSpPr>
            <p:grpSpPr>
              <a:xfrm>
                <a:off x="9043622" y="3807889"/>
                <a:ext cx="1308756" cy="501364"/>
                <a:chOff x="11127966" y="3834670"/>
                <a:chExt cx="1308756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14" name="Rectangle 613">
                  <a:extLst>
                    <a:ext uri="{FF2B5EF4-FFF2-40B4-BE49-F238E27FC236}">
                      <a16:creationId xmlns:a16="http://schemas.microsoft.com/office/drawing/2014/main" id="{488D9A0D-8188-4E62-B138-A96442D4A03A}"/>
                    </a:ext>
                  </a:extLst>
                </p:cNvPr>
                <p:cNvSpPr/>
                <p:nvPr/>
              </p:nvSpPr>
              <p:spPr>
                <a:xfrm>
                  <a:off x="11172019" y="3882322"/>
                  <a:ext cx="1218983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15" name="TextBox 614">
                  <a:extLst>
                    <a:ext uri="{FF2B5EF4-FFF2-40B4-BE49-F238E27FC236}">
                      <a16:creationId xmlns:a16="http://schemas.microsoft.com/office/drawing/2014/main" id="{1F3E384D-BD28-4133-A8FD-BF9468A1A10F}"/>
                    </a:ext>
                  </a:extLst>
                </p:cNvPr>
                <p:cNvSpPr txBox="1"/>
                <p:nvPr/>
              </p:nvSpPr>
              <p:spPr>
                <a:xfrm>
                  <a:off x="11186148" y="3904278"/>
                  <a:ext cx="122982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CHICAGO</a:t>
                  </a:r>
                </a:p>
              </p:txBody>
            </p:sp>
            <p:sp>
              <p:nvSpPr>
                <p:cNvPr id="616" name="Oval 615">
                  <a:extLst>
                    <a:ext uri="{FF2B5EF4-FFF2-40B4-BE49-F238E27FC236}">
                      <a16:creationId xmlns:a16="http://schemas.microsoft.com/office/drawing/2014/main" id="{C2173EEB-7507-47E9-B36B-743AB90772D9}"/>
                    </a:ext>
                  </a:extLst>
                </p:cNvPr>
                <p:cNvSpPr/>
                <p:nvPr/>
              </p:nvSpPr>
              <p:spPr>
                <a:xfrm>
                  <a:off x="12344171" y="383467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17" name="Oval 616">
                  <a:extLst>
                    <a:ext uri="{FF2B5EF4-FFF2-40B4-BE49-F238E27FC236}">
                      <a16:creationId xmlns:a16="http://schemas.microsoft.com/office/drawing/2014/main" id="{037B53D0-52B6-4A68-B789-38DE76B08C25}"/>
                    </a:ext>
                  </a:extLst>
                </p:cNvPr>
                <p:cNvSpPr/>
                <p:nvPr/>
              </p:nvSpPr>
              <p:spPr>
                <a:xfrm>
                  <a:off x="12345282" y="4244594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18" name="Oval 617">
                  <a:extLst>
                    <a:ext uri="{FF2B5EF4-FFF2-40B4-BE49-F238E27FC236}">
                      <a16:creationId xmlns:a16="http://schemas.microsoft.com/office/drawing/2014/main" id="{6C74AC95-E4BF-42F0-827E-9E9F013A238C}"/>
                    </a:ext>
                  </a:extLst>
                </p:cNvPr>
                <p:cNvSpPr/>
                <p:nvPr/>
              </p:nvSpPr>
              <p:spPr>
                <a:xfrm>
                  <a:off x="11127966" y="383467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19" name="Oval 618">
                  <a:extLst>
                    <a:ext uri="{FF2B5EF4-FFF2-40B4-BE49-F238E27FC236}">
                      <a16:creationId xmlns:a16="http://schemas.microsoft.com/office/drawing/2014/main" id="{4C49C0FA-E712-4A29-8E4C-B865DA7AFDAC}"/>
                    </a:ext>
                  </a:extLst>
                </p:cNvPr>
                <p:cNvSpPr/>
                <p:nvPr/>
              </p:nvSpPr>
              <p:spPr>
                <a:xfrm>
                  <a:off x="11127966" y="4244594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</p:grpSp>
        <p:grpSp>
          <p:nvGrpSpPr>
            <p:cNvPr id="622" name="Group 621">
              <a:extLst>
                <a:ext uri="{FF2B5EF4-FFF2-40B4-BE49-F238E27FC236}">
                  <a16:creationId xmlns:a16="http://schemas.microsoft.com/office/drawing/2014/main" id="{5CC12602-CDE2-4F37-8806-C99B224D77ED}"/>
                </a:ext>
              </a:extLst>
            </p:cNvPr>
            <p:cNvGrpSpPr/>
            <p:nvPr/>
          </p:nvGrpSpPr>
          <p:grpSpPr>
            <a:xfrm>
              <a:off x="8439989" y="3963792"/>
              <a:ext cx="1185987" cy="1759052"/>
              <a:chOff x="8439989" y="3963792"/>
              <a:chExt cx="1185987" cy="1759052"/>
            </a:xfrm>
          </p:grpSpPr>
          <p:grpSp>
            <p:nvGrpSpPr>
              <p:cNvPr id="623" name="Group 622">
                <a:extLst>
                  <a:ext uri="{FF2B5EF4-FFF2-40B4-BE49-F238E27FC236}">
                    <a16:creationId xmlns:a16="http://schemas.microsoft.com/office/drawing/2014/main" id="{007F627F-69A9-4F78-A340-3B2439D5F75E}"/>
                  </a:ext>
                </a:extLst>
              </p:cNvPr>
              <p:cNvGrpSpPr/>
              <p:nvPr/>
            </p:nvGrpSpPr>
            <p:grpSpPr>
              <a:xfrm>
                <a:off x="8977065" y="4433510"/>
                <a:ext cx="124274" cy="1289334"/>
                <a:chOff x="8973926" y="3278657"/>
                <a:chExt cx="124274" cy="128933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31" name="Oval 630">
                  <a:extLst>
                    <a:ext uri="{FF2B5EF4-FFF2-40B4-BE49-F238E27FC236}">
                      <a16:creationId xmlns:a16="http://schemas.microsoft.com/office/drawing/2014/main" id="{2CEFF006-288E-4B02-A4E7-853B4BDA30E4}"/>
                    </a:ext>
                  </a:extLst>
                </p:cNvPr>
                <p:cNvSpPr/>
                <p:nvPr/>
              </p:nvSpPr>
              <p:spPr>
                <a:xfrm>
                  <a:off x="8973926" y="4443717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32" name="Straight Connector 631">
                  <a:extLst>
                    <a:ext uri="{FF2B5EF4-FFF2-40B4-BE49-F238E27FC236}">
                      <a16:creationId xmlns:a16="http://schemas.microsoft.com/office/drawing/2014/main" id="{D9EB3FBE-1947-4407-A242-900C41B29EE0}"/>
                    </a:ext>
                  </a:extLst>
                </p:cNvPr>
                <p:cNvCxnSpPr>
                  <a:cxnSpLocks/>
                  <a:stCxn id="631" idx="0"/>
                  <a:endCxn id="626" idx="2"/>
                </p:cNvCxnSpPr>
                <p:nvPr/>
              </p:nvCxnSpPr>
              <p:spPr>
                <a:xfrm flipH="1" flipV="1">
                  <a:off x="9035405" y="3278657"/>
                  <a:ext cx="658" cy="116506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4" name="Group 623">
                <a:extLst>
                  <a:ext uri="{FF2B5EF4-FFF2-40B4-BE49-F238E27FC236}">
                    <a16:creationId xmlns:a16="http://schemas.microsoft.com/office/drawing/2014/main" id="{2C2CE33A-667A-4DD6-9ED4-42F0CBF63393}"/>
                  </a:ext>
                </a:extLst>
              </p:cNvPr>
              <p:cNvGrpSpPr/>
              <p:nvPr/>
            </p:nvGrpSpPr>
            <p:grpSpPr>
              <a:xfrm>
                <a:off x="8439989" y="3963792"/>
                <a:ext cx="1185987" cy="501364"/>
                <a:chOff x="11173289" y="3118915"/>
                <a:chExt cx="1185987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25" name="Rectangle 624">
                  <a:extLst>
                    <a:ext uri="{FF2B5EF4-FFF2-40B4-BE49-F238E27FC236}">
                      <a16:creationId xmlns:a16="http://schemas.microsoft.com/office/drawing/2014/main" id="{E0E0604C-1707-43F1-9250-058F3C516A9E}"/>
                    </a:ext>
                  </a:extLst>
                </p:cNvPr>
                <p:cNvSpPr/>
                <p:nvPr/>
              </p:nvSpPr>
              <p:spPr>
                <a:xfrm>
                  <a:off x="11217343" y="3166567"/>
                  <a:ext cx="1094874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26" name="TextBox 625">
                  <a:extLst>
                    <a:ext uri="{FF2B5EF4-FFF2-40B4-BE49-F238E27FC236}">
                      <a16:creationId xmlns:a16="http://schemas.microsoft.com/office/drawing/2014/main" id="{4510751B-EC0C-4F58-AEE4-CA58B9275B2B}"/>
                    </a:ext>
                  </a:extLst>
                </p:cNvPr>
                <p:cNvSpPr txBox="1"/>
                <p:nvPr/>
              </p:nvSpPr>
              <p:spPr>
                <a:xfrm>
                  <a:off x="11231471" y="3188523"/>
                  <a:ext cx="1080745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DENVER</a:t>
                  </a:r>
                </a:p>
              </p:txBody>
            </p:sp>
            <p:sp>
              <p:nvSpPr>
                <p:cNvPr id="627" name="Oval 626">
                  <a:extLst>
                    <a:ext uri="{FF2B5EF4-FFF2-40B4-BE49-F238E27FC236}">
                      <a16:creationId xmlns:a16="http://schemas.microsoft.com/office/drawing/2014/main" id="{6D9CC49D-B7D4-4E28-B0E0-7E4DC9446188}"/>
                    </a:ext>
                  </a:extLst>
                </p:cNvPr>
                <p:cNvSpPr/>
                <p:nvPr/>
              </p:nvSpPr>
              <p:spPr>
                <a:xfrm>
                  <a:off x="12266725" y="3118915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28" name="Oval 627">
                  <a:extLst>
                    <a:ext uri="{FF2B5EF4-FFF2-40B4-BE49-F238E27FC236}">
                      <a16:creationId xmlns:a16="http://schemas.microsoft.com/office/drawing/2014/main" id="{7F5A1C84-4B35-4AB8-B205-19AA4A023077}"/>
                    </a:ext>
                  </a:extLst>
                </p:cNvPr>
                <p:cNvSpPr/>
                <p:nvPr/>
              </p:nvSpPr>
              <p:spPr>
                <a:xfrm>
                  <a:off x="12267836" y="3528839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29" name="Oval 628">
                  <a:extLst>
                    <a:ext uri="{FF2B5EF4-FFF2-40B4-BE49-F238E27FC236}">
                      <a16:creationId xmlns:a16="http://schemas.microsoft.com/office/drawing/2014/main" id="{A33D867F-F465-4282-9722-76AD22E289C7}"/>
                    </a:ext>
                  </a:extLst>
                </p:cNvPr>
                <p:cNvSpPr/>
                <p:nvPr/>
              </p:nvSpPr>
              <p:spPr>
                <a:xfrm>
                  <a:off x="11173289" y="3118915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30" name="Oval 629">
                  <a:extLst>
                    <a:ext uri="{FF2B5EF4-FFF2-40B4-BE49-F238E27FC236}">
                      <a16:creationId xmlns:a16="http://schemas.microsoft.com/office/drawing/2014/main" id="{AE7D1BB3-6D3E-44EE-BB64-B55606F841BD}"/>
                    </a:ext>
                  </a:extLst>
                </p:cNvPr>
                <p:cNvSpPr/>
                <p:nvPr/>
              </p:nvSpPr>
              <p:spPr>
                <a:xfrm>
                  <a:off x="11173289" y="3528839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</p:grpSp>
        <p:grpSp>
          <p:nvGrpSpPr>
            <p:cNvPr id="633" name="Group 632">
              <a:extLst>
                <a:ext uri="{FF2B5EF4-FFF2-40B4-BE49-F238E27FC236}">
                  <a16:creationId xmlns:a16="http://schemas.microsoft.com/office/drawing/2014/main" id="{9466A941-AC52-44EA-ABEA-01882DD32C14}"/>
                </a:ext>
              </a:extLst>
            </p:cNvPr>
            <p:cNvGrpSpPr/>
            <p:nvPr/>
          </p:nvGrpSpPr>
          <p:grpSpPr>
            <a:xfrm>
              <a:off x="7391550" y="3429611"/>
              <a:ext cx="1230867" cy="1127390"/>
              <a:chOff x="7391550" y="3429611"/>
              <a:chExt cx="1230867" cy="1127390"/>
            </a:xfrm>
          </p:grpSpPr>
          <p:grpSp>
            <p:nvGrpSpPr>
              <p:cNvPr id="634" name="Group 633">
                <a:extLst>
                  <a:ext uri="{FF2B5EF4-FFF2-40B4-BE49-F238E27FC236}">
                    <a16:creationId xmlns:a16="http://schemas.microsoft.com/office/drawing/2014/main" id="{80A68641-57E9-4878-95A5-09F542875E65}"/>
                  </a:ext>
                </a:extLst>
              </p:cNvPr>
              <p:cNvGrpSpPr/>
              <p:nvPr/>
            </p:nvGrpSpPr>
            <p:grpSpPr>
              <a:xfrm>
                <a:off x="7952527" y="3894675"/>
                <a:ext cx="124274" cy="662326"/>
                <a:chOff x="8886819" y="3989758"/>
                <a:chExt cx="124274" cy="662326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42" name="Oval 641">
                  <a:extLst>
                    <a:ext uri="{FF2B5EF4-FFF2-40B4-BE49-F238E27FC236}">
                      <a16:creationId xmlns:a16="http://schemas.microsoft.com/office/drawing/2014/main" id="{CED8A229-E625-4044-9824-8B838F5B82CD}"/>
                    </a:ext>
                  </a:extLst>
                </p:cNvPr>
                <p:cNvSpPr/>
                <p:nvPr/>
              </p:nvSpPr>
              <p:spPr>
                <a:xfrm>
                  <a:off x="8886819" y="4527810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43" name="Straight Connector 642">
                  <a:extLst>
                    <a:ext uri="{FF2B5EF4-FFF2-40B4-BE49-F238E27FC236}">
                      <a16:creationId xmlns:a16="http://schemas.microsoft.com/office/drawing/2014/main" id="{F9E6D46B-C187-4BFE-8825-BF776FC166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948956" y="3989758"/>
                  <a:ext cx="1" cy="578233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5" name="Group 634">
                <a:extLst>
                  <a:ext uri="{FF2B5EF4-FFF2-40B4-BE49-F238E27FC236}">
                    <a16:creationId xmlns:a16="http://schemas.microsoft.com/office/drawing/2014/main" id="{BA8A712F-D7D3-4328-9EC9-3B8C25F2B9D8}"/>
                  </a:ext>
                </a:extLst>
              </p:cNvPr>
              <p:cNvGrpSpPr/>
              <p:nvPr/>
            </p:nvGrpSpPr>
            <p:grpSpPr>
              <a:xfrm>
                <a:off x="7391550" y="3429611"/>
                <a:ext cx="1230867" cy="501364"/>
                <a:chOff x="11146431" y="3834670"/>
                <a:chExt cx="1230867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36" name="Rectangle 635">
                  <a:extLst>
                    <a:ext uri="{FF2B5EF4-FFF2-40B4-BE49-F238E27FC236}">
                      <a16:creationId xmlns:a16="http://schemas.microsoft.com/office/drawing/2014/main" id="{6C2C4E6B-65D8-4C3C-8948-CE7EAA0A62AA}"/>
                    </a:ext>
                  </a:extLst>
                </p:cNvPr>
                <p:cNvSpPr/>
                <p:nvPr/>
              </p:nvSpPr>
              <p:spPr>
                <a:xfrm>
                  <a:off x="11190484" y="3882322"/>
                  <a:ext cx="1141933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37" name="TextBox 636">
                  <a:extLst>
                    <a:ext uri="{FF2B5EF4-FFF2-40B4-BE49-F238E27FC236}">
                      <a16:creationId xmlns:a16="http://schemas.microsoft.com/office/drawing/2014/main" id="{035DCCC0-51BB-4089-AA3A-E51A7898E903}"/>
                    </a:ext>
                  </a:extLst>
                </p:cNvPr>
                <p:cNvSpPr txBox="1"/>
                <p:nvPr/>
              </p:nvSpPr>
              <p:spPr>
                <a:xfrm>
                  <a:off x="11204613" y="3904278"/>
                  <a:ext cx="113755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SEATTLE</a:t>
                  </a:r>
                </a:p>
              </p:txBody>
            </p:sp>
            <p:sp>
              <p:nvSpPr>
                <p:cNvPr id="638" name="Oval 637">
                  <a:extLst>
                    <a:ext uri="{FF2B5EF4-FFF2-40B4-BE49-F238E27FC236}">
                      <a16:creationId xmlns:a16="http://schemas.microsoft.com/office/drawing/2014/main" id="{29B40EDA-44E8-45EF-9C09-F0F00F2F4257}"/>
                    </a:ext>
                  </a:extLst>
                </p:cNvPr>
                <p:cNvSpPr/>
                <p:nvPr/>
              </p:nvSpPr>
              <p:spPr>
                <a:xfrm>
                  <a:off x="12284747" y="383467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39" name="Oval 638">
                  <a:extLst>
                    <a:ext uri="{FF2B5EF4-FFF2-40B4-BE49-F238E27FC236}">
                      <a16:creationId xmlns:a16="http://schemas.microsoft.com/office/drawing/2014/main" id="{C4628521-7613-45DE-8E6B-3210FF4BCFB9}"/>
                    </a:ext>
                  </a:extLst>
                </p:cNvPr>
                <p:cNvSpPr/>
                <p:nvPr/>
              </p:nvSpPr>
              <p:spPr>
                <a:xfrm>
                  <a:off x="12285858" y="4244594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40" name="Oval 639">
                  <a:extLst>
                    <a:ext uri="{FF2B5EF4-FFF2-40B4-BE49-F238E27FC236}">
                      <a16:creationId xmlns:a16="http://schemas.microsoft.com/office/drawing/2014/main" id="{267D241A-F800-496B-80BC-6F456B5280C2}"/>
                    </a:ext>
                  </a:extLst>
                </p:cNvPr>
                <p:cNvSpPr/>
                <p:nvPr/>
              </p:nvSpPr>
              <p:spPr>
                <a:xfrm>
                  <a:off x="11146431" y="383467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41" name="Oval 640">
                  <a:extLst>
                    <a:ext uri="{FF2B5EF4-FFF2-40B4-BE49-F238E27FC236}">
                      <a16:creationId xmlns:a16="http://schemas.microsoft.com/office/drawing/2014/main" id="{F749AE32-98C6-4B99-A0D8-8B293973AED5}"/>
                    </a:ext>
                  </a:extLst>
                </p:cNvPr>
                <p:cNvSpPr/>
                <p:nvPr/>
              </p:nvSpPr>
              <p:spPr>
                <a:xfrm>
                  <a:off x="11146431" y="4244594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</p:grpSp>
        <p:grpSp>
          <p:nvGrpSpPr>
            <p:cNvPr id="644" name="Group 643">
              <a:extLst>
                <a:ext uri="{FF2B5EF4-FFF2-40B4-BE49-F238E27FC236}">
                  <a16:creationId xmlns:a16="http://schemas.microsoft.com/office/drawing/2014/main" id="{04E81548-ADEC-4C3D-BAAD-5D8D97B68E69}"/>
                </a:ext>
              </a:extLst>
            </p:cNvPr>
            <p:cNvGrpSpPr/>
            <p:nvPr/>
          </p:nvGrpSpPr>
          <p:grpSpPr>
            <a:xfrm>
              <a:off x="6184468" y="4675204"/>
              <a:ext cx="2060334" cy="839890"/>
              <a:chOff x="6184468" y="4675204"/>
              <a:chExt cx="2060334" cy="839890"/>
            </a:xfrm>
          </p:grpSpPr>
          <p:grpSp>
            <p:nvGrpSpPr>
              <p:cNvPr id="645" name="Group 644">
                <a:extLst>
                  <a:ext uri="{FF2B5EF4-FFF2-40B4-BE49-F238E27FC236}">
                    <a16:creationId xmlns:a16="http://schemas.microsoft.com/office/drawing/2014/main" id="{F0365007-99DF-498D-B186-06825EF4D481}"/>
                  </a:ext>
                </a:extLst>
              </p:cNvPr>
              <p:cNvGrpSpPr/>
              <p:nvPr/>
            </p:nvGrpSpPr>
            <p:grpSpPr>
              <a:xfrm rot="16200000">
                <a:off x="7705777" y="5268343"/>
                <a:ext cx="369228" cy="124274"/>
                <a:chOff x="8973926" y="4443717"/>
                <a:chExt cx="369228" cy="1242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53" name="Oval 652">
                  <a:extLst>
                    <a:ext uri="{FF2B5EF4-FFF2-40B4-BE49-F238E27FC236}">
                      <a16:creationId xmlns:a16="http://schemas.microsoft.com/office/drawing/2014/main" id="{AAA2845F-840C-4688-8FB7-B41504C82297}"/>
                    </a:ext>
                  </a:extLst>
                </p:cNvPr>
                <p:cNvSpPr/>
                <p:nvPr/>
              </p:nvSpPr>
              <p:spPr>
                <a:xfrm>
                  <a:off x="8973926" y="4443717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54" name="Straight Connector 653">
                  <a:extLst>
                    <a:ext uri="{FF2B5EF4-FFF2-40B4-BE49-F238E27FC236}">
                      <a16:creationId xmlns:a16="http://schemas.microsoft.com/office/drawing/2014/main" id="{3BE4C20B-8897-415F-BBFB-0B30213AB3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V="1">
                  <a:off x="9197806" y="4358280"/>
                  <a:ext cx="0" cy="290696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6" name="Group 645">
                <a:extLst>
                  <a:ext uri="{FF2B5EF4-FFF2-40B4-BE49-F238E27FC236}">
                    <a16:creationId xmlns:a16="http://schemas.microsoft.com/office/drawing/2014/main" id="{3ACB6755-1B2D-4339-A63F-852853AAB917}"/>
                  </a:ext>
                </a:extLst>
              </p:cNvPr>
              <p:cNvGrpSpPr/>
              <p:nvPr/>
            </p:nvGrpSpPr>
            <p:grpSpPr>
              <a:xfrm>
                <a:off x="6184468" y="4675204"/>
                <a:ext cx="2060334" cy="501364"/>
                <a:chOff x="11945799" y="3487829"/>
                <a:chExt cx="2060334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47" name="Rectangle 646">
                  <a:extLst>
                    <a:ext uri="{FF2B5EF4-FFF2-40B4-BE49-F238E27FC236}">
                      <a16:creationId xmlns:a16="http://schemas.microsoft.com/office/drawing/2014/main" id="{338321CE-9309-4DEC-A1E9-F6CC2C211470}"/>
                    </a:ext>
                  </a:extLst>
                </p:cNvPr>
                <p:cNvSpPr/>
                <p:nvPr/>
              </p:nvSpPr>
              <p:spPr>
                <a:xfrm>
                  <a:off x="11989851" y="3535481"/>
                  <a:ext cx="1973617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48" name="TextBox 647">
                  <a:extLst>
                    <a:ext uri="{FF2B5EF4-FFF2-40B4-BE49-F238E27FC236}">
                      <a16:creationId xmlns:a16="http://schemas.microsoft.com/office/drawing/2014/main" id="{AF5BDC2D-CD8D-4B56-A1D6-10E105C96BF0}"/>
                    </a:ext>
                  </a:extLst>
                </p:cNvPr>
                <p:cNvSpPr txBox="1"/>
                <p:nvPr/>
              </p:nvSpPr>
              <p:spPr>
                <a:xfrm>
                  <a:off x="12003981" y="3557437"/>
                  <a:ext cx="1973617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SAN FRANCISCO</a:t>
                  </a:r>
                </a:p>
              </p:txBody>
            </p:sp>
            <p:sp>
              <p:nvSpPr>
                <p:cNvPr id="649" name="Oval 648">
                  <a:extLst>
                    <a:ext uri="{FF2B5EF4-FFF2-40B4-BE49-F238E27FC236}">
                      <a16:creationId xmlns:a16="http://schemas.microsoft.com/office/drawing/2014/main" id="{8EDDAC44-BFDB-49E1-A3A3-2D955BD41EF5}"/>
                    </a:ext>
                  </a:extLst>
                </p:cNvPr>
                <p:cNvSpPr/>
                <p:nvPr/>
              </p:nvSpPr>
              <p:spPr>
                <a:xfrm>
                  <a:off x="13913582" y="3487829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50" name="Oval 649">
                  <a:extLst>
                    <a:ext uri="{FF2B5EF4-FFF2-40B4-BE49-F238E27FC236}">
                      <a16:creationId xmlns:a16="http://schemas.microsoft.com/office/drawing/2014/main" id="{389E5821-5ED8-4E56-A2FF-88A91B1C3657}"/>
                    </a:ext>
                  </a:extLst>
                </p:cNvPr>
                <p:cNvSpPr/>
                <p:nvPr/>
              </p:nvSpPr>
              <p:spPr>
                <a:xfrm>
                  <a:off x="13914693" y="3897753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51" name="Oval 650">
                  <a:extLst>
                    <a:ext uri="{FF2B5EF4-FFF2-40B4-BE49-F238E27FC236}">
                      <a16:creationId xmlns:a16="http://schemas.microsoft.com/office/drawing/2014/main" id="{79C67679-6A76-4EE8-8061-89EDB18EAA96}"/>
                    </a:ext>
                  </a:extLst>
                </p:cNvPr>
                <p:cNvSpPr/>
                <p:nvPr/>
              </p:nvSpPr>
              <p:spPr>
                <a:xfrm>
                  <a:off x="11945799" y="3487829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52" name="Oval 651">
                  <a:extLst>
                    <a:ext uri="{FF2B5EF4-FFF2-40B4-BE49-F238E27FC236}">
                      <a16:creationId xmlns:a16="http://schemas.microsoft.com/office/drawing/2014/main" id="{CD08BCE2-5011-4929-B8BD-95088B20705F}"/>
                    </a:ext>
                  </a:extLst>
                </p:cNvPr>
                <p:cNvSpPr/>
                <p:nvPr/>
              </p:nvSpPr>
              <p:spPr>
                <a:xfrm>
                  <a:off x="11945799" y="3897753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</p:grpSp>
        <p:grpSp>
          <p:nvGrpSpPr>
            <p:cNvPr id="655" name="Group 654">
              <a:extLst>
                <a:ext uri="{FF2B5EF4-FFF2-40B4-BE49-F238E27FC236}">
                  <a16:creationId xmlns:a16="http://schemas.microsoft.com/office/drawing/2014/main" id="{A11768D6-A184-42DC-BC72-75382F127956}"/>
                </a:ext>
              </a:extLst>
            </p:cNvPr>
            <p:cNvGrpSpPr/>
            <p:nvPr/>
          </p:nvGrpSpPr>
          <p:grpSpPr>
            <a:xfrm>
              <a:off x="6757294" y="5570578"/>
              <a:ext cx="1342772" cy="1318806"/>
              <a:chOff x="6757294" y="5570578"/>
              <a:chExt cx="1342772" cy="1318806"/>
            </a:xfrm>
          </p:grpSpPr>
          <p:grpSp>
            <p:nvGrpSpPr>
              <p:cNvPr id="656" name="Group 655">
                <a:extLst>
                  <a:ext uri="{FF2B5EF4-FFF2-40B4-BE49-F238E27FC236}">
                    <a16:creationId xmlns:a16="http://schemas.microsoft.com/office/drawing/2014/main" id="{A4F91741-F875-4F9F-8DD7-6A1303837F96}"/>
                  </a:ext>
                </a:extLst>
              </p:cNvPr>
              <p:cNvGrpSpPr/>
              <p:nvPr/>
            </p:nvGrpSpPr>
            <p:grpSpPr>
              <a:xfrm rot="16200000">
                <a:off x="7502706" y="5957419"/>
                <a:ext cx="897956" cy="124274"/>
                <a:chOff x="8200244" y="4443717"/>
                <a:chExt cx="897956" cy="1242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64" name="Oval 663">
                  <a:extLst>
                    <a:ext uri="{FF2B5EF4-FFF2-40B4-BE49-F238E27FC236}">
                      <a16:creationId xmlns:a16="http://schemas.microsoft.com/office/drawing/2014/main" id="{B39E65D4-0018-4BED-B3B5-4FDDEBBA0A6C}"/>
                    </a:ext>
                  </a:extLst>
                </p:cNvPr>
                <p:cNvSpPr/>
                <p:nvPr/>
              </p:nvSpPr>
              <p:spPr>
                <a:xfrm>
                  <a:off x="8973926" y="4443717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65" name="Straight Connector 664">
                  <a:extLst>
                    <a:ext uri="{FF2B5EF4-FFF2-40B4-BE49-F238E27FC236}">
                      <a16:creationId xmlns:a16="http://schemas.microsoft.com/office/drawing/2014/main" id="{BC4AE28F-34F7-44A3-9AE2-2C62636A3C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588670" y="4117382"/>
                  <a:ext cx="0" cy="776852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7" name="Group 656">
                <a:extLst>
                  <a:ext uri="{FF2B5EF4-FFF2-40B4-BE49-F238E27FC236}">
                    <a16:creationId xmlns:a16="http://schemas.microsoft.com/office/drawing/2014/main" id="{F541ED6F-26B7-431C-B3C9-0FBA0C318A3B}"/>
                  </a:ext>
                </a:extLst>
              </p:cNvPr>
              <p:cNvGrpSpPr/>
              <p:nvPr/>
            </p:nvGrpSpPr>
            <p:grpSpPr>
              <a:xfrm>
                <a:off x="6757294" y="6388020"/>
                <a:ext cx="1342772" cy="501364"/>
                <a:chOff x="11616375" y="4706736"/>
                <a:chExt cx="1342772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58" name="Rectangle 657">
                  <a:extLst>
                    <a:ext uri="{FF2B5EF4-FFF2-40B4-BE49-F238E27FC236}">
                      <a16:creationId xmlns:a16="http://schemas.microsoft.com/office/drawing/2014/main" id="{AB07A418-D0E8-4A7A-9C92-5FAF6729149F}"/>
                    </a:ext>
                  </a:extLst>
                </p:cNvPr>
                <p:cNvSpPr/>
                <p:nvPr/>
              </p:nvSpPr>
              <p:spPr>
                <a:xfrm>
                  <a:off x="11660427" y="4754388"/>
                  <a:ext cx="1250905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59" name="TextBox 658">
                  <a:extLst>
                    <a:ext uri="{FF2B5EF4-FFF2-40B4-BE49-F238E27FC236}">
                      <a16:creationId xmlns:a16="http://schemas.microsoft.com/office/drawing/2014/main" id="{F352891B-86BE-4BA3-B348-902800B0CB61}"/>
                    </a:ext>
                  </a:extLst>
                </p:cNvPr>
                <p:cNvSpPr txBox="1"/>
                <p:nvPr/>
              </p:nvSpPr>
              <p:spPr>
                <a:xfrm>
                  <a:off x="11674557" y="4776344"/>
                  <a:ext cx="12554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SAN JOSE</a:t>
                  </a:r>
                </a:p>
              </p:txBody>
            </p:sp>
            <p:sp>
              <p:nvSpPr>
                <p:cNvPr id="660" name="Oval 659">
                  <a:extLst>
                    <a:ext uri="{FF2B5EF4-FFF2-40B4-BE49-F238E27FC236}">
                      <a16:creationId xmlns:a16="http://schemas.microsoft.com/office/drawing/2014/main" id="{3C5493FC-107F-48D5-A8A4-2C2E88011B53}"/>
                    </a:ext>
                  </a:extLst>
                </p:cNvPr>
                <p:cNvSpPr/>
                <p:nvPr/>
              </p:nvSpPr>
              <p:spPr>
                <a:xfrm>
                  <a:off x="12865618" y="4706736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61" name="Oval 660">
                  <a:extLst>
                    <a:ext uri="{FF2B5EF4-FFF2-40B4-BE49-F238E27FC236}">
                      <a16:creationId xmlns:a16="http://schemas.microsoft.com/office/drawing/2014/main" id="{BFDC0B04-BE36-456F-8DB8-11158CF42366}"/>
                    </a:ext>
                  </a:extLst>
                </p:cNvPr>
                <p:cNvSpPr/>
                <p:nvPr/>
              </p:nvSpPr>
              <p:spPr>
                <a:xfrm>
                  <a:off x="12867707" y="511666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62" name="Oval 661">
                  <a:extLst>
                    <a:ext uri="{FF2B5EF4-FFF2-40B4-BE49-F238E27FC236}">
                      <a16:creationId xmlns:a16="http://schemas.microsoft.com/office/drawing/2014/main" id="{AE726C70-9F95-4EF5-BB28-1BF9B0DD71D6}"/>
                    </a:ext>
                  </a:extLst>
                </p:cNvPr>
                <p:cNvSpPr/>
                <p:nvPr/>
              </p:nvSpPr>
              <p:spPr>
                <a:xfrm>
                  <a:off x="11616375" y="4706736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63" name="Oval 662">
                  <a:extLst>
                    <a:ext uri="{FF2B5EF4-FFF2-40B4-BE49-F238E27FC236}">
                      <a16:creationId xmlns:a16="http://schemas.microsoft.com/office/drawing/2014/main" id="{2C0E31C0-3E54-44F2-BF31-58B968198A1B}"/>
                    </a:ext>
                  </a:extLst>
                </p:cNvPr>
                <p:cNvSpPr/>
                <p:nvPr/>
              </p:nvSpPr>
              <p:spPr>
                <a:xfrm>
                  <a:off x="11616375" y="511666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</p:grpSp>
        <p:grpSp>
          <p:nvGrpSpPr>
            <p:cNvPr id="666" name="Group 665">
              <a:extLst>
                <a:ext uri="{FF2B5EF4-FFF2-40B4-BE49-F238E27FC236}">
                  <a16:creationId xmlns:a16="http://schemas.microsoft.com/office/drawing/2014/main" id="{1DEC0DD1-C898-42FB-A70D-2E230F60AF5E}"/>
                </a:ext>
              </a:extLst>
            </p:cNvPr>
            <p:cNvGrpSpPr/>
            <p:nvPr/>
          </p:nvGrpSpPr>
          <p:grpSpPr>
            <a:xfrm>
              <a:off x="6547431" y="5801938"/>
              <a:ext cx="1812105" cy="1630339"/>
              <a:chOff x="6547431" y="5801938"/>
              <a:chExt cx="1812105" cy="1630339"/>
            </a:xfrm>
          </p:grpSpPr>
          <p:grpSp>
            <p:nvGrpSpPr>
              <p:cNvPr id="667" name="Group 666">
                <a:extLst>
                  <a:ext uri="{FF2B5EF4-FFF2-40B4-BE49-F238E27FC236}">
                    <a16:creationId xmlns:a16="http://schemas.microsoft.com/office/drawing/2014/main" id="{385A667A-38FC-4ED9-B8B7-7E07A442ACBF}"/>
                  </a:ext>
                </a:extLst>
              </p:cNvPr>
              <p:cNvGrpSpPr/>
              <p:nvPr/>
            </p:nvGrpSpPr>
            <p:grpSpPr>
              <a:xfrm rot="10800000">
                <a:off x="8086208" y="5801938"/>
                <a:ext cx="124274" cy="1171873"/>
                <a:chOff x="8945706" y="3396118"/>
                <a:chExt cx="124274" cy="1171873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75" name="Oval 674">
                  <a:extLst>
                    <a:ext uri="{FF2B5EF4-FFF2-40B4-BE49-F238E27FC236}">
                      <a16:creationId xmlns:a16="http://schemas.microsoft.com/office/drawing/2014/main" id="{47E1257D-6498-4FD0-8DD3-89E367D5F7A3}"/>
                    </a:ext>
                  </a:extLst>
                </p:cNvPr>
                <p:cNvSpPr/>
                <p:nvPr/>
              </p:nvSpPr>
              <p:spPr>
                <a:xfrm>
                  <a:off x="8945706" y="4443717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76" name="Straight Connector 675">
                  <a:extLst>
                    <a:ext uri="{FF2B5EF4-FFF2-40B4-BE49-F238E27FC236}">
                      <a16:creationId xmlns:a16="http://schemas.microsoft.com/office/drawing/2014/main" id="{E5612EC8-A53A-4EB2-930C-0208D7DBE1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9008143" y="3396118"/>
                  <a:ext cx="0" cy="1050422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8" name="Group 667">
                <a:extLst>
                  <a:ext uri="{FF2B5EF4-FFF2-40B4-BE49-F238E27FC236}">
                    <a16:creationId xmlns:a16="http://schemas.microsoft.com/office/drawing/2014/main" id="{125577BC-903B-4B98-BBCE-713CAB01A5F9}"/>
                  </a:ext>
                </a:extLst>
              </p:cNvPr>
              <p:cNvGrpSpPr/>
              <p:nvPr/>
            </p:nvGrpSpPr>
            <p:grpSpPr>
              <a:xfrm>
                <a:off x="6547431" y="6930913"/>
                <a:ext cx="1812105" cy="501364"/>
                <a:chOff x="11173289" y="3834670"/>
                <a:chExt cx="1812105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69" name="Rectangle 668">
                  <a:extLst>
                    <a:ext uri="{FF2B5EF4-FFF2-40B4-BE49-F238E27FC236}">
                      <a16:creationId xmlns:a16="http://schemas.microsoft.com/office/drawing/2014/main" id="{3C62CA4B-B9C2-42C5-AD7C-33137799796C}"/>
                    </a:ext>
                  </a:extLst>
                </p:cNvPr>
                <p:cNvSpPr/>
                <p:nvPr/>
              </p:nvSpPr>
              <p:spPr>
                <a:xfrm>
                  <a:off x="11217341" y="3882322"/>
                  <a:ext cx="1716047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70" name="TextBox 669">
                  <a:extLst>
                    <a:ext uri="{FF2B5EF4-FFF2-40B4-BE49-F238E27FC236}">
                      <a16:creationId xmlns:a16="http://schemas.microsoft.com/office/drawing/2014/main" id="{9B1FEC73-013F-4910-8FCB-B10BF79853B9}"/>
                    </a:ext>
                  </a:extLst>
                </p:cNvPr>
                <p:cNvSpPr txBox="1"/>
                <p:nvPr/>
              </p:nvSpPr>
              <p:spPr>
                <a:xfrm>
                  <a:off x="11231471" y="3904278"/>
                  <a:ext cx="1690143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LOS ANGELES</a:t>
                  </a:r>
                </a:p>
              </p:txBody>
            </p:sp>
            <p:sp>
              <p:nvSpPr>
                <p:cNvPr id="671" name="Oval 670">
                  <a:extLst>
                    <a:ext uri="{FF2B5EF4-FFF2-40B4-BE49-F238E27FC236}">
                      <a16:creationId xmlns:a16="http://schemas.microsoft.com/office/drawing/2014/main" id="{07C72F81-9D62-42A8-B41F-732395FFECD6}"/>
                    </a:ext>
                  </a:extLst>
                </p:cNvPr>
                <p:cNvSpPr/>
                <p:nvPr/>
              </p:nvSpPr>
              <p:spPr>
                <a:xfrm>
                  <a:off x="12892843" y="383467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72" name="Oval 671">
                  <a:extLst>
                    <a:ext uri="{FF2B5EF4-FFF2-40B4-BE49-F238E27FC236}">
                      <a16:creationId xmlns:a16="http://schemas.microsoft.com/office/drawing/2014/main" id="{61A26F10-A07C-46DE-8B57-C0BBF67ACF2E}"/>
                    </a:ext>
                  </a:extLst>
                </p:cNvPr>
                <p:cNvSpPr/>
                <p:nvPr/>
              </p:nvSpPr>
              <p:spPr>
                <a:xfrm>
                  <a:off x="12893954" y="4244594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73" name="Oval 672">
                  <a:extLst>
                    <a:ext uri="{FF2B5EF4-FFF2-40B4-BE49-F238E27FC236}">
                      <a16:creationId xmlns:a16="http://schemas.microsoft.com/office/drawing/2014/main" id="{F84E8FA8-A708-4D7E-8B0B-FD8CD5DB1291}"/>
                    </a:ext>
                  </a:extLst>
                </p:cNvPr>
                <p:cNvSpPr/>
                <p:nvPr/>
              </p:nvSpPr>
              <p:spPr>
                <a:xfrm>
                  <a:off x="11173289" y="383467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74" name="Oval 673">
                  <a:extLst>
                    <a:ext uri="{FF2B5EF4-FFF2-40B4-BE49-F238E27FC236}">
                      <a16:creationId xmlns:a16="http://schemas.microsoft.com/office/drawing/2014/main" id="{D704B60F-4BD2-4613-B3E9-E6EFF9DA41B1}"/>
                    </a:ext>
                  </a:extLst>
                </p:cNvPr>
                <p:cNvSpPr/>
                <p:nvPr/>
              </p:nvSpPr>
              <p:spPr>
                <a:xfrm>
                  <a:off x="11173289" y="4244594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</p:grpSp>
        <p:grpSp>
          <p:nvGrpSpPr>
            <p:cNvPr id="677" name="Group 676">
              <a:extLst>
                <a:ext uri="{FF2B5EF4-FFF2-40B4-BE49-F238E27FC236}">
                  <a16:creationId xmlns:a16="http://schemas.microsoft.com/office/drawing/2014/main" id="{F3571E7C-560B-4B5A-8FA2-8415AFB7B08F}"/>
                </a:ext>
              </a:extLst>
            </p:cNvPr>
            <p:cNvGrpSpPr/>
            <p:nvPr/>
          </p:nvGrpSpPr>
          <p:grpSpPr>
            <a:xfrm>
              <a:off x="12034385" y="7546827"/>
              <a:ext cx="1545580" cy="1625442"/>
              <a:chOff x="12034385" y="7546827"/>
              <a:chExt cx="1545580" cy="1625442"/>
            </a:xfrm>
          </p:grpSpPr>
          <p:grpSp>
            <p:nvGrpSpPr>
              <p:cNvPr id="678" name="Group 677">
                <a:extLst>
                  <a:ext uri="{FF2B5EF4-FFF2-40B4-BE49-F238E27FC236}">
                    <a16:creationId xmlns:a16="http://schemas.microsoft.com/office/drawing/2014/main" id="{8448A6A8-2C56-43D9-ACCE-919B1D5B816E}"/>
                  </a:ext>
                </a:extLst>
              </p:cNvPr>
              <p:cNvGrpSpPr/>
              <p:nvPr/>
            </p:nvGrpSpPr>
            <p:grpSpPr>
              <a:xfrm>
                <a:off x="12034385" y="7546827"/>
                <a:ext cx="1545580" cy="501364"/>
                <a:chOff x="11173289" y="3834670"/>
                <a:chExt cx="1545580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82" name="Rectangle 681">
                  <a:extLst>
                    <a:ext uri="{FF2B5EF4-FFF2-40B4-BE49-F238E27FC236}">
                      <a16:creationId xmlns:a16="http://schemas.microsoft.com/office/drawing/2014/main" id="{8D393457-F9B2-4820-9649-4C14B4F3025E}"/>
                    </a:ext>
                  </a:extLst>
                </p:cNvPr>
                <p:cNvSpPr/>
                <p:nvPr/>
              </p:nvSpPr>
              <p:spPr>
                <a:xfrm>
                  <a:off x="11217343" y="3882322"/>
                  <a:ext cx="1457472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83" name="TextBox 682">
                  <a:extLst>
                    <a:ext uri="{FF2B5EF4-FFF2-40B4-BE49-F238E27FC236}">
                      <a16:creationId xmlns:a16="http://schemas.microsoft.com/office/drawing/2014/main" id="{ADB3EA35-707F-4A21-8C13-8A47EDEB17FD}"/>
                    </a:ext>
                  </a:extLst>
                </p:cNvPr>
                <p:cNvSpPr txBox="1"/>
                <p:nvPr/>
              </p:nvSpPr>
              <p:spPr>
                <a:xfrm>
                  <a:off x="11231471" y="3904278"/>
                  <a:ext cx="144334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SÃO PAULO</a:t>
                  </a:r>
                </a:p>
              </p:txBody>
            </p:sp>
            <p:sp>
              <p:nvSpPr>
                <p:cNvPr id="684" name="Oval 683">
                  <a:extLst>
                    <a:ext uri="{FF2B5EF4-FFF2-40B4-BE49-F238E27FC236}">
                      <a16:creationId xmlns:a16="http://schemas.microsoft.com/office/drawing/2014/main" id="{0C836562-762D-4DE6-9F3B-613A540AB0A7}"/>
                    </a:ext>
                  </a:extLst>
                </p:cNvPr>
                <p:cNvSpPr/>
                <p:nvPr/>
              </p:nvSpPr>
              <p:spPr>
                <a:xfrm>
                  <a:off x="12626315" y="383467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85" name="Oval 684">
                  <a:extLst>
                    <a:ext uri="{FF2B5EF4-FFF2-40B4-BE49-F238E27FC236}">
                      <a16:creationId xmlns:a16="http://schemas.microsoft.com/office/drawing/2014/main" id="{B149F731-37F1-4C51-AE6B-E0F79B6F0BBB}"/>
                    </a:ext>
                  </a:extLst>
                </p:cNvPr>
                <p:cNvSpPr/>
                <p:nvPr/>
              </p:nvSpPr>
              <p:spPr>
                <a:xfrm>
                  <a:off x="12627429" y="4244594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86" name="Oval 685">
                  <a:extLst>
                    <a:ext uri="{FF2B5EF4-FFF2-40B4-BE49-F238E27FC236}">
                      <a16:creationId xmlns:a16="http://schemas.microsoft.com/office/drawing/2014/main" id="{D7B8228C-7BDA-4D83-A899-6443D3F750B6}"/>
                    </a:ext>
                  </a:extLst>
                </p:cNvPr>
                <p:cNvSpPr/>
                <p:nvPr/>
              </p:nvSpPr>
              <p:spPr>
                <a:xfrm>
                  <a:off x="11173289" y="383467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87" name="Oval 686">
                  <a:extLst>
                    <a:ext uri="{FF2B5EF4-FFF2-40B4-BE49-F238E27FC236}">
                      <a16:creationId xmlns:a16="http://schemas.microsoft.com/office/drawing/2014/main" id="{DEA3B711-42CD-405C-8430-21A09385EA41}"/>
                    </a:ext>
                  </a:extLst>
                </p:cNvPr>
                <p:cNvSpPr/>
                <p:nvPr/>
              </p:nvSpPr>
              <p:spPr>
                <a:xfrm>
                  <a:off x="11173289" y="4244594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  <p:grpSp>
            <p:nvGrpSpPr>
              <p:cNvPr id="679" name="Group 678">
                <a:extLst>
                  <a:ext uri="{FF2B5EF4-FFF2-40B4-BE49-F238E27FC236}">
                    <a16:creationId xmlns:a16="http://schemas.microsoft.com/office/drawing/2014/main" id="{B2884504-D2C3-4F5F-86F2-30144C38290C}"/>
                  </a:ext>
                </a:extLst>
              </p:cNvPr>
              <p:cNvGrpSpPr/>
              <p:nvPr/>
            </p:nvGrpSpPr>
            <p:grpSpPr>
              <a:xfrm>
                <a:off x="12727092" y="8022527"/>
                <a:ext cx="124274" cy="1149742"/>
                <a:chOff x="8973926" y="3418249"/>
                <a:chExt cx="124274" cy="114974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80" name="Oval 679">
                  <a:extLst>
                    <a:ext uri="{FF2B5EF4-FFF2-40B4-BE49-F238E27FC236}">
                      <a16:creationId xmlns:a16="http://schemas.microsoft.com/office/drawing/2014/main" id="{1B3831F0-A2B3-43CA-9FD9-A001542CEA85}"/>
                    </a:ext>
                  </a:extLst>
                </p:cNvPr>
                <p:cNvSpPr/>
                <p:nvPr/>
              </p:nvSpPr>
              <p:spPr>
                <a:xfrm>
                  <a:off x="8973926" y="4443717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81" name="Straight Connector 680">
                  <a:extLst>
                    <a:ext uri="{FF2B5EF4-FFF2-40B4-BE49-F238E27FC236}">
                      <a16:creationId xmlns:a16="http://schemas.microsoft.com/office/drawing/2014/main" id="{0714FD1C-9121-4A7A-BD73-E08E501DD8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44051" y="3418249"/>
                  <a:ext cx="5044" cy="1046488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88" name="Group 687">
              <a:extLst>
                <a:ext uri="{FF2B5EF4-FFF2-40B4-BE49-F238E27FC236}">
                  <a16:creationId xmlns:a16="http://schemas.microsoft.com/office/drawing/2014/main" id="{CFD90534-6FD9-4FFF-B2F2-E80C1C74BAAC}"/>
                </a:ext>
              </a:extLst>
            </p:cNvPr>
            <p:cNvGrpSpPr/>
            <p:nvPr/>
          </p:nvGrpSpPr>
          <p:grpSpPr>
            <a:xfrm>
              <a:off x="9775490" y="5924503"/>
              <a:ext cx="1283611" cy="2271843"/>
              <a:chOff x="9775490" y="5116243"/>
              <a:chExt cx="1283611" cy="2271843"/>
            </a:xfrm>
          </p:grpSpPr>
          <p:grpSp>
            <p:nvGrpSpPr>
              <p:cNvPr id="689" name="Group 688">
                <a:extLst>
                  <a:ext uri="{FF2B5EF4-FFF2-40B4-BE49-F238E27FC236}">
                    <a16:creationId xmlns:a16="http://schemas.microsoft.com/office/drawing/2014/main" id="{91ECD5F7-65CA-4D2B-AA6D-F3C0BC39FBB9}"/>
                  </a:ext>
                </a:extLst>
              </p:cNvPr>
              <p:cNvGrpSpPr/>
              <p:nvPr/>
            </p:nvGrpSpPr>
            <p:grpSpPr>
              <a:xfrm rot="10800000">
                <a:off x="10360388" y="5116243"/>
                <a:ext cx="124274" cy="1840087"/>
                <a:chOff x="8970340" y="3516254"/>
                <a:chExt cx="124274" cy="1840087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97" name="Oval 696">
                  <a:extLst>
                    <a:ext uri="{FF2B5EF4-FFF2-40B4-BE49-F238E27FC236}">
                      <a16:creationId xmlns:a16="http://schemas.microsoft.com/office/drawing/2014/main" id="{7C704F20-8EF4-426A-9751-106255F10F59}"/>
                    </a:ext>
                  </a:extLst>
                </p:cNvPr>
                <p:cNvSpPr/>
                <p:nvPr/>
              </p:nvSpPr>
              <p:spPr>
                <a:xfrm>
                  <a:off x="8970340" y="5232067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98" name="Straight Connector 697">
                  <a:extLst>
                    <a:ext uri="{FF2B5EF4-FFF2-40B4-BE49-F238E27FC236}">
                      <a16:creationId xmlns:a16="http://schemas.microsoft.com/office/drawing/2014/main" id="{6035209C-C1AA-4D62-AB92-48C2483C3352}"/>
                    </a:ext>
                  </a:extLst>
                </p:cNvPr>
                <p:cNvCxnSpPr>
                  <a:cxnSpLocks/>
                  <a:stCxn id="697" idx="0"/>
                  <a:endCxn id="692" idx="0"/>
                </p:cNvCxnSpPr>
                <p:nvPr/>
              </p:nvCxnSpPr>
              <p:spPr>
                <a:xfrm rot="10800000">
                  <a:off x="9032162" y="3516254"/>
                  <a:ext cx="315" cy="1715813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0" name="Group 689">
                <a:extLst>
                  <a:ext uri="{FF2B5EF4-FFF2-40B4-BE49-F238E27FC236}">
                    <a16:creationId xmlns:a16="http://schemas.microsoft.com/office/drawing/2014/main" id="{7DB4B6E6-F6BD-4896-BA2A-2FD94BE774AA}"/>
                  </a:ext>
                </a:extLst>
              </p:cNvPr>
              <p:cNvGrpSpPr/>
              <p:nvPr/>
            </p:nvGrpSpPr>
            <p:grpSpPr>
              <a:xfrm>
                <a:off x="9775490" y="6886722"/>
                <a:ext cx="1283611" cy="501364"/>
                <a:chOff x="11173289" y="3834670"/>
                <a:chExt cx="1283611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91" name="Rectangle 690">
                  <a:extLst>
                    <a:ext uri="{FF2B5EF4-FFF2-40B4-BE49-F238E27FC236}">
                      <a16:creationId xmlns:a16="http://schemas.microsoft.com/office/drawing/2014/main" id="{912D2DDF-3B7D-4388-9AE3-F2F9044D7FD9}"/>
                    </a:ext>
                  </a:extLst>
                </p:cNvPr>
                <p:cNvSpPr/>
                <p:nvPr/>
              </p:nvSpPr>
              <p:spPr>
                <a:xfrm>
                  <a:off x="11217342" y="3882322"/>
                  <a:ext cx="1192465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92" name="TextBox 691">
                  <a:extLst>
                    <a:ext uri="{FF2B5EF4-FFF2-40B4-BE49-F238E27FC236}">
                      <a16:creationId xmlns:a16="http://schemas.microsoft.com/office/drawing/2014/main" id="{5374A39B-70CB-4524-B7F3-558B0712B1A6}"/>
                    </a:ext>
                  </a:extLst>
                </p:cNvPr>
                <p:cNvSpPr txBox="1"/>
                <p:nvPr/>
              </p:nvSpPr>
              <p:spPr>
                <a:xfrm>
                  <a:off x="11231471" y="3904278"/>
                  <a:ext cx="11783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ATLANTA</a:t>
                  </a:r>
                </a:p>
              </p:txBody>
            </p:sp>
            <p:sp>
              <p:nvSpPr>
                <p:cNvPr id="693" name="Oval 692">
                  <a:extLst>
                    <a:ext uri="{FF2B5EF4-FFF2-40B4-BE49-F238E27FC236}">
                      <a16:creationId xmlns:a16="http://schemas.microsoft.com/office/drawing/2014/main" id="{78B1E37C-6BD8-45DE-967B-2D164D026F68}"/>
                    </a:ext>
                  </a:extLst>
                </p:cNvPr>
                <p:cNvSpPr/>
                <p:nvPr/>
              </p:nvSpPr>
              <p:spPr>
                <a:xfrm>
                  <a:off x="12364349" y="383467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94" name="Oval 693">
                  <a:extLst>
                    <a:ext uri="{FF2B5EF4-FFF2-40B4-BE49-F238E27FC236}">
                      <a16:creationId xmlns:a16="http://schemas.microsoft.com/office/drawing/2014/main" id="{A9BB4DFF-3EAB-438B-9916-6E5C995A9F4C}"/>
                    </a:ext>
                  </a:extLst>
                </p:cNvPr>
                <p:cNvSpPr/>
                <p:nvPr/>
              </p:nvSpPr>
              <p:spPr>
                <a:xfrm>
                  <a:off x="12365460" y="4244594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95" name="Oval 694">
                  <a:extLst>
                    <a:ext uri="{FF2B5EF4-FFF2-40B4-BE49-F238E27FC236}">
                      <a16:creationId xmlns:a16="http://schemas.microsoft.com/office/drawing/2014/main" id="{81A7E24A-66AB-4CD9-8D31-72C00EC9BB4A}"/>
                    </a:ext>
                  </a:extLst>
                </p:cNvPr>
                <p:cNvSpPr/>
                <p:nvPr/>
              </p:nvSpPr>
              <p:spPr>
                <a:xfrm>
                  <a:off x="11173289" y="3834670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696" name="Oval 695">
                  <a:extLst>
                    <a:ext uri="{FF2B5EF4-FFF2-40B4-BE49-F238E27FC236}">
                      <a16:creationId xmlns:a16="http://schemas.microsoft.com/office/drawing/2014/main" id="{869427CF-81DF-4EAC-9ECB-817A7A22FB58}"/>
                    </a:ext>
                  </a:extLst>
                </p:cNvPr>
                <p:cNvSpPr/>
                <p:nvPr/>
              </p:nvSpPr>
              <p:spPr>
                <a:xfrm>
                  <a:off x="11173289" y="4244594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</p:grpSp>
        <p:grpSp>
          <p:nvGrpSpPr>
            <p:cNvPr id="699" name="Group 698">
              <a:extLst>
                <a:ext uri="{FF2B5EF4-FFF2-40B4-BE49-F238E27FC236}">
                  <a16:creationId xmlns:a16="http://schemas.microsoft.com/office/drawing/2014/main" id="{28744CA7-F378-4B6A-B538-7DAEE0126830}"/>
                </a:ext>
              </a:extLst>
            </p:cNvPr>
            <p:cNvGrpSpPr/>
            <p:nvPr/>
          </p:nvGrpSpPr>
          <p:grpSpPr>
            <a:xfrm>
              <a:off x="10543242" y="6518705"/>
              <a:ext cx="968698" cy="1108371"/>
              <a:chOff x="10543242" y="6518705"/>
              <a:chExt cx="968698" cy="1108371"/>
            </a:xfrm>
          </p:grpSpPr>
          <p:grpSp>
            <p:nvGrpSpPr>
              <p:cNvPr id="700" name="Group 699">
                <a:extLst>
                  <a:ext uri="{FF2B5EF4-FFF2-40B4-BE49-F238E27FC236}">
                    <a16:creationId xmlns:a16="http://schemas.microsoft.com/office/drawing/2014/main" id="{A25D5115-ECC9-4E94-B3E3-F156A88FD5D2}"/>
                  </a:ext>
                </a:extLst>
              </p:cNvPr>
              <p:cNvGrpSpPr/>
              <p:nvPr/>
            </p:nvGrpSpPr>
            <p:grpSpPr>
              <a:xfrm rot="5400000">
                <a:off x="10387961" y="6777720"/>
                <a:ext cx="642304" cy="124274"/>
                <a:chOff x="8973926" y="4443717"/>
                <a:chExt cx="642304" cy="12427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08" name="Oval 707">
                  <a:extLst>
                    <a:ext uri="{FF2B5EF4-FFF2-40B4-BE49-F238E27FC236}">
                      <a16:creationId xmlns:a16="http://schemas.microsoft.com/office/drawing/2014/main" id="{82B17DE1-140E-4F75-9D97-FFFEAD090D22}"/>
                    </a:ext>
                  </a:extLst>
                </p:cNvPr>
                <p:cNvSpPr/>
                <p:nvPr/>
              </p:nvSpPr>
              <p:spPr>
                <a:xfrm>
                  <a:off x="8973926" y="4443717"/>
                  <a:ext cx="124274" cy="12427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09" name="Straight Connector 708">
                  <a:extLst>
                    <a:ext uri="{FF2B5EF4-FFF2-40B4-BE49-F238E27FC236}">
                      <a16:creationId xmlns:a16="http://schemas.microsoft.com/office/drawing/2014/main" id="{612F6F83-5924-4DB2-9535-29F7BE5292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9330140" y="4218094"/>
                  <a:ext cx="3" cy="572177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1" name="Group 700">
                <a:extLst>
                  <a:ext uri="{FF2B5EF4-FFF2-40B4-BE49-F238E27FC236}">
                    <a16:creationId xmlns:a16="http://schemas.microsoft.com/office/drawing/2014/main" id="{B619BD41-5497-4BF6-8095-54F6BBD7D1DE}"/>
                  </a:ext>
                </a:extLst>
              </p:cNvPr>
              <p:cNvGrpSpPr/>
              <p:nvPr/>
            </p:nvGrpSpPr>
            <p:grpSpPr>
              <a:xfrm>
                <a:off x="10543242" y="7125712"/>
                <a:ext cx="968698" cy="501364"/>
                <a:chOff x="10531416" y="4576948"/>
                <a:chExt cx="968698" cy="50136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02" name="Rectangle 701">
                  <a:extLst>
                    <a:ext uri="{FF2B5EF4-FFF2-40B4-BE49-F238E27FC236}">
                      <a16:creationId xmlns:a16="http://schemas.microsoft.com/office/drawing/2014/main" id="{34208314-12F9-4E3C-9B30-33B70BC31591}"/>
                    </a:ext>
                  </a:extLst>
                </p:cNvPr>
                <p:cNvSpPr/>
                <p:nvPr/>
              </p:nvSpPr>
              <p:spPr>
                <a:xfrm>
                  <a:off x="10572365" y="4617108"/>
                  <a:ext cx="878924" cy="41741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703" name="TextBox 702">
                  <a:extLst>
                    <a:ext uri="{FF2B5EF4-FFF2-40B4-BE49-F238E27FC236}">
                      <a16:creationId xmlns:a16="http://schemas.microsoft.com/office/drawing/2014/main" id="{86C46CDE-9D6B-4A1A-84B1-9E7A40DE45DE}"/>
                    </a:ext>
                  </a:extLst>
                </p:cNvPr>
                <p:cNvSpPr txBox="1"/>
                <p:nvPr/>
              </p:nvSpPr>
              <p:spPr>
                <a:xfrm>
                  <a:off x="10586493" y="4639064"/>
                  <a:ext cx="845103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Trebuchet MS" panose="020B0603020202020204" pitchFamily="34" charset="0"/>
                    </a:rPr>
                    <a:t>MIAMI</a:t>
                  </a:r>
                </a:p>
              </p:txBody>
            </p:sp>
            <p:sp>
              <p:nvSpPr>
                <p:cNvPr id="704" name="Oval 703">
                  <a:extLst>
                    <a:ext uri="{FF2B5EF4-FFF2-40B4-BE49-F238E27FC236}">
                      <a16:creationId xmlns:a16="http://schemas.microsoft.com/office/drawing/2014/main" id="{DB34DC6E-ED0F-4BB9-9C4F-F89F3DFC0577}"/>
                    </a:ext>
                  </a:extLst>
                </p:cNvPr>
                <p:cNvSpPr/>
                <p:nvPr/>
              </p:nvSpPr>
              <p:spPr>
                <a:xfrm>
                  <a:off x="11408674" y="4576948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705" name="Oval 704">
                  <a:extLst>
                    <a:ext uri="{FF2B5EF4-FFF2-40B4-BE49-F238E27FC236}">
                      <a16:creationId xmlns:a16="http://schemas.microsoft.com/office/drawing/2014/main" id="{614016FF-8542-4D3E-B461-8E358131C49D}"/>
                    </a:ext>
                  </a:extLst>
                </p:cNvPr>
                <p:cNvSpPr/>
                <p:nvPr/>
              </p:nvSpPr>
              <p:spPr>
                <a:xfrm>
                  <a:off x="11400765" y="4986872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706" name="Oval 705">
                  <a:extLst>
                    <a:ext uri="{FF2B5EF4-FFF2-40B4-BE49-F238E27FC236}">
                      <a16:creationId xmlns:a16="http://schemas.microsoft.com/office/drawing/2014/main" id="{38977454-985F-4169-88B4-247E45DF66E9}"/>
                    </a:ext>
                  </a:extLst>
                </p:cNvPr>
                <p:cNvSpPr/>
                <p:nvPr/>
              </p:nvSpPr>
              <p:spPr>
                <a:xfrm>
                  <a:off x="10531416" y="4576948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  <p:sp>
              <p:nvSpPr>
                <p:cNvPr id="707" name="Oval 706">
                  <a:extLst>
                    <a:ext uri="{FF2B5EF4-FFF2-40B4-BE49-F238E27FC236}">
                      <a16:creationId xmlns:a16="http://schemas.microsoft.com/office/drawing/2014/main" id="{5885A966-D947-4674-9C64-E92A411E3478}"/>
                    </a:ext>
                  </a:extLst>
                </p:cNvPr>
                <p:cNvSpPr/>
                <p:nvPr/>
              </p:nvSpPr>
              <p:spPr>
                <a:xfrm>
                  <a:off x="10531416" y="4986872"/>
                  <a:ext cx="91440" cy="9144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rebuchet MS" panose="020B0603020202020204" pitchFamily="34" charset="0"/>
                  </a:endParaRPr>
                </a:p>
              </p:txBody>
            </p:sp>
          </p:grpSp>
        </p:grp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8240FE06-7BC9-4B6F-B578-8F3F7B61708B}"/>
              </a:ext>
            </a:extLst>
          </p:cNvPr>
          <p:cNvGrpSpPr/>
          <p:nvPr/>
        </p:nvGrpSpPr>
        <p:grpSpPr>
          <a:xfrm>
            <a:off x="-30757" y="15763"/>
            <a:ext cx="20159241" cy="11339573"/>
            <a:chOff x="-55141" y="3571"/>
            <a:chExt cx="20159241" cy="11339573"/>
          </a:xfrm>
        </p:grpSpPr>
        <p:pic>
          <p:nvPicPr>
            <p:cNvPr id="196" name="Picture 195">
              <a:extLst>
                <a:ext uri="{FF2B5EF4-FFF2-40B4-BE49-F238E27FC236}">
                  <a16:creationId xmlns:a16="http://schemas.microsoft.com/office/drawing/2014/main" id="{B92F2DF6-AB96-4F65-8047-01499AE42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141" y="3571"/>
              <a:ext cx="20159241" cy="11339573"/>
            </a:xfrm>
            <a:prstGeom prst="rect">
              <a:avLst/>
            </a:prstGeom>
          </p:spPr>
        </p:pic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D3E9F6C2-CC3B-4C90-B9FF-60E7C3726340}"/>
                </a:ext>
              </a:extLst>
            </p:cNvPr>
            <p:cNvGrpSpPr/>
            <p:nvPr/>
          </p:nvGrpSpPr>
          <p:grpSpPr>
            <a:xfrm>
              <a:off x="410576" y="2347533"/>
              <a:ext cx="19320680" cy="6720247"/>
              <a:chOff x="410576" y="2347533"/>
              <a:chExt cx="19320680" cy="6720247"/>
            </a:xfrm>
          </p:grpSpPr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D5F72CCA-A3A8-4A60-942C-E12376980EC8}"/>
                  </a:ext>
                </a:extLst>
              </p:cNvPr>
              <p:cNvSpPr/>
              <p:nvPr/>
            </p:nvSpPr>
            <p:spPr>
              <a:xfrm>
                <a:off x="452486" y="2395291"/>
                <a:ext cx="2510496" cy="6634409"/>
              </a:xfrm>
              <a:prstGeom prst="rect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9BA69BAE-8A36-4FA0-90E1-2BBE8C85784F}"/>
                  </a:ext>
                </a:extLst>
              </p:cNvPr>
              <p:cNvSpPr txBox="1"/>
              <p:nvPr/>
            </p:nvSpPr>
            <p:spPr>
              <a:xfrm>
                <a:off x="571724" y="2455174"/>
                <a:ext cx="231185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Ericsson UDN POPs</a:t>
                </a:r>
              </a:p>
            </p:txBody>
          </p:sp>
          <p:sp>
            <p:nvSpPr>
              <p:cNvPr id="220" name="Oval 219">
                <a:extLst>
                  <a:ext uri="{FF2B5EF4-FFF2-40B4-BE49-F238E27FC236}">
                    <a16:creationId xmlns:a16="http://schemas.microsoft.com/office/drawing/2014/main" id="{9ADDE386-934B-463B-BE75-F696C721F92D}"/>
                  </a:ext>
                </a:extLst>
              </p:cNvPr>
              <p:cNvSpPr/>
              <p:nvPr/>
            </p:nvSpPr>
            <p:spPr>
              <a:xfrm>
                <a:off x="2914589" y="23475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21" name="Oval 220">
                <a:extLst>
                  <a:ext uri="{FF2B5EF4-FFF2-40B4-BE49-F238E27FC236}">
                    <a16:creationId xmlns:a16="http://schemas.microsoft.com/office/drawing/2014/main" id="{1FD26315-C541-490F-9913-731E613682E8}"/>
                  </a:ext>
                </a:extLst>
              </p:cNvPr>
              <p:cNvSpPr/>
              <p:nvPr/>
            </p:nvSpPr>
            <p:spPr>
              <a:xfrm>
                <a:off x="2914589" y="8976340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:a16="http://schemas.microsoft.com/office/drawing/2014/main" id="{4532F6F5-00DD-45D3-A5EA-C9AC551525FE}"/>
                  </a:ext>
                </a:extLst>
              </p:cNvPr>
              <p:cNvSpPr/>
              <p:nvPr/>
            </p:nvSpPr>
            <p:spPr>
              <a:xfrm>
                <a:off x="410576" y="23475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59" name="Oval 258">
                <a:extLst>
                  <a:ext uri="{FF2B5EF4-FFF2-40B4-BE49-F238E27FC236}">
                    <a16:creationId xmlns:a16="http://schemas.microsoft.com/office/drawing/2014/main" id="{A3F97645-8AE0-46CE-973C-7F9F839A3489}"/>
                  </a:ext>
                </a:extLst>
              </p:cNvPr>
              <p:cNvSpPr/>
              <p:nvPr/>
            </p:nvSpPr>
            <p:spPr>
              <a:xfrm>
                <a:off x="410576" y="8976340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69" name="TextBox 268">
                <a:extLst>
                  <a:ext uri="{FF2B5EF4-FFF2-40B4-BE49-F238E27FC236}">
                    <a16:creationId xmlns:a16="http://schemas.microsoft.com/office/drawing/2014/main" id="{2EFE1B3A-9D1C-4BB5-91A1-21A01A3A2A02}"/>
                  </a:ext>
                </a:extLst>
              </p:cNvPr>
              <p:cNvSpPr txBox="1"/>
              <p:nvPr/>
            </p:nvSpPr>
            <p:spPr>
              <a:xfrm>
                <a:off x="1107993" y="3426495"/>
                <a:ext cx="1239314" cy="55092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Hong Kong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Singapore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Sydney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Tokyo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San Jose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Los Angeles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Seattle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Denver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Chicago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Dallas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Atlanta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Miami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Ashburn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New York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Toronto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Paris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London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Madrid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Frankfurt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Amsterdam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Stockholm</a:t>
                </a:r>
                <a:b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</a:br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São Paulo</a:t>
                </a:r>
              </a:p>
            </p:txBody>
          </p:sp>
          <p:sp>
            <p:nvSpPr>
              <p:cNvPr id="270" name="Rectangle 269">
                <a:extLst>
                  <a:ext uri="{FF2B5EF4-FFF2-40B4-BE49-F238E27FC236}">
                    <a16:creationId xmlns:a16="http://schemas.microsoft.com/office/drawing/2014/main" id="{06F511F1-8CFA-48BD-B62C-5BB57FEAEC5A}"/>
                  </a:ext>
                </a:extLst>
              </p:cNvPr>
              <p:cNvSpPr/>
              <p:nvPr/>
            </p:nvSpPr>
            <p:spPr>
              <a:xfrm>
                <a:off x="16898312" y="3576392"/>
                <a:ext cx="2795211" cy="4234108"/>
              </a:xfrm>
              <a:prstGeom prst="rect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71" name="TextBox 270">
                <a:extLst>
                  <a:ext uri="{FF2B5EF4-FFF2-40B4-BE49-F238E27FC236}">
                    <a16:creationId xmlns:a16="http://schemas.microsoft.com/office/drawing/2014/main" id="{99C17D4D-2E1F-4F07-A765-7C1F9F3A0629}"/>
                  </a:ext>
                </a:extLst>
              </p:cNvPr>
              <p:cNvSpPr txBox="1"/>
              <p:nvPr/>
            </p:nvSpPr>
            <p:spPr>
              <a:xfrm>
                <a:off x="17017551" y="3636274"/>
                <a:ext cx="25958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Microsoft Azure POPs</a:t>
                </a:r>
              </a:p>
            </p:txBody>
          </p:sp>
          <p:sp>
            <p:nvSpPr>
              <p:cNvPr id="272" name="Oval 271">
                <a:extLst>
                  <a:ext uri="{FF2B5EF4-FFF2-40B4-BE49-F238E27FC236}">
                    <a16:creationId xmlns:a16="http://schemas.microsoft.com/office/drawing/2014/main" id="{109D66D8-AEAC-4DFD-8A6F-C8648C5375A8}"/>
                  </a:ext>
                </a:extLst>
              </p:cNvPr>
              <p:cNvSpPr/>
              <p:nvPr/>
            </p:nvSpPr>
            <p:spPr>
              <a:xfrm>
                <a:off x="19639816" y="35286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73" name="Oval 272">
                <a:extLst>
                  <a:ext uri="{FF2B5EF4-FFF2-40B4-BE49-F238E27FC236}">
                    <a16:creationId xmlns:a16="http://schemas.microsoft.com/office/drawing/2014/main" id="{E275AB15-9AD2-4192-8DCC-271EF5E25C58}"/>
                  </a:ext>
                </a:extLst>
              </p:cNvPr>
              <p:cNvSpPr/>
              <p:nvPr/>
            </p:nvSpPr>
            <p:spPr>
              <a:xfrm>
                <a:off x="19639816" y="7759217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74" name="Oval 273">
                <a:extLst>
                  <a:ext uri="{FF2B5EF4-FFF2-40B4-BE49-F238E27FC236}">
                    <a16:creationId xmlns:a16="http://schemas.microsoft.com/office/drawing/2014/main" id="{26A7A868-59B8-48EC-B8DB-B0975954F3B8}"/>
                  </a:ext>
                </a:extLst>
              </p:cNvPr>
              <p:cNvSpPr/>
              <p:nvPr/>
            </p:nvSpPr>
            <p:spPr>
              <a:xfrm>
                <a:off x="16856403" y="3528633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75" name="Oval 274">
                <a:extLst>
                  <a:ext uri="{FF2B5EF4-FFF2-40B4-BE49-F238E27FC236}">
                    <a16:creationId xmlns:a16="http://schemas.microsoft.com/office/drawing/2014/main" id="{DFFF758E-D9E2-4C0F-A61B-433FBD9BBA2C}"/>
                  </a:ext>
                </a:extLst>
              </p:cNvPr>
              <p:cNvSpPr/>
              <p:nvPr/>
            </p:nvSpPr>
            <p:spPr>
              <a:xfrm>
                <a:off x="16856403" y="7759217"/>
                <a:ext cx="91440" cy="91440"/>
              </a:xfrm>
              <a:prstGeom prst="ellipse">
                <a:avLst/>
              </a:prstGeom>
              <a:solidFill>
                <a:srgbClr val="525252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276" name="TextBox 275">
                <a:extLst>
                  <a:ext uri="{FF2B5EF4-FFF2-40B4-BE49-F238E27FC236}">
                    <a16:creationId xmlns:a16="http://schemas.microsoft.com/office/drawing/2014/main" id="{A7FCCCA3-C08E-4372-A179-2BFA4686AA38}"/>
                  </a:ext>
                </a:extLst>
              </p:cNvPr>
              <p:cNvSpPr txBox="1"/>
              <p:nvPr/>
            </p:nvSpPr>
            <p:spPr>
              <a:xfrm>
                <a:off x="17601172" y="4572560"/>
                <a:ext cx="1428596" cy="30469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San Francisco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Chicago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Toronto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Amsterdam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San Antonio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Richmond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Pune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São Paulo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Denver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Hong Kong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Singapore</a:t>
                </a:r>
              </a:p>
              <a:p>
                <a:pPr algn="ctr"/>
                <a:r>
                  <a:rPr lang="en-US" sz="1600" dirty="0">
                    <a:solidFill>
                      <a:schemeClr val="bg1"/>
                    </a:solidFill>
                    <a:latin typeface="Trebuchet MS" panose="020B0603020202020204" pitchFamily="34" charset="0"/>
                  </a:rPr>
                  <a:t>Melbourne</a:t>
                </a:r>
              </a:p>
            </p:txBody>
          </p:sp>
          <p:pic>
            <p:nvPicPr>
              <p:cNvPr id="277" name="Picture 276">
                <a:extLst>
                  <a:ext uri="{FF2B5EF4-FFF2-40B4-BE49-F238E27FC236}">
                    <a16:creationId xmlns:a16="http://schemas.microsoft.com/office/drawing/2014/main" id="{AC4F286A-F1A0-4DC0-B906-7327B6FDC6F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575" r="26570" b="31259"/>
              <a:stretch/>
            </p:blipFill>
            <p:spPr>
              <a:xfrm>
                <a:off x="1580437" y="2938828"/>
                <a:ext cx="294424" cy="377952"/>
              </a:xfrm>
              <a:prstGeom prst="rect">
                <a:avLst/>
              </a:prstGeom>
            </p:spPr>
          </p:pic>
          <p:pic>
            <p:nvPicPr>
              <p:cNvPr id="278" name="Picture 277">
                <a:extLst>
                  <a:ext uri="{FF2B5EF4-FFF2-40B4-BE49-F238E27FC236}">
                    <a16:creationId xmlns:a16="http://schemas.microsoft.com/office/drawing/2014/main" id="{1E1F9338-001B-4CC3-BD2B-CF79F977D4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5811" r="61899" b="32272"/>
              <a:stretch/>
            </p:blipFill>
            <p:spPr>
              <a:xfrm>
                <a:off x="18010421" y="4077545"/>
                <a:ext cx="570992" cy="471135"/>
              </a:xfrm>
              <a:prstGeom prst="rect">
                <a:avLst/>
              </a:prstGeom>
            </p:spPr>
          </p:pic>
        </p:grpSp>
      </p:grpSp>
      <p:sp>
        <p:nvSpPr>
          <p:cNvPr id="279" name="TextBox 278">
            <a:extLst>
              <a:ext uri="{FF2B5EF4-FFF2-40B4-BE49-F238E27FC236}">
                <a16:creationId xmlns:a16="http://schemas.microsoft.com/office/drawing/2014/main" id="{86BF4B88-4E10-4D9F-B7C2-E29AB4901F9F}"/>
              </a:ext>
            </a:extLst>
          </p:cNvPr>
          <p:cNvSpPr txBox="1"/>
          <p:nvPr/>
        </p:nvSpPr>
        <p:spPr>
          <a:xfrm>
            <a:off x="4767489" y="0"/>
            <a:ext cx="10630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spc="20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Waltz Pure WAN: Everywhere You Do Business</a:t>
            </a:r>
          </a:p>
        </p:txBody>
      </p:sp>
    </p:spTree>
    <p:extLst>
      <p:ext uri="{BB962C8B-B14F-4D97-AF65-F5344CB8AC3E}">
        <p14:creationId xmlns:p14="http://schemas.microsoft.com/office/powerpoint/2010/main" val="26692341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1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1706E-6 3.14254E-6 L 0.17127 0.46983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60" y="2348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6595E-6 -7.40741E-7 L 0.16227 0.36981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10" y="1849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0385E-6 8.75421E-7 L 0.10945 0.40137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2" y="20062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0897E-6 -4.97194E-6 L 0.10905 -0.0982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9" y="-491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29E-6 1.22334E-6 L 0.12263 0.18953 " pathEditMode="relative" rAng="0" ptsTypes="AA">
                                      <p:cBhvr>
                                        <p:cTn id="107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8" y="947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4877E-6 2.70483E-6 L -0.18138 0.10606 " pathEditMode="relative" rAng="0" ptsTypes="AA">
                                      <p:cBhvr>
                                        <p:cTn id="109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73" y="5303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52811E-7 -3.14254E-7 L -0.32115 0.10087 " pathEditMode="relative" rAng="0" ptsTypes="AA">
                                      <p:cBhvr>
                                        <p:cTn id="111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61" y="5036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20088E-6 -3.62514E-6 L -0.28798 0.16779 " pathEditMode="relative" rAng="0" ptsTypes="AA">
                                      <p:cBhvr>
                                        <p:cTn id="113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03" y="8389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7979E-7 4.88215E-6 L -0.25861 0.11994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34" y="599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5843E-6 3.44557E-6 L -0.26714 0.06832 " pathEditMode="relative" rAng="0" ptsTypes="AA">
                                      <p:cBhvr>
                                        <p:cTn id="117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61" y="3409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2792E-6 -2.67116E-6 L -0.19291 -0.0087 " pathEditMode="relative" rAng="0" ptsTypes="AA">
                                      <p:cBhvr>
                                        <p:cTn id="119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9" y="-435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5818E-6 -1.06622E-6 L -0.04888 0.04363 " pathEditMode="relative" rAng="0" ptsTypes="AA">
                                      <p:cBhvr>
                                        <p:cTn id="121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6" y="4125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2451E-6 3.82716E-6 L -0.03529 -0.06131 " pathEditMode="relative" rAng="0" ptsTypes="AA">
                                      <p:cBhvr>
                                        <p:cTn id="123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9" y="-3072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1674E-6 -2.81706E-6 L -0.06838 0.08488 " pathEditMode="relative" rAng="0" ptsTypes="AA">
                                      <p:cBhvr>
                                        <p:cTn id="12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9" y="4237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3651E-6 -2.5477E-6 L -0.05069 0.06047 " pathEditMode="relative" rAng="0" ptsTypes="AA">
                                      <p:cBhvr>
                                        <p:cTn id="127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5" y="3016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0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7" grpId="0" animBg="1"/>
      <p:bldP spid="267" grpId="0" animBg="1"/>
      <p:bldP spid="266" grpId="0" animBg="1"/>
      <p:bldP spid="263" grpId="0" animBg="1"/>
      <p:bldP spid="261" grpId="0" animBg="1"/>
      <p:bldP spid="265" grpId="0" animBg="1"/>
      <p:bldP spid="262" grpId="0" animBg="1"/>
      <p:bldP spid="264" grpId="0" animBg="1"/>
      <p:bldP spid="255" grpId="0" animBg="1"/>
      <p:bldP spid="254" grpId="0" animBg="1"/>
      <p:bldP spid="257" grpId="0" animBg="1"/>
      <p:bldP spid="256" grpId="0" animBg="1"/>
      <p:bldP spid="268" grpId="0" animBg="1"/>
      <p:bldP spid="34" grpId="0" animBg="1"/>
      <p:bldP spid="36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Rectangle 245">
            <a:extLst>
              <a:ext uri="{FF2B5EF4-FFF2-40B4-BE49-F238E27FC236}">
                <a16:creationId xmlns:a16="http://schemas.microsoft.com/office/drawing/2014/main" id="{78F163B4-40F2-4E87-B947-EC9591F970E0}"/>
              </a:ext>
            </a:extLst>
          </p:cNvPr>
          <p:cNvSpPr/>
          <p:nvPr/>
        </p:nvSpPr>
        <p:spPr>
          <a:xfrm rot="16200000">
            <a:off x="1341643" y="6438676"/>
            <a:ext cx="5754477" cy="182880"/>
          </a:xfrm>
          <a:prstGeom prst="rect">
            <a:avLst/>
          </a:prstGeom>
          <a:solidFill>
            <a:srgbClr val="92D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327A9FD-836C-41BE-847C-9DA8CA331B75}"/>
              </a:ext>
            </a:extLst>
          </p:cNvPr>
          <p:cNvGrpSpPr/>
          <p:nvPr/>
        </p:nvGrpSpPr>
        <p:grpSpPr>
          <a:xfrm>
            <a:off x="8640670" y="3382956"/>
            <a:ext cx="9616440" cy="6400800"/>
            <a:chOff x="8640670" y="3382956"/>
            <a:chExt cx="9616440" cy="6400800"/>
          </a:xfrm>
        </p:grpSpPr>
        <p:sp>
          <p:nvSpPr>
            <p:cNvPr id="349" name="Rectangle 348">
              <a:extLst>
                <a:ext uri="{FF2B5EF4-FFF2-40B4-BE49-F238E27FC236}">
                  <a16:creationId xmlns:a16="http://schemas.microsoft.com/office/drawing/2014/main" id="{F4B88DA8-7717-4402-8E75-3260EE07C5F7}"/>
                </a:ext>
              </a:extLst>
            </p:cNvPr>
            <p:cNvSpPr/>
            <p:nvPr/>
          </p:nvSpPr>
          <p:spPr>
            <a:xfrm>
              <a:off x="8693780" y="3422052"/>
              <a:ext cx="9518020" cy="631630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310" name="TextBox 309">
              <a:extLst>
                <a:ext uri="{FF2B5EF4-FFF2-40B4-BE49-F238E27FC236}">
                  <a16:creationId xmlns:a16="http://schemas.microsoft.com/office/drawing/2014/main" id="{1E5DB9E7-1BBF-4CA4-8B65-CAD1C809C74E}"/>
                </a:ext>
              </a:extLst>
            </p:cNvPr>
            <p:cNvSpPr txBox="1"/>
            <p:nvPr/>
          </p:nvSpPr>
          <p:spPr>
            <a:xfrm rot="16200000">
              <a:off x="7009400" y="6197633"/>
              <a:ext cx="3934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150" dirty="0">
                  <a:solidFill>
                    <a:srgbClr val="525252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Time to First Byte (</a:t>
              </a:r>
              <a:r>
                <a:rPr lang="en-US" sz="1600" spc="150" dirty="0" err="1">
                  <a:solidFill>
                    <a:srgbClr val="525252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ms</a:t>
              </a:r>
              <a:r>
                <a:rPr lang="en-US" sz="1600" spc="150" dirty="0">
                  <a:solidFill>
                    <a:srgbClr val="525252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)</a:t>
              </a:r>
            </a:p>
          </p:txBody>
        </p:sp>
        <p:sp>
          <p:nvSpPr>
            <p:cNvPr id="311" name="TextBox 310">
              <a:extLst>
                <a:ext uri="{FF2B5EF4-FFF2-40B4-BE49-F238E27FC236}">
                  <a16:creationId xmlns:a16="http://schemas.microsoft.com/office/drawing/2014/main" id="{AEA1FBF8-C2EF-465F-96A3-0F3B09EE0E2F}"/>
                </a:ext>
              </a:extLst>
            </p:cNvPr>
            <p:cNvSpPr txBox="1"/>
            <p:nvPr/>
          </p:nvSpPr>
          <p:spPr>
            <a:xfrm>
              <a:off x="9340878" y="5469387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250</a:t>
              </a:r>
            </a:p>
          </p:txBody>
        </p:sp>
        <p:sp>
          <p:nvSpPr>
            <p:cNvPr id="312" name="TextBox 311">
              <a:extLst>
                <a:ext uri="{FF2B5EF4-FFF2-40B4-BE49-F238E27FC236}">
                  <a16:creationId xmlns:a16="http://schemas.microsoft.com/office/drawing/2014/main" id="{4E0DC907-3483-43EF-8968-F4E84F52FBA3}"/>
                </a:ext>
              </a:extLst>
            </p:cNvPr>
            <p:cNvSpPr txBox="1"/>
            <p:nvPr/>
          </p:nvSpPr>
          <p:spPr>
            <a:xfrm>
              <a:off x="9584535" y="8436936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0</a:t>
              </a:r>
            </a:p>
          </p:txBody>
        </p:sp>
        <p:sp>
          <p:nvSpPr>
            <p:cNvPr id="313" name="TextBox 312">
              <a:extLst>
                <a:ext uri="{FF2B5EF4-FFF2-40B4-BE49-F238E27FC236}">
                  <a16:creationId xmlns:a16="http://schemas.microsoft.com/office/drawing/2014/main" id="{7977253C-DEFA-465D-B7FB-54A586C88721}"/>
                </a:ext>
              </a:extLst>
            </p:cNvPr>
            <p:cNvSpPr txBox="1"/>
            <p:nvPr/>
          </p:nvSpPr>
          <p:spPr>
            <a:xfrm>
              <a:off x="9340878" y="3693066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400</a:t>
              </a:r>
            </a:p>
          </p:txBody>
        </p:sp>
        <p:sp>
          <p:nvSpPr>
            <p:cNvPr id="314" name="TextBox 313">
              <a:extLst>
                <a:ext uri="{FF2B5EF4-FFF2-40B4-BE49-F238E27FC236}">
                  <a16:creationId xmlns:a16="http://schemas.microsoft.com/office/drawing/2014/main" id="{A935F552-9684-40EE-B3CC-F75D4975A072}"/>
                </a:ext>
              </a:extLst>
            </p:cNvPr>
            <p:cNvSpPr txBox="1"/>
            <p:nvPr/>
          </p:nvSpPr>
          <p:spPr>
            <a:xfrm>
              <a:off x="9340878" y="428605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350</a:t>
              </a:r>
            </a:p>
          </p:txBody>
        </p:sp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B2271CDA-050B-4AAA-A62A-562596D0DD1F}"/>
                </a:ext>
              </a:extLst>
            </p:cNvPr>
            <p:cNvSpPr txBox="1"/>
            <p:nvPr/>
          </p:nvSpPr>
          <p:spPr>
            <a:xfrm>
              <a:off x="9340878" y="4879033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300</a:t>
              </a:r>
            </a:p>
          </p:txBody>
        </p:sp>
        <p:sp>
          <p:nvSpPr>
            <p:cNvPr id="316" name="TextBox 315">
              <a:extLst>
                <a:ext uri="{FF2B5EF4-FFF2-40B4-BE49-F238E27FC236}">
                  <a16:creationId xmlns:a16="http://schemas.microsoft.com/office/drawing/2014/main" id="{23F75037-8A76-475A-BA67-BCA53D432596}"/>
                </a:ext>
              </a:extLst>
            </p:cNvPr>
            <p:cNvSpPr txBox="1"/>
            <p:nvPr/>
          </p:nvSpPr>
          <p:spPr>
            <a:xfrm>
              <a:off x="9340878" y="6065001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200</a:t>
              </a:r>
            </a:p>
          </p:txBody>
        </p:sp>
        <p:sp>
          <p:nvSpPr>
            <p:cNvPr id="317" name="TextBox 316">
              <a:extLst>
                <a:ext uri="{FF2B5EF4-FFF2-40B4-BE49-F238E27FC236}">
                  <a16:creationId xmlns:a16="http://schemas.microsoft.com/office/drawing/2014/main" id="{336148B1-4655-446B-8ACF-BB1034F5F5AB}"/>
                </a:ext>
              </a:extLst>
            </p:cNvPr>
            <p:cNvSpPr txBox="1"/>
            <p:nvPr/>
          </p:nvSpPr>
          <p:spPr>
            <a:xfrm>
              <a:off x="9340878" y="6657984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150</a:t>
              </a:r>
            </a:p>
          </p:txBody>
        </p:sp>
        <p:sp>
          <p:nvSpPr>
            <p:cNvPr id="318" name="TextBox 317">
              <a:extLst>
                <a:ext uri="{FF2B5EF4-FFF2-40B4-BE49-F238E27FC236}">
                  <a16:creationId xmlns:a16="http://schemas.microsoft.com/office/drawing/2014/main" id="{239AE4F3-471F-4E54-8FDD-95BE6351A8BF}"/>
                </a:ext>
              </a:extLst>
            </p:cNvPr>
            <p:cNvSpPr txBox="1"/>
            <p:nvPr/>
          </p:nvSpPr>
          <p:spPr>
            <a:xfrm>
              <a:off x="9584535" y="8436936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0</a:t>
              </a:r>
            </a:p>
          </p:txBody>
        </p:sp>
        <p:sp>
          <p:nvSpPr>
            <p:cNvPr id="319" name="TextBox 318">
              <a:extLst>
                <a:ext uri="{FF2B5EF4-FFF2-40B4-BE49-F238E27FC236}">
                  <a16:creationId xmlns:a16="http://schemas.microsoft.com/office/drawing/2014/main" id="{15371223-8517-40DC-9618-1DA3B6BF489A}"/>
                </a:ext>
              </a:extLst>
            </p:cNvPr>
            <p:cNvSpPr txBox="1"/>
            <p:nvPr/>
          </p:nvSpPr>
          <p:spPr>
            <a:xfrm>
              <a:off x="9462707" y="7843952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50</a:t>
              </a:r>
            </a:p>
          </p:txBody>
        </p:sp>
        <p:sp>
          <p:nvSpPr>
            <p:cNvPr id="320" name="TextBox 319">
              <a:extLst>
                <a:ext uri="{FF2B5EF4-FFF2-40B4-BE49-F238E27FC236}">
                  <a16:creationId xmlns:a16="http://schemas.microsoft.com/office/drawing/2014/main" id="{BEA7B2EB-804E-4F6C-8B51-73EE7BCAD5F6}"/>
                </a:ext>
              </a:extLst>
            </p:cNvPr>
            <p:cNvSpPr txBox="1"/>
            <p:nvPr/>
          </p:nvSpPr>
          <p:spPr>
            <a:xfrm>
              <a:off x="9340878" y="7250968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100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A57B14A-D478-4B54-AA1F-48EABA1ACA54}"/>
                </a:ext>
              </a:extLst>
            </p:cNvPr>
            <p:cNvGrpSpPr/>
            <p:nvPr/>
          </p:nvGrpSpPr>
          <p:grpSpPr>
            <a:xfrm>
              <a:off x="9960437" y="3882268"/>
              <a:ext cx="7832263" cy="4716350"/>
              <a:chOff x="7426787" y="3748918"/>
              <a:chExt cx="9629637" cy="4716350"/>
            </a:xfrm>
          </p:grpSpPr>
          <p:cxnSp>
            <p:nvCxnSpPr>
              <p:cNvPr id="301" name="Straight Connector 300">
                <a:extLst>
                  <a:ext uri="{FF2B5EF4-FFF2-40B4-BE49-F238E27FC236}">
                    <a16:creationId xmlns:a16="http://schemas.microsoft.com/office/drawing/2014/main" id="{BC4B29DA-3B2B-460C-ADD9-0C0C8F47F5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26787" y="3748918"/>
                <a:ext cx="96114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Straight Connector 301">
                <a:extLst>
                  <a:ext uri="{FF2B5EF4-FFF2-40B4-BE49-F238E27FC236}">
                    <a16:creationId xmlns:a16="http://schemas.microsoft.com/office/drawing/2014/main" id="{21C93E38-3CCB-486A-BD54-4AC307C9FA3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2216913" y="3085600"/>
                <a:ext cx="0" cy="958025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304">
                <a:extLst>
                  <a:ext uri="{FF2B5EF4-FFF2-40B4-BE49-F238E27FC236}">
                    <a16:creationId xmlns:a16="http://schemas.microsoft.com/office/drawing/2014/main" id="{3B2819BB-2586-4571-B31C-0233DAE0164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2216913" y="3675142"/>
                <a:ext cx="0" cy="958025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Straight Connector 305">
                <a:extLst>
                  <a:ext uri="{FF2B5EF4-FFF2-40B4-BE49-F238E27FC236}">
                    <a16:creationId xmlns:a16="http://schemas.microsoft.com/office/drawing/2014/main" id="{FEBDA543-F781-4591-B71D-CC65136E784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2216913" y="1316968"/>
                <a:ext cx="0" cy="958025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Connector 302">
                <a:extLst>
                  <a:ext uri="{FF2B5EF4-FFF2-40B4-BE49-F238E27FC236}">
                    <a16:creationId xmlns:a16="http://schemas.microsoft.com/office/drawing/2014/main" id="{3E4F7774-CE39-46C9-927B-03F7855A0D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37243" y="5517550"/>
                <a:ext cx="9619181" cy="0"/>
              </a:xfrm>
              <a:prstGeom prst="line">
                <a:avLst/>
              </a:prstGeom>
              <a:ln>
                <a:solidFill>
                  <a:srgbClr val="FFC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Straight Connector 303">
                <a:extLst>
                  <a:ext uri="{FF2B5EF4-FFF2-40B4-BE49-F238E27FC236}">
                    <a16:creationId xmlns:a16="http://schemas.microsoft.com/office/drawing/2014/main" id="{A8074FB3-70DF-4C51-86E0-1D09FD5005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37243" y="4928006"/>
                <a:ext cx="9611447" cy="0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Straight Connector 306">
                <a:extLst>
                  <a:ext uri="{FF2B5EF4-FFF2-40B4-BE49-F238E27FC236}">
                    <a16:creationId xmlns:a16="http://schemas.microsoft.com/office/drawing/2014/main" id="{C23B9E31-C065-4392-BE0C-3860641DB3FA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H="1">
                <a:off x="7426787" y="4338462"/>
                <a:ext cx="9629637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Straight Connector 328">
                <a:extLst>
                  <a:ext uri="{FF2B5EF4-FFF2-40B4-BE49-F238E27FC236}">
                    <a16:creationId xmlns:a16="http://schemas.microsoft.com/office/drawing/2014/main" id="{C89C2004-1115-44B4-B628-4A66219622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2216913" y="1906512"/>
                <a:ext cx="0" cy="958025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Straight Connector 329">
                <a:extLst>
                  <a:ext uri="{FF2B5EF4-FFF2-40B4-BE49-F238E27FC236}">
                    <a16:creationId xmlns:a16="http://schemas.microsoft.com/office/drawing/2014/main" id="{669124E6-7AAB-4048-B6C8-0D4D3B2D31C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2216913" y="2496056"/>
                <a:ext cx="0" cy="958025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2D78906-49BC-4868-B7CD-59F27D492D9D}"/>
                </a:ext>
              </a:extLst>
            </p:cNvPr>
            <p:cNvGrpSpPr/>
            <p:nvPr/>
          </p:nvGrpSpPr>
          <p:grpSpPr>
            <a:xfrm>
              <a:off x="14606179" y="3886200"/>
              <a:ext cx="287128" cy="5308367"/>
              <a:chOff x="14606179" y="3886200"/>
              <a:chExt cx="287128" cy="5308367"/>
            </a:xfrm>
          </p:grpSpPr>
          <p:sp>
            <p:nvSpPr>
              <p:cNvPr id="338" name="TextBox 337">
                <a:extLst>
                  <a:ext uri="{FF2B5EF4-FFF2-40B4-BE49-F238E27FC236}">
                    <a16:creationId xmlns:a16="http://schemas.microsoft.com/office/drawing/2014/main" id="{4DE0C22A-2403-452E-9FC8-D6FE1E955DBE}"/>
                  </a:ext>
                </a:extLst>
              </p:cNvPr>
              <p:cNvSpPr txBox="1"/>
              <p:nvPr/>
            </p:nvSpPr>
            <p:spPr>
              <a:xfrm rot="16200000">
                <a:off x="14474122" y="8775381"/>
                <a:ext cx="56137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rgbClr val="525252"/>
                    </a:solidFill>
                    <a:latin typeface="Trebuchet MS" panose="020B0603020202020204" pitchFamily="34" charset="0"/>
                  </a:rPr>
                  <a:t>12:00</a:t>
                </a:r>
              </a:p>
            </p:txBody>
          </p:sp>
          <p:cxnSp>
            <p:nvCxnSpPr>
              <p:cNvPr id="335" name="Straight Connector 334">
                <a:extLst>
                  <a:ext uri="{FF2B5EF4-FFF2-40B4-BE49-F238E27FC236}">
                    <a16:creationId xmlns:a16="http://schemas.microsoft.com/office/drawing/2014/main" id="{662A6B28-9BF4-4E38-9604-2057FB8144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06179" y="3886200"/>
                <a:ext cx="0" cy="5247893"/>
              </a:xfrm>
              <a:prstGeom prst="line">
                <a:avLst/>
              </a:prstGeom>
              <a:ln w="19050">
                <a:solidFill>
                  <a:srgbClr val="52525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C41BD36-A07F-4AA9-91CD-3D184494D01A}"/>
                </a:ext>
              </a:extLst>
            </p:cNvPr>
            <p:cNvGrpSpPr/>
            <p:nvPr/>
          </p:nvGrpSpPr>
          <p:grpSpPr>
            <a:xfrm>
              <a:off x="12136029" y="3886582"/>
              <a:ext cx="286478" cy="5267910"/>
              <a:chOff x="12136029" y="3886582"/>
              <a:chExt cx="286478" cy="5267910"/>
            </a:xfrm>
          </p:grpSpPr>
          <p:sp>
            <p:nvSpPr>
              <p:cNvPr id="337" name="TextBox 336">
                <a:extLst>
                  <a:ext uri="{FF2B5EF4-FFF2-40B4-BE49-F238E27FC236}">
                    <a16:creationId xmlns:a16="http://schemas.microsoft.com/office/drawing/2014/main" id="{DCD2BBBB-2AA8-4857-8C30-9AB0D75BB2A2}"/>
                  </a:ext>
                </a:extLst>
              </p:cNvPr>
              <p:cNvSpPr txBox="1"/>
              <p:nvPr/>
            </p:nvSpPr>
            <p:spPr>
              <a:xfrm rot="16200000">
                <a:off x="12043397" y="8775381"/>
                <a:ext cx="48122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rgbClr val="525252"/>
                    </a:solidFill>
                    <a:latin typeface="Trebuchet MS" panose="020B0603020202020204" pitchFamily="34" charset="0"/>
                  </a:rPr>
                  <a:t>6:00</a:t>
                </a:r>
              </a:p>
            </p:txBody>
          </p:sp>
          <p:cxnSp>
            <p:nvCxnSpPr>
              <p:cNvPr id="339" name="Straight Connector 338">
                <a:extLst>
                  <a:ext uri="{FF2B5EF4-FFF2-40B4-BE49-F238E27FC236}">
                    <a16:creationId xmlns:a16="http://schemas.microsoft.com/office/drawing/2014/main" id="{0631C87E-DAEA-4592-BA4F-161BD0364C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36029" y="3886582"/>
                <a:ext cx="0" cy="5247893"/>
              </a:xfrm>
              <a:prstGeom prst="line">
                <a:avLst/>
              </a:prstGeom>
              <a:ln w="19050">
                <a:solidFill>
                  <a:srgbClr val="52525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AE46C2C-63F2-43D7-945E-07CFE086C529}"/>
                </a:ext>
              </a:extLst>
            </p:cNvPr>
            <p:cNvGrpSpPr/>
            <p:nvPr/>
          </p:nvGrpSpPr>
          <p:grpSpPr>
            <a:xfrm>
              <a:off x="17064233" y="3886200"/>
              <a:ext cx="276999" cy="5308367"/>
              <a:chOff x="17064233" y="3886200"/>
              <a:chExt cx="276999" cy="5308367"/>
            </a:xfrm>
          </p:grpSpPr>
          <p:cxnSp>
            <p:nvCxnSpPr>
              <p:cNvPr id="334" name="Straight Connector 333">
                <a:extLst>
                  <a:ext uri="{FF2B5EF4-FFF2-40B4-BE49-F238E27FC236}">
                    <a16:creationId xmlns:a16="http://schemas.microsoft.com/office/drawing/2014/main" id="{700DA898-D732-476C-9CF7-56A6EC904A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076329" y="3886200"/>
                <a:ext cx="0" cy="5247893"/>
              </a:xfrm>
              <a:prstGeom prst="line">
                <a:avLst/>
              </a:prstGeom>
              <a:ln w="19050">
                <a:solidFill>
                  <a:srgbClr val="52525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1" name="TextBox 340">
                <a:extLst>
                  <a:ext uri="{FF2B5EF4-FFF2-40B4-BE49-F238E27FC236}">
                    <a16:creationId xmlns:a16="http://schemas.microsoft.com/office/drawing/2014/main" id="{D45CFF31-445D-442E-92D2-6ABCFAFA3515}"/>
                  </a:ext>
                </a:extLst>
              </p:cNvPr>
              <p:cNvSpPr txBox="1"/>
              <p:nvPr/>
            </p:nvSpPr>
            <p:spPr>
              <a:xfrm rot="16200000">
                <a:off x="16922047" y="8775381"/>
                <a:ext cx="56137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rgbClr val="525252"/>
                    </a:solidFill>
                    <a:latin typeface="Trebuchet MS" panose="020B0603020202020204" pitchFamily="34" charset="0"/>
                  </a:rPr>
                  <a:t>18:00</a:t>
                </a:r>
              </a:p>
            </p:txBody>
          </p:sp>
        </p:grp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A1468D49-C583-429A-B0F9-7BB35E385185}"/>
                </a:ext>
              </a:extLst>
            </p:cNvPr>
            <p:cNvSpPr txBox="1"/>
            <p:nvPr/>
          </p:nvSpPr>
          <p:spPr>
            <a:xfrm>
              <a:off x="11739515" y="9249443"/>
              <a:ext cx="3934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150" dirty="0">
                  <a:solidFill>
                    <a:srgbClr val="525252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Time (days)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7A0F905-315A-4132-80A4-0098729FA5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66960" y="3672840"/>
              <a:ext cx="0" cy="4922520"/>
            </a:xfrm>
            <a:prstGeom prst="line">
              <a:avLst/>
            </a:prstGeom>
            <a:ln w="1270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5" name="Oval 354">
              <a:extLst>
                <a:ext uri="{FF2B5EF4-FFF2-40B4-BE49-F238E27FC236}">
                  <a16:creationId xmlns:a16="http://schemas.microsoft.com/office/drawing/2014/main" id="{ED2BAFAD-FD86-41FD-B69E-F984000E6DB5}"/>
                </a:ext>
              </a:extLst>
            </p:cNvPr>
            <p:cNvSpPr/>
            <p:nvPr/>
          </p:nvSpPr>
          <p:spPr>
            <a:xfrm rot="16200000">
              <a:off x="18165670" y="3382956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D4F91135-5745-4FDE-9EBE-DCD825833DAF}"/>
                </a:ext>
              </a:extLst>
            </p:cNvPr>
            <p:cNvSpPr/>
            <p:nvPr/>
          </p:nvSpPr>
          <p:spPr>
            <a:xfrm rot="16200000">
              <a:off x="8640670" y="3382956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357" name="Oval 356">
              <a:extLst>
                <a:ext uri="{FF2B5EF4-FFF2-40B4-BE49-F238E27FC236}">
                  <a16:creationId xmlns:a16="http://schemas.microsoft.com/office/drawing/2014/main" id="{A4795C35-1B3A-4B73-AB81-ED7D029DA7A3}"/>
                </a:ext>
              </a:extLst>
            </p:cNvPr>
            <p:cNvSpPr/>
            <p:nvPr/>
          </p:nvSpPr>
          <p:spPr>
            <a:xfrm rot="16200000">
              <a:off x="18165670" y="9692316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358" name="Oval 357">
              <a:extLst>
                <a:ext uri="{FF2B5EF4-FFF2-40B4-BE49-F238E27FC236}">
                  <a16:creationId xmlns:a16="http://schemas.microsoft.com/office/drawing/2014/main" id="{A5A7C542-9994-4932-907C-D8BA6C098EB8}"/>
                </a:ext>
              </a:extLst>
            </p:cNvPr>
            <p:cNvSpPr/>
            <p:nvPr/>
          </p:nvSpPr>
          <p:spPr>
            <a:xfrm rot="16200000">
              <a:off x="8640670" y="9692316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47" name="Rectangle 246">
            <a:extLst>
              <a:ext uri="{FF2B5EF4-FFF2-40B4-BE49-F238E27FC236}">
                <a16:creationId xmlns:a16="http://schemas.microsoft.com/office/drawing/2014/main" id="{D71BCC91-08CE-4FD5-B11F-68B06C3F9B9F}"/>
              </a:ext>
            </a:extLst>
          </p:cNvPr>
          <p:cNvSpPr/>
          <p:nvPr/>
        </p:nvSpPr>
        <p:spPr>
          <a:xfrm>
            <a:off x="4127577" y="4112590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9788A00-471C-4F6A-9F6F-895B3E436172}"/>
              </a:ext>
            </a:extLst>
          </p:cNvPr>
          <p:cNvSpPr/>
          <p:nvPr/>
        </p:nvSpPr>
        <p:spPr>
          <a:xfrm>
            <a:off x="3066105" y="5336910"/>
            <a:ext cx="2314704" cy="24597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3498E0AD-01CC-4009-AD34-BDCE18BF5D09}"/>
              </a:ext>
            </a:extLst>
          </p:cNvPr>
          <p:cNvGrpSpPr/>
          <p:nvPr/>
        </p:nvGrpSpPr>
        <p:grpSpPr>
          <a:xfrm>
            <a:off x="2918839" y="5333863"/>
            <a:ext cx="2456336" cy="2469673"/>
            <a:chOff x="9007955" y="4622054"/>
            <a:chExt cx="2456336" cy="2469673"/>
          </a:xfrm>
        </p:grpSpPr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356B9D12-72BF-4FB7-9334-D7D75F4F42FD}"/>
                </a:ext>
              </a:extLst>
            </p:cNvPr>
            <p:cNvGrpSpPr/>
            <p:nvPr/>
          </p:nvGrpSpPr>
          <p:grpSpPr>
            <a:xfrm rot="18675321" flipH="1" flipV="1">
              <a:off x="9148934" y="4748519"/>
              <a:ext cx="2258123" cy="2272122"/>
              <a:chOff x="9160355" y="4774454"/>
              <a:chExt cx="2456336" cy="2469673"/>
            </a:xfrm>
          </p:grpSpPr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CE8A26F8-26E5-43C4-B8C6-142809E38531}"/>
                  </a:ext>
                </a:extLst>
              </p:cNvPr>
              <p:cNvSpPr/>
              <p:nvPr/>
            </p:nvSpPr>
            <p:spPr>
              <a:xfrm>
                <a:off x="10134805" y="4814859"/>
                <a:ext cx="762932" cy="1383994"/>
              </a:xfrm>
              <a:custGeom>
                <a:avLst/>
                <a:gdLst>
                  <a:gd name="connsiteX0" fmla="*/ 764012 w 764012"/>
                  <a:gd name="connsiteY0" fmla="*/ 18723 h 1119642"/>
                  <a:gd name="connsiteX1" fmla="*/ 582042 w 764012"/>
                  <a:gd name="connsiteY1" fmla="*/ 526 h 1119642"/>
                  <a:gd name="connsiteX2" fmla="*/ 395523 w 764012"/>
                  <a:gd name="connsiteY2" fmla="*/ 36920 h 1119642"/>
                  <a:gd name="connsiteX3" fmla="*/ 209003 w 764012"/>
                  <a:gd name="connsiteY3" fmla="*/ 164299 h 1119642"/>
                  <a:gd name="connsiteX4" fmla="*/ 81624 w 764012"/>
                  <a:gd name="connsiteY4" fmla="*/ 332622 h 1119642"/>
                  <a:gd name="connsiteX5" fmla="*/ 4287 w 764012"/>
                  <a:gd name="connsiteY5" fmla="*/ 514592 h 1119642"/>
                  <a:gd name="connsiteX6" fmla="*/ 22484 w 764012"/>
                  <a:gd name="connsiteY6" fmla="*/ 778448 h 1119642"/>
                  <a:gd name="connsiteX7" fmla="*/ 127117 w 764012"/>
                  <a:gd name="connsiteY7" fmla="*/ 1119642 h 1119642"/>
                  <a:gd name="connsiteX0" fmla="*/ 762932 w 762932"/>
                  <a:gd name="connsiteY0" fmla="*/ 18723 h 1383994"/>
                  <a:gd name="connsiteX1" fmla="*/ 580962 w 762932"/>
                  <a:gd name="connsiteY1" fmla="*/ 526 h 1383994"/>
                  <a:gd name="connsiteX2" fmla="*/ 394443 w 762932"/>
                  <a:gd name="connsiteY2" fmla="*/ 36920 h 1383994"/>
                  <a:gd name="connsiteX3" fmla="*/ 207923 w 762932"/>
                  <a:gd name="connsiteY3" fmla="*/ 164299 h 1383994"/>
                  <a:gd name="connsiteX4" fmla="*/ 80544 w 762932"/>
                  <a:gd name="connsiteY4" fmla="*/ 332622 h 1383994"/>
                  <a:gd name="connsiteX5" fmla="*/ 3207 w 762932"/>
                  <a:gd name="connsiteY5" fmla="*/ 514592 h 1383994"/>
                  <a:gd name="connsiteX6" fmla="*/ 21404 w 762932"/>
                  <a:gd name="connsiteY6" fmla="*/ 778448 h 1383994"/>
                  <a:gd name="connsiteX7" fmla="*/ 82701 w 762932"/>
                  <a:gd name="connsiteY7" fmla="*/ 1383994 h 1383994"/>
                  <a:gd name="connsiteX0" fmla="*/ 762932 w 762932"/>
                  <a:gd name="connsiteY0" fmla="*/ 18723 h 1383994"/>
                  <a:gd name="connsiteX1" fmla="*/ 580962 w 762932"/>
                  <a:gd name="connsiteY1" fmla="*/ 526 h 1383994"/>
                  <a:gd name="connsiteX2" fmla="*/ 394443 w 762932"/>
                  <a:gd name="connsiteY2" fmla="*/ 36920 h 1383994"/>
                  <a:gd name="connsiteX3" fmla="*/ 207923 w 762932"/>
                  <a:gd name="connsiteY3" fmla="*/ 164299 h 1383994"/>
                  <a:gd name="connsiteX4" fmla="*/ 80544 w 762932"/>
                  <a:gd name="connsiteY4" fmla="*/ 332622 h 1383994"/>
                  <a:gd name="connsiteX5" fmla="*/ 3207 w 762932"/>
                  <a:gd name="connsiteY5" fmla="*/ 514592 h 1383994"/>
                  <a:gd name="connsiteX6" fmla="*/ 21404 w 762932"/>
                  <a:gd name="connsiteY6" fmla="*/ 778448 h 1383994"/>
                  <a:gd name="connsiteX7" fmla="*/ 82701 w 762932"/>
                  <a:gd name="connsiteY7" fmla="*/ 1383994 h 138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2932" h="1383994">
                    <a:moveTo>
                      <a:pt x="762932" y="18723"/>
                    </a:moveTo>
                    <a:cubicBezTo>
                      <a:pt x="702654" y="8108"/>
                      <a:pt x="642377" y="-2507"/>
                      <a:pt x="580962" y="526"/>
                    </a:cubicBezTo>
                    <a:cubicBezTo>
                      <a:pt x="519547" y="3559"/>
                      <a:pt x="456616" y="9624"/>
                      <a:pt x="394443" y="36920"/>
                    </a:cubicBezTo>
                    <a:cubicBezTo>
                      <a:pt x="332270" y="64216"/>
                      <a:pt x="260240" y="115015"/>
                      <a:pt x="207923" y="164299"/>
                    </a:cubicBezTo>
                    <a:cubicBezTo>
                      <a:pt x="155606" y="213583"/>
                      <a:pt x="114663" y="274240"/>
                      <a:pt x="80544" y="332622"/>
                    </a:cubicBezTo>
                    <a:cubicBezTo>
                      <a:pt x="46425" y="391004"/>
                      <a:pt x="13064" y="440288"/>
                      <a:pt x="3207" y="514592"/>
                    </a:cubicBezTo>
                    <a:cubicBezTo>
                      <a:pt x="-6650" y="588896"/>
                      <a:pt x="8155" y="633548"/>
                      <a:pt x="21404" y="778448"/>
                    </a:cubicBezTo>
                    <a:cubicBezTo>
                      <a:pt x="34653" y="923348"/>
                      <a:pt x="101291" y="1073137"/>
                      <a:pt x="82701" y="1383994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296906E0-4548-4C74-9F18-8E2973968B17}"/>
                  </a:ext>
                </a:extLst>
              </p:cNvPr>
              <p:cNvSpPr/>
              <p:nvPr/>
            </p:nvSpPr>
            <p:spPr>
              <a:xfrm>
                <a:off x="9522072" y="5045380"/>
                <a:ext cx="1703211" cy="1176458"/>
              </a:xfrm>
              <a:custGeom>
                <a:avLst/>
                <a:gdLst>
                  <a:gd name="connsiteX0" fmla="*/ 1464860 w 1464860"/>
                  <a:gd name="connsiteY0" fmla="*/ 6566 h 825432"/>
                  <a:gd name="connsiteX1" fmla="*/ 1337480 w 1464860"/>
                  <a:gd name="connsiteY1" fmla="*/ 6566 h 825432"/>
                  <a:gd name="connsiteX2" fmla="*/ 1182806 w 1464860"/>
                  <a:gd name="connsiteY2" fmla="*/ 74805 h 825432"/>
                  <a:gd name="connsiteX3" fmla="*/ 1028131 w 1464860"/>
                  <a:gd name="connsiteY3" fmla="*/ 152142 h 825432"/>
                  <a:gd name="connsiteX4" fmla="*/ 873457 w 1464860"/>
                  <a:gd name="connsiteY4" fmla="*/ 183987 h 825432"/>
                  <a:gd name="connsiteX5" fmla="*/ 659642 w 1464860"/>
                  <a:gd name="connsiteY5" fmla="*/ 102101 h 825432"/>
                  <a:gd name="connsiteX6" fmla="*/ 518615 w 1464860"/>
                  <a:gd name="connsiteY6" fmla="*/ 29313 h 825432"/>
                  <a:gd name="connsiteX7" fmla="*/ 354842 w 1464860"/>
                  <a:gd name="connsiteY7" fmla="*/ 11116 h 825432"/>
                  <a:gd name="connsiteX8" fmla="*/ 227463 w 1464860"/>
                  <a:gd name="connsiteY8" fmla="*/ 56608 h 825432"/>
                  <a:gd name="connsiteX9" fmla="*/ 131928 w 1464860"/>
                  <a:gd name="connsiteY9" fmla="*/ 152142 h 825432"/>
                  <a:gd name="connsiteX10" fmla="*/ 77337 w 1464860"/>
                  <a:gd name="connsiteY10" fmla="*/ 293169 h 825432"/>
                  <a:gd name="connsiteX11" fmla="*/ 22746 w 1464860"/>
                  <a:gd name="connsiteY11" fmla="*/ 557026 h 825432"/>
                  <a:gd name="connsiteX12" fmla="*/ 0 w 1464860"/>
                  <a:gd name="connsiteY12" fmla="*/ 825432 h 825432"/>
                  <a:gd name="connsiteX0" fmla="*/ 1703211 w 1703211"/>
                  <a:gd name="connsiteY0" fmla="*/ 6566 h 1176458"/>
                  <a:gd name="connsiteX1" fmla="*/ 1575831 w 1703211"/>
                  <a:gd name="connsiteY1" fmla="*/ 6566 h 1176458"/>
                  <a:gd name="connsiteX2" fmla="*/ 1421157 w 1703211"/>
                  <a:gd name="connsiteY2" fmla="*/ 74805 h 1176458"/>
                  <a:gd name="connsiteX3" fmla="*/ 1266482 w 1703211"/>
                  <a:gd name="connsiteY3" fmla="*/ 152142 h 1176458"/>
                  <a:gd name="connsiteX4" fmla="*/ 1111808 w 1703211"/>
                  <a:gd name="connsiteY4" fmla="*/ 183987 h 1176458"/>
                  <a:gd name="connsiteX5" fmla="*/ 897993 w 1703211"/>
                  <a:gd name="connsiteY5" fmla="*/ 102101 h 1176458"/>
                  <a:gd name="connsiteX6" fmla="*/ 756966 w 1703211"/>
                  <a:gd name="connsiteY6" fmla="*/ 29313 h 1176458"/>
                  <a:gd name="connsiteX7" fmla="*/ 593193 w 1703211"/>
                  <a:gd name="connsiteY7" fmla="*/ 11116 h 1176458"/>
                  <a:gd name="connsiteX8" fmla="*/ 465814 w 1703211"/>
                  <a:gd name="connsiteY8" fmla="*/ 56608 h 1176458"/>
                  <a:gd name="connsiteX9" fmla="*/ 370279 w 1703211"/>
                  <a:gd name="connsiteY9" fmla="*/ 152142 h 1176458"/>
                  <a:gd name="connsiteX10" fmla="*/ 315688 w 1703211"/>
                  <a:gd name="connsiteY10" fmla="*/ 293169 h 1176458"/>
                  <a:gd name="connsiteX11" fmla="*/ 261097 w 1703211"/>
                  <a:gd name="connsiteY11" fmla="*/ 557026 h 1176458"/>
                  <a:gd name="connsiteX12" fmla="*/ 0 w 1703211"/>
                  <a:gd name="connsiteY12" fmla="*/ 1176458 h 117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3211" h="1176458">
                    <a:moveTo>
                      <a:pt x="1703211" y="6566"/>
                    </a:moveTo>
                    <a:cubicBezTo>
                      <a:pt x="1663025" y="879"/>
                      <a:pt x="1622840" y="-4807"/>
                      <a:pt x="1575831" y="6566"/>
                    </a:cubicBezTo>
                    <a:cubicBezTo>
                      <a:pt x="1528822" y="17939"/>
                      <a:pt x="1472715" y="50542"/>
                      <a:pt x="1421157" y="74805"/>
                    </a:cubicBezTo>
                    <a:cubicBezTo>
                      <a:pt x="1369599" y="99068"/>
                      <a:pt x="1318040" y="133945"/>
                      <a:pt x="1266482" y="152142"/>
                    </a:cubicBezTo>
                    <a:cubicBezTo>
                      <a:pt x="1214924" y="170339"/>
                      <a:pt x="1173223" y="192327"/>
                      <a:pt x="1111808" y="183987"/>
                    </a:cubicBezTo>
                    <a:cubicBezTo>
                      <a:pt x="1050393" y="175647"/>
                      <a:pt x="957133" y="127880"/>
                      <a:pt x="897993" y="102101"/>
                    </a:cubicBezTo>
                    <a:cubicBezTo>
                      <a:pt x="838853" y="76322"/>
                      <a:pt x="807766" y="44477"/>
                      <a:pt x="756966" y="29313"/>
                    </a:cubicBezTo>
                    <a:cubicBezTo>
                      <a:pt x="706166" y="14149"/>
                      <a:pt x="641718" y="6567"/>
                      <a:pt x="593193" y="11116"/>
                    </a:cubicBezTo>
                    <a:cubicBezTo>
                      <a:pt x="544668" y="15665"/>
                      <a:pt x="502966" y="33104"/>
                      <a:pt x="465814" y="56608"/>
                    </a:cubicBezTo>
                    <a:cubicBezTo>
                      <a:pt x="428662" y="80112"/>
                      <a:pt x="395300" y="112715"/>
                      <a:pt x="370279" y="152142"/>
                    </a:cubicBezTo>
                    <a:cubicBezTo>
                      <a:pt x="345258" y="191569"/>
                      <a:pt x="333885" y="225689"/>
                      <a:pt x="315688" y="293169"/>
                    </a:cubicBezTo>
                    <a:cubicBezTo>
                      <a:pt x="297491" y="360649"/>
                      <a:pt x="313712" y="409811"/>
                      <a:pt x="261097" y="557026"/>
                    </a:cubicBezTo>
                    <a:cubicBezTo>
                      <a:pt x="208482" y="704241"/>
                      <a:pt x="4928" y="1086610"/>
                      <a:pt x="0" y="1176458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179441DD-BBA4-433C-A5BA-FAE707CF4644}"/>
                  </a:ext>
                </a:extLst>
              </p:cNvPr>
              <p:cNvSpPr/>
              <p:nvPr/>
            </p:nvSpPr>
            <p:spPr>
              <a:xfrm>
                <a:off x="9656786" y="4843327"/>
                <a:ext cx="1505221" cy="1364647"/>
              </a:xfrm>
              <a:custGeom>
                <a:avLst/>
                <a:gdLst>
                  <a:gd name="connsiteX0" fmla="*/ 1310185 w 1488020"/>
                  <a:gd name="connsiteY0" fmla="*/ 0 h 996287"/>
                  <a:gd name="connsiteX1" fmla="*/ 1419367 w 1488020"/>
                  <a:gd name="connsiteY1" fmla="*/ 68239 h 996287"/>
                  <a:gd name="connsiteX2" fmla="*/ 1487606 w 1488020"/>
                  <a:gd name="connsiteY2" fmla="*/ 259308 h 996287"/>
                  <a:gd name="connsiteX3" fmla="*/ 1442113 w 1488020"/>
                  <a:gd name="connsiteY3" fmla="*/ 473123 h 996287"/>
                  <a:gd name="connsiteX4" fmla="*/ 1328382 w 1488020"/>
                  <a:gd name="connsiteY4" fmla="*/ 655093 h 996287"/>
                  <a:gd name="connsiteX5" fmla="*/ 1173708 w 1488020"/>
                  <a:gd name="connsiteY5" fmla="*/ 709684 h 996287"/>
                  <a:gd name="connsiteX6" fmla="*/ 1014484 w 1488020"/>
                  <a:gd name="connsiteY6" fmla="*/ 664191 h 996287"/>
                  <a:gd name="connsiteX7" fmla="*/ 686937 w 1488020"/>
                  <a:gd name="connsiteY7" fmla="*/ 532263 h 996287"/>
                  <a:gd name="connsiteX8" fmla="*/ 482221 w 1488020"/>
                  <a:gd name="connsiteY8" fmla="*/ 454926 h 996287"/>
                  <a:gd name="connsiteX9" fmla="*/ 377588 w 1488020"/>
                  <a:gd name="connsiteY9" fmla="*/ 432179 h 996287"/>
                  <a:gd name="connsiteX10" fmla="*/ 259308 w 1488020"/>
                  <a:gd name="connsiteY10" fmla="*/ 441278 h 996287"/>
                  <a:gd name="connsiteX11" fmla="*/ 122830 w 1488020"/>
                  <a:gd name="connsiteY11" fmla="*/ 504968 h 996287"/>
                  <a:gd name="connsiteX12" fmla="*/ 31845 w 1488020"/>
                  <a:gd name="connsiteY12" fmla="*/ 650544 h 996287"/>
                  <a:gd name="connsiteX13" fmla="*/ 0 w 1488020"/>
                  <a:gd name="connsiteY13" fmla="*/ 805218 h 996287"/>
                  <a:gd name="connsiteX14" fmla="*/ 31845 w 1488020"/>
                  <a:gd name="connsiteY14" fmla="*/ 996287 h 996287"/>
                  <a:gd name="connsiteX0" fmla="*/ 1336830 w 1514665"/>
                  <a:gd name="connsiteY0" fmla="*/ 0 h 1351646"/>
                  <a:gd name="connsiteX1" fmla="*/ 1446012 w 1514665"/>
                  <a:gd name="connsiteY1" fmla="*/ 68239 h 1351646"/>
                  <a:gd name="connsiteX2" fmla="*/ 1514251 w 1514665"/>
                  <a:gd name="connsiteY2" fmla="*/ 259308 h 1351646"/>
                  <a:gd name="connsiteX3" fmla="*/ 1468758 w 1514665"/>
                  <a:gd name="connsiteY3" fmla="*/ 473123 h 1351646"/>
                  <a:gd name="connsiteX4" fmla="*/ 1355027 w 1514665"/>
                  <a:gd name="connsiteY4" fmla="*/ 655093 h 1351646"/>
                  <a:gd name="connsiteX5" fmla="*/ 1200353 w 1514665"/>
                  <a:gd name="connsiteY5" fmla="*/ 709684 h 1351646"/>
                  <a:gd name="connsiteX6" fmla="*/ 1041129 w 1514665"/>
                  <a:gd name="connsiteY6" fmla="*/ 664191 h 1351646"/>
                  <a:gd name="connsiteX7" fmla="*/ 713582 w 1514665"/>
                  <a:gd name="connsiteY7" fmla="*/ 532263 h 1351646"/>
                  <a:gd name="connsiteX8" fmla="*/ 508866 w 1514665"/>
                  <a:gd name="connsiteY8" fmla="*/ 454926 h 1351646"/>
                  <a:gd name="connsiteX9" fmla="*/ 404233 w 1514665"/>
                  <a:gd name="connsiteY9" fmla="*/ 432179 h 1351646"/>
                  <a:gd name="connsiteX10" fmla="*/ 285953 w 1514665"/>
                  <a:gd name="connsiteY10" fmla="*/ 441278 h 1351646"/>
                  <a:gd name="connsiteX11" fmla="*/ 149475 w 1514665"/>
                  <a:gd name="connsiteY11" fmla="*/ 504968 h 1351646"/>
                  <a:gd name="connsiteX12" fmla="*/ 58490 w 1514665"/>
                  <a:gd name="connsiteY12" fmla="*/ 650544 h 1351646"/>
                  <a:gd name="connsiteX13" fmla="*/ 26645 w 1514665"/>
                  <a:gd name="connsiteY13" fmla="*/ 805218 h 1351646"/>
                  <a:gd name="connsiteX14" fmla="*/ 461519 w 1514665"/>
                  <a:gd name="connsiteY14" fmla="*/ 1351646 h 1351646"/>
                  <a:gd name="connsiteX0" fmla="*/ 1336830 w 1514665"/>
                  <a:gd name="connsiteY0" fmla="*/ 0 h 1351646"/>
                  <a:gd name="connsiteX1" fmla="*/ 1446012 w 1514665"/>
                  <a:gd name="connsiteY1" fmla="*/ 68239 h 1351646"/>
                  <a:gd name="connsiteX2" fmla="*/ 1514251 w 1514665"/>
                  <a:gd name="connsiteY2" fmla="*/ 259308 h 1351646"/>
                  <a:gd name="connsiteX3" fmla="*/ 1468758 w 1514665"/>
                  <a:gd name="connsiteY3" fmla="*/ 473123 h 1351646"/>
                  <a:gd name="connsiteX4" fmla="*/ 1355027 w 1514665"/>
                  <a:gd name="connsiteY4" fmla="*/ 655093 h 1351646"/>
                  <a:gd name="connsiteX5" fmla="*/ 1200353 w 1514665"/>
                  <a:gd name="connsiteY5" fmla="*/ 709684 h 1351646"/>
                  <a:gd name="connsiteX6" fmla="*/ 1041129 w 1514665"/>
                  <a:gd name="connsiteY6" fmla="*/ 664191 h 1351646"/>
                  <a:gd name="connsiteX7" fmla="*/ 713582 w 1514665"/>
                  <a:gd name="connsiteY7" fmla="*/ 532263 h 1351646"/>
                  <a:gd name="connsiteX8" fmla="*/ 508866 w 1514665"/>
                  <a:gd name="connsiteY8" fmla="*/ 454926 h 1351646"/>
                  <a:gd name="connsiteX9" fmla="*/ 404233 w 1514665"/>
                  <a:gd name="connsiteY9" fmla="*/ 432179 h 1351646"/>
                  <a:gd name="connsiteX10" fmla="*/ 285953 w 1514665"/>
                  <a:gd name="connsiteY10" fmla="*/ 441278 h 1351646"/>
                  <a:gd name="connsiteX11" fmla="*/ 149475 w 1514665"/>
                  <a:gd name="connsiteY11" fmla="*/ 504968 h 1351646"/>
                  <a:gd name="connsiteX12" fmla="*/ 58490 w 1514665"/>
                  <a:gd name="connsiteY12" fmla="*/ 650544 h 1351646"/>
                  <a:gd name="connsiteX13" fmla="*/ 26645 w 1514665"/>
                  <a:gd name="connsiteY13" fmla="*/ 805218 h 1351646"/>
                  <a:gd name="connsiteX14" fmla="*/ 461519 w 1514665"/>
                  <a:gd name="connsiteY14" fmla="*/ 1351646 h 1351646"/>
                  <a:gd name="connsiteX0" fmla="*/ 1309813 w 1487648"/>
                  <a:gd name="connsiteY0" fmla="*/ 0 h 1351646"/>
                  <a:gd name="connsiteX1" fmla="*/ 1418995 w 1487648"/>
                  <a:gd name="connsiteY1" fmla="*/ 68239 h 1351646"/>
                  <a:gd name="connsiteX2" fmla="*/ 1487234 w 1487648"/>
                  <a:gd name="connsiteY2" fmla="*/ 259308 h 1351646"/>
                  <a:gd name="connsiteX3" fmla="*/ 1441741 w 1487648"/>
                  <a:gd name="connsiteY3" fmla="*/ 473123 h 1351646"/>
                  <a:gd name="connsiteX4" fmla="*/ 1328010 w 1487648"/>
                  <a:gd name="connsiteY4" fmla="*/ 655093 h 1351646"/>
                  <a:gd name="connsiteX5" fmla="*/ 1173336 w 1487648"/>
                  <a:gd name="connsiteY5" fmla="*/ 709684 h 1351646"/>
                  <a:gd name="connsiteX6" fmla="*/ 1014112 w 1487648"/>
                  <a:gd name="connsiteY6" fmla="*/ 664191 h 1351646"/>
                  <a:gd name="connsiteX7" fmla="*/ 686565 w 1487648"/>
                  <a:gd name="connsiteY7" fmla="*/ 532263 h 1351646"/>
                  <a:gd name="connsiteX8" fmla="*/ 481849 w 1487648"/>
                  <a:gd name="connsiteY8" fmla="*/ 454926 h 1351646"/>
                  <a:gd name="connsiteX9" fmla="*/ 377216 w 1487648"/>
                  <a:gd name="connsiteY9" fmla="*/ 432179 h 1351646"/>
                  <a:gd name="connsiteX10" fmla="*/ 258936 w 1487648"/>
                  <a:gd name="connsiteY10" fmla="*/ 441278 h 1351646"/>
                  <a:gd name="connsiteX11" fmla="*/ 122458 w 1487648"/>
                  <a:gd name="connsiteY11" fmla="*/ 504968 h 1351646"/>
                  <a:gd name="connsiteX12" fmla="*/ 31473 w 1487648"/>
                  <a:gd name="connsiteY12" fmla="*/ 650544 h 1351646"/>
                  <a:gd name="connsiteX13" fmla="*/ 34297 w 1487648"/>
                  <a:gd name="connsiteY13" fmla="*/ 1013233 h 1351646"/>
                  <a:gd name="connsiteX14" fmla="*/ 434502 w 1487648"/>
                  <a:gd name="connsiteY14" fmla="*/ 1351646 h 1351646"/>
                  <a:gd name="connsiteX0" fmla="*/ 1300407 w 1478242"/>
                  <a:gd name="connsiteY0" fmla="*/ 0 h 1351646"/>
                  <a:gd name="connsiteX1" fmla="*/ 1409589 w 1478242"/>
                  <a:gd name="connsiteY1" fmla="*/ 68239 h 1351646"/>
                  <a:gd name="connsiteX2" fmla="*/ 1477828 w 1478242"/>
                  <a:gd name="connsiteY2" fmla="*/ 259308 h 1351646"/>
                  <a:gd name="connsiteX3" fmla="*/ 1432335 w 1478242"/>
                  <a:gd name="connsiteY3" fmla="*/ 473123 h 1351646"/>
                  <a:gd name="connsiteX4" fmla="*/ 1318604 w 1478242"/>
                  <a:gd name="connsiteY4" fmla="*/ 655093 h 1351646"/>
                  <a:gd name="connsiteX5" fmla="*/ 1163930 w 1478242"/>
                  <a:gd name="connsiteY5" fmla="*/ 709684 h 1351646"/>
                  <a:gd name="connsiteX6" fmla="*/ 1004706 w 1478242"/>
                  <a:gd name="connsiteY6" fmla="*/ 664191 h 1351646"/>
                  <a:gd name="connsiteX7" fmla="*/ 677159 w 1478242"/>
                  <a:gd name="connsiteY7" fmla="*/ 532263 h 1351646"/>
                  <a:gd name="connsiteX8" fmla="*/ 472443 w 1478242"/>
                  <a:gd name="connsiteY8" fmla="*/ 454926 h 1351646"/>
                  <a:gd name="connsiteX9" fmla="*/ 367810 w 1478242"/>
                  <a:gd name="connsiteY9" fmla="*/ 432179 h 1351646"/>
                  <a:gd name="connsiteX10" fmla="*/ 249530 w 1478242"/>
                  <a:gd name="connsiteY10" fmla="*/ 441278 h 1351646"/>
                  <a:gd name="connsiteX11" fmla="*/ 113052 w 1478242"/>
                  <a:gd name="connsiteY11" fmla="*/ 504968 h 1351646"/>
                  <a:gd name="connsiteX12" fmla="*/ 22067 w 1478242"/>
                  <a:gd name="connsiteY12" fmla="*/ 650544 h 1351646"/>
                  <a:gd name="connsiteX13" fmla="*/ 24891 w 1478242"/>
                  <a:gd name="connsiteY13" fmla="*/ 1013233 h 1351646"/>
                  <a:gd name="connsiteX14" fmla="*/ 425096 w 1478242"/>
                  <a:gd name="connsiteY14" fmla="*/ 1351646 h 1351646"/>
                  <a:gd name="connsiteX0" fmla="*/ 1327386 w 1505221"/>
                  <a:gd name="connsiteY0" fmla="*/ 0 h 1351646"/>
                  <a:gd name="connsiteX1" fmla="*/ 1436568 w 1505221"/>
                  <a:gd name="connsiteY1" fmla="*/ 68239 h 1351646"/>
                  <a:gd name="connsiteX2" fmla="*/ 1504807 w 1505221"/>
                  <a:gd name="connsiteY2" fmla="*/ 259308 h 1351646"/>
                  <a:gd name="connsiteX3" fmla="*/ 1459314 w 1505221"/>
                  <a:gd name="connsiteY3" fmla="*/ 473123 h 1351646"/>
                  <a:gd name="connsiteX4" fmla="*/ 1345583 w 1505221"/>
                  <a:gd name="connsiteY4" fmla="*/ 655093 h 1351646"/>
                  <a:gd name="connsiteX5" fmla="*/ 1190909 w 1505221"/>
                  <a:gd name="connsiteY5" fmla="*/ 709684 h 1351646"/>
                  <a:gd name="connsiteX6" fmla="*/ 1031685 w 1505221"/>
                  <a:gd name="connsiteY6" fmla="*/ 664191 h 1351646"/>
                  <a:gd name="connsiteX7" fmla="*/ 704138 w 1505221"/>
                  <a:gd name="connsiteY7" fmla="*/ 532263 h 1351646"/>
                  <a:gd name="connsiteX8" fmla="*/ 499422 w 1505221"/>
                  <a:gd name="connsiteY8" fmla="*/ 454926 h 1351646"/>
                  <a:gd name="connsiteX9" fmla="*/ 394789 w 1505221"/>
                  <a:gd name="connsiteY9" fmla="*/ 432179 h 1351646"/>
                  <a:gd name="connsiteX10" fmla="*/ 276509 w 1505221"/>
                  <a:gd name="connsiteY10" fmla="*/ 441278 h 1351646"/>
                  <a:gd name="connsiteX11" fmla="*/ 140031 w 1505221"/>
                  <a:gd name="connsiteY11" fmla="*/ 504968 h 1351646"/>
                  <a:gd name="connsiteX12" fmla="*/ 49046 w 1505221"/>
                  <a:gd name="connsiteY12" fmla="*/ 650544 h 1351646"/>
                  <a:gd name="connsiteX13" fmla="*/ 17200 w 1505221"/>
                  <a:gd name="connsiteY13" fmla="*/ 935227 h 1351646"/>
                  <a:gd name="connsiteX14" fmla="*/ 452075 w 1505221"/>
                  <a:gd name="connsiteY14" fmla="*/ 1351646 h 1351646"/>
                  <a:gd name="connsiteX0" fmla="*/ 1327386 w 1505221"/>
                  <a:gd name="connsiteY0" fmla="*/ 0 h 1351646"/>
                  <a:gd name="connsiteX1" fmla="*/ 1436568 w 1505221"/>
                  <a:gd name="connsiteY1" fmla="*/ 68239 h 1351646"/>
                  <a:gd name="connsiteX2" fmla="*/ 1504807 w 1505221"/>
                  <a:gd name="connsiteY2" fmla="*/ 259308 h 1351646"/>
                  <a:gd name="connsiteX3" fmla="*/ 1459314 w 1505221"/>
                  <a:gd name="connsiteY3" fmla="*/ 473123 h 1351646"/>
                  <a:gd name="connsiteX4" fmla="*/ 1345583 w 1505221"/>
                  <a:gd name="connsiteY4" fmla="*/ 655093 h 1351646"/>
                  <a:gd name="connsiteX5" fmla="*/ 1190909 w 1505221"/>
                  <a:gd name="connsiteY5" fmla="*/ 709684 h 1351646"/>
                  <a:gd name="connsiteX6" fmla="*/ 1031685 w 1505221"/>
                  <a:gd name="connsiteY6" fmla="*/ 664191 h 1351646"/>
                  <a:gd name="connsiteX7" fmla="*/ 704138 w 1505221"/>
                  <a:gd name="connsiteY7" fmla="*/ 532263 h 1351646"/>
                  <a:gd name="connsiteX8" fmla="*/ 499422 w 1505221"/>
                  <a:gd name="connsiteY8" fmla="*/ 454926 h 1351646"/>
                  <a:gd name="connsiteX9" fmla="*/ 394789 w 1505221"/>
                  <a:gd name="connsiteY9" fmla="*/ 432179 h 1351646"/>
                  <a:gd name="connsiteX10" fmla="*/ 276509 w 1505221"/>
                  <a:gd name="connsiteY10" fmla="*/ 441278 h 1351646"/>
                  <a:gd name="connsiteX11" fmla="*/ 140031 w 1505221"/>
                  <a:gd name="connsiteY11" fmla="*/ 504968 h 1351646"/>
                  <a:gd name="connsiteX12" fmla="*/ 49046 w 1505221"/>
                  <a:gd name="connsiteY12" fmla="*/ 650544 h 1351646"/>
                  <a:gd name="connsiteX13" fmla="*/ 17200 w 1505221"/>
                  <a:gd name="connsiteY13" fmla="*/ 935227 h 1351646"/>
                  <a:gd name="connsiteX14" fmla="*/ 452075 w 1505221"/>
                  <a:gd name="connsiteY14" fmla="*/ 1351646 h 1351646"/>
                  <a:gd name="connsiteX0" fmla="*/ 1275382 w 1505221"/>
                  <a:gd name="connsiteY0" fmla="*/ 0 h 1364647"/>
                  <a:gd name="connsiteX1" fmla="*/ 1436568 w 1505221"/>
                  <a:gd name="connsiteY1" fmla="*/ 81240 h 1364647"/>
                  <a:gd name="connsiteX2" fmla="*/ 1504807 w 1505221"/>
                  <a:gd name="connsiteY2" fmla="*/ 272309 h 1364647"/>
                  <a:gd name="connsiteX3" fmla="*/ 1459314 w 1505221"/>
                  <a:gd name="connsiteY3" fmla="*/ 486124 h 1364647"/>
                  <a:gd name="connsiteX4" fmla="*/ 1345583 w 1505221"/>
                  <a:gd name="connsiteY4" fmla="*/ 668094 h 1364647"/>
                  <a:gd name="connsiteX5" fmla="*/ 1190909 w 1505221"/>
                  <a:gd name="connsiteY5" fmla="*/ 722685 h 1364647"/>
                  <a:gd name="connsiteX6" fmla="*/ 1031685 w 1505221"/>
                  <a:gd name="connsiteY6" fmla="*/ 677192 h 1364647"/>
                  <a:gd name="connsiteX7" fmla="*/ 704138 w 1505221"/>
                  <a:gd name="connsiteY7" fmla="*/ 545264 h 1364647"/>
                  <a:gd name="connsiteX8" fmla="*/ 499422 w 1505221"/>
                  <a:gd name="connsiteY8" fmla="*/ 467927 h 1364647"/>
                  <a:gd name="connsiteX9" fmla="*/ 394789 w 1505221"/>
                  <a:gd name="connsiteY9" fmla="*/ 445180 h 1364647"/>
                  <a:gd name="connsiteX10" fmla="*/ 276509 w 1505221"/>
                  <a:gd name="connsiteY10" fmla="*/ 454279 h 1364647"/>
                  <a:gd name="connsiteX11" fmla="*/ 140031 w 1505221"/>
                  <a:gd name="connsiteY11" fmla="*/ 517969 h 1364647"/>
                  <a:gd name="connsiteX12" fmla="*/ 49046 w 1505221"/>
                  <a:gd name="connsiteY12" fmla="*/ 663545 h 1364647"/>
                  <a:gd name="connsiteX13" fmla="*/ 17200 w 1505221"/>
                  <a:gd name="connsiteY13" fmla="*/ 948228 h 1364647"/>
                  <a:gd name="connsiteX14" fmla="*/ 452075 w 1505221"/>
                  <a:gd name="connsiteY14" fmla="*/ 1364647 h 136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5221" h="1364647">
                    <a:moveTo>
                      <a:pt x="1275382" y="0"/>
                    </a:moveTo>
                    <a:cubicBezTo>
                      <a:pt x="1315188" y="12510"/>
                      <a:pt x="1398331" y="35855"/>
                      <a:pt x="1436568" y="81240"/>
                    </a:cubicBezTo>
                    <a:cubicBezTo>
                      <a:pt x="1474805" y="126625"/>
                      <a:pt x="1501016" y="204828"/>
                      <a:pt x="1504807" y="272309"/>
                    </a:cubicBezTo>
                    <a:cubicBezTo>
                      <a:pt x="1508598" y="339790"/>
                      <a:pt x="1485851" y="420160"/>
                      <a:pt x="1459314" y="486124"/>
                    </a:cubicBezTo>
                    <a:cubicBezTo>
                      <a:pt x="1432777" y="552088"/>
                      <a:pt x="1390317" y="628667"/>
                      <a:pt x="1345583" y="668094"/>
                    </a:cubicBezTo>
                    <a:cubicBezTo>
                      <a:pt x="1300849" y="707521"/>
                      <a:pt x="1243225" y="721169"/>
                      <a:pt x="1190909" y="722685"/>
                    </a:cubicBezTo>
                    <a:cubicBezTo>
                      <a:pt x="1138593" y="724201"/>
                      <a:pt x="1112813" y="706762"/>
                      <a:pt x="1031685" y="677192"/>
                    </a:cubicBezTo>
                    <a:cubicBezTo>
                      <a:pt x="950556" y="647622"/>
                      <a:pt x="792848" y="580141"/>
                      <a:pt x="704138" y="545264"/>
                    </a:cubicBezTo>
                    <a:cubicBezTo>
                      <a:pt x="615428" y="510387"/>
                      <a:pt x="550980" y="484608"/>
                      <a:pt x="499422" y="467927"/>
                    </a:cubicBezTo>
                    <a:cubicBezTo>
                      <a:pt x="447864" y="451246"/>
                      <a:pt x="431941" y="447455"/>
                      <a:pt x="394789" y="445180"/>
                    </a:cubicBezTo>
                    <a:cubicBezTo>
                      <a:pt x="357637" y="442905"/>
                      <a:pt x="318969" y="442147"/>
                      <a:pt x="276509" y="454279"/>
                    </a:cubicBezTo>
                    <a:cubicBezTo>
                      <a:pt x="234049" y="466411"/>
                      <a:pt x="177941" y="483091"/>
                      <a:pt x="140031" y="517969"/>
                    </a:cubicBezTo>
                    <a:cubicBezTo>
                      <a:pt x="102120" y="552847"/>
                      <a:pt x="69518" y="591835"/>
                      <a:pt x="49046" y="663545"/>
                    </a:cubicBezTo>
                    <a:cubicBezTo>
                      <a:pt x="28574" y="735255"/>
                      <a:pt x="-28304" y="762039"/>
                      <a:pt x="17200" y="948228"/>
                    </a:cubicBezTo>
                    <a:cubicBezTo>
                      <a:pt x="62704" y="1134417"/>
                      <a:pt x="163133" y="1228586"/>
                      <a:pt x="452075" y="1364647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EA25407D-118F-478D-998B-34638FEAE873}"/>
                  </a:ext>
                </a:extLst>
              </p:cNvPr>
              <p:cNvSpPr/>
              <p:nvPr/>
            </p:nvSpPr>
            <p:spPr>
              <a:xfrm>
                <a:off x="10570556" y="5065594"/>
                <a:ext cx="1046135" cy="1160578"/>
              </a:xfrm>
              <a:custGeom>
                <a:avLst/>
                <a:gdLst>
                  <a:gd name="connsiteX0" fmla="*/ 391236 w 764447"/>
                  <a:gd name="connsiteY0" fmla="*/ 0 h 805218"/>
                  <a:gd name="connsiteX1" fmla="*/ 568656 w 764447"/>
                  <a:gd name="connsiteY1" fmla="*/ 63690 h 805218"/>
                  <a:gd name="connsiteX2" fmla="*/ 727880 w 764447"/>
                  <a:gd name="connsiteY2" fmla="*/ 236561 h 805218"/>
                  <a:gd name="connsiteX3" fmla="*/ 764274 w 764447"/>
                  <a:gd name="connsiteY3" fmla="*/ 418531 h 805218"/>
                  <a:gd name="connsiteX4" fmla="*/ 736979 w 764447"/>
                  <a:gd name="connsiteY4" fmla="*/ 636896 h 805218"/>
                  <a:gd name="connsiteX5" fmla="*/ 641445 w 764447"/>
                  <a:gd name="connsiteY5" fmla="*/ 723331 h 805218"/>
                  <a:gd name="connsiteX6" fmla="*/ 527713 w 764447"/>
                  <a:gd name="connsiteY6" fmla="*/ 732430 h 805218"/>
                  <a:gd name="connsiteX7" fmla="*/ 268406 w 764447"/>
                  <a:gd name="connsiteY7" fmla="*/ 700585 h 805218"/>
                  <a:gd name="connsiteX8" fmla="*/ 86436 w 764447"/>
                  <a:gd name="connsiteY8" fmla="*/ 718782 h 805218"/>
                  <a:gd name="connsiteX9" fmla="*/ 0 w 764447"/>
                  <a:gd name="connsiteY9" fmla="*/ 805218 h 805218"/>
                  <a:gd name="connsiteX0" fmla="*/ 659923 w 1033134"/>
                  <a:gd name="connsiteY0" fmla="*/ 0 h 1164911"/>
                  <a:gd name="connsiteX1" fmla="*/ 837343 w 1033134"/>
                  <a:gd name="connsiteY1" fmla="*/ 63690 h 1164911"/>
                  <a:gd name="connsiteX2" fmla="*/ 996567 w 1033134"/>
                  <a:gd name="connsiteY2" fmla="*/ 236561 h 1164911"/>
                  <a:gd name="connsiteX3" fmla="*/ 1032961 w 1033134"/>
                  <a:gd name="connsiteY3" fmla="*/ 418531 h 1164911"/>
                  <a:gd name="connsiteX4" fmla="*/ 1005666 w 1033134"/>
                  <a:gd name="connsiteY4" fmla="*/ 636896 h 1164911"/>
                  <a:gd name="connsiteX5" fmla="*/ 910132 w 1033134"/>
                  <a:gd name="connsiteY5" fmla="*/ 723331 h 1164911"/>
                  <a:gd name="connsiteX6" fmla="*/ 796400 w 1033134"/>
                  <a:gd name="connsiteY6" fmla="*/ 732430 h 1164911"/>
                  <a:gd name="connsiteX7" fmla="*/ 537093 w 1033134"/>
                  <a:gd name="connsiteY7" fmla="*/ 700585 h 1164911"/>
                  <a:gd name="connsiteX8" fmla="*/ 355123 w 1033134"/>
                  <a:gd name="connsiteY8" fmla="*/ 718782 h 1164911"/>
                  <a:gd name="connsiteX9" fmla="*/ 0 w 1033134"/>
                  <a:gd name="connsiteY9" fmla="*/ 1164911 h 1164911"/>
                  <a:gd name="connsiteX0" fmla="*/ 672924 w 1046135"/>
                  <a:gd name="connsiteY0" fmla="*/ 0 h 1195247"/>
                  <a:gd name="connsiteX1" fmla="*/ 850344 w 1046135"/>
                  <a:gd name="connsiteY1" fmla="*/ 63690 h 1195247"/>
                  <a:gd name="connsiteX2" fmla="*/ 1009568 w 1046135"/>
                  <a:gd name="connsiteY2" fmla="*/ 236561 h 1195247"/>
                  <a:gd name="connsiteX3" fmla="*/ 1045962 w 1046135"/>
                  <a:gd name="connsiteY3" fmla="*/ 418531 h 1195247"/>
                  <a:gd name="connsiteX4" fmla="*/ 1018667 w 1046135"/>
                  <a:gd name="connsiteY4" fmla="*/ 636896 h 1195247"/>
                  <a:gd name="connsiteX5" fmla="*/ 923133 w 1046135"/>
                  <a:gd name="connsiteY5" fmla="*/ 723331 h 1195247"/>
                  <a:gd name="connsiteX6" fmla="*/ 809401 w 1046135"/>
                  <a:gd name="connsiteY6" fmla="*/ 732430 h 1195247"/>
                  <a:gd name="connsiteX7" fmla="*/ 550094 w 1046135"/>
                  <a:gd name="connsiteY7" fmla="*/ 700585 h 1195247"/>
                  <a:gd name="connsiteX8" fmla="*/ 368124 w 1046135"/>
                  <a:gd name="connsiteY8" fmla="*/ 718782 h 1195247"/>
                  <a:gd name="connsiteX9" fmla="*/ 0 w 1046135"/>
                  <a:gd name="connsiteY9" fmla="*/ 1195247 h 1195247"/>
                  <a:gd name="connsiteX0" fmla="*/ 672924 w 1046135"/>
                  <a:gd name="connsiteY0" fmla="*/ 0 h 1195247"/>
                  <a:gd name="connsiteX1" fmla="*/ 850344 w 1046135"/>
                  <a:gd name="connsiteY1" fmla="*/ 63690 h 1195247"/>
                  <a:gd name="connsiteX2" fmla="*/ 1009568 w 1046135"/>
                  <a:gd name="connsiteY2" fmla="*/ 236561 h 1195247"/>
                  <a:gd name="connsiteX3" fmla="*/ 1045962 w 1046135"/>
                  <a:gd name="connsiteY3" fmla="*/ 418531 h 1195247"/>
                  <a:gd name="connsiteX4" fmla="*/ 1018667 w 1046135"/>
                  <a:gd name="connsiteY4" fmla="*/ 636896 h 1195247"/>
                  <a:gd name="connsiteX5" fmla="*/ 923133 w 1046135"/>
                  <a:gd name="connsiteY5" fmla="*/ 723331 h 1195247"/>
                  <a:gd name="connsiteX6" fmla="*/ 809401 w 1046135"/>
                  <a:gd name="connsiteY6" fmla="*/ 732430 h 1195247"/>
                  <a:gd name="connsiteX7" fmla="*/ 550094 w 1046135"/>
                  <a:gd name="connsiteY7" fmla="*/ 700585 h 1195247"/>
                  <a:gd name="connsiteX8" fmla="*/ 368124 w 1046135"/>
                  <a:gd name="connsiteY8" fmla="*/ 718782 h 1195247"/>
                  <a:gd name="connsiteX9" fmla="*/ 0 w 1046135"/>
                  <a:gd name="connsiteY9" fmla="*/ 1195247 h 1195247"/>
                  <a:gd name="connsiteX0" fmla="*/ 672924 w 1046135"/>
                  <a:gd name="connsiteY0" fmla="*/ 0 h 1160578"/>
                  <a:gd name="connsiteX1" fmla="*/ 850344 w 1046135"/>
                  <a:gd name="connsiteY1" fmla="*/ 63690 h 1160578"/>
                  <a:gd name="connsiteX2" fmla="*/ 1009568 w 1046135"/>
                  <a:gd name="connsiteY2" fmla="*/ 236561 h 1160578"/>
                  <a:gd name="connsiteX3" fmla="*/ 1045962 w 1046135"/>
                  <a:gd name="connsiteY3" fmla="*/ 418531 h 1160578"/>
                  <a:gd name="connsiteX4" fmla="*/ 1018667 w 1046135"/>
                  <a:gd name="connsiteY4" fmla="*/ 636896 h 1160578"/>
                  <a:gd name="connsiteX5" fmla="*/ 923133 w 1046135"/>
                  <a:gd name="connsiteY5" fmla="*/ 723331 h 1160578"/>
                  <a:gd name="connsiteX6" fmla="*/ 809401 w 1046135"/>
                  <a:gd name="connsiteY6" fmla="*/ 732430 h 1160578"/>
                  <a:gd name="connsiteX7" fmla="*/ 550094 w 1046135"/>
                  <a:gd name="connsiteY7" fmla="*/ 700585 h 1160578"/>
                  <a:gd name="connsiteX8" fmla="*/ 368124 w 1046135"/>
                  <a:gd name="connsiteY8" fmla="*/ 718782 h 1160578"/>
                  <a:gd name="connsiteX9" fmla="*/ 0 w 1046135"/>
                  <a:gd name="connsiteY9" fmla="*/ 1160578 h 1160578"/>
                  <a:gd name="connsiteX0" fmla="*/ 672924 w 1046135"/>
                  <a:gd name="connsiteY0" fmla="*/ 0 h 1160578"/>
                  <a:gd name="connsiteX1" fmla="*/ 850344 w 1046135"/>
                  <a:gd name="connsiteY1" fmla="*/ 63690 h 1160578"/>
                  <a:gd name="connsiteX2" fmla="*/ 1009568 w 1046135"/>
                  <a:gd name="connsiteY2" fmla="*/ 236561 h 1160578"/>
                  <a:gd name="connsiteX3" fmla="*/ 1045962 w 1046135"/>
                  <a:gd name="connsiteY3" fmla="*/ 418531 h 1160578"/>
                  <a:gd name="connsiteX4" fmla="*/ 1018667 w 1046135"/>
                  <a:gd name="connsiteY4" fmla="*/ 636896 h 1160578"/>
                  <a:gd name="connsiteX5" fmla="*/ 923133 w 1046135"/>
                  <a:gd name="connsiteY5" fmla="*/ 723331 h 1160578"/>
                  <a:gd name="connsiteX6" fmla="*/ 809401 w 1046135"/>
                  <a:gd name="connsiteY6" fmla="*/ 732430 h 1160578"/>
                  <a:gd name="connsiteX7" fmla="*/ 550094 w 1046135"/>
                  <a:gd name="connsiteY7" fmla="*/ 700585 h 1160578"/>
                  <a:gd name="connsiteX8" fmla="*/ 290118 w 1046135"/>
                  <a:gd name="connsiteY8" fmla="*/ 801122 h 1160578"/>
                  <a:gd name="connsiteX9" fmla="*/ 0 w 1046135"/>
                  <a:gd name="connsiteY9" fmla="*/ 1160578 h 1160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6135" h="1160578">
                    <a:moveTo>
                      <a:pt x="672924" y="0"/>
                    </a:moveTo>
                    <a:cubicBezTo>
                      <a:pt x="733580" y="12131"/>
                      <a:pt x="794237" y="24263"/>
                      <a:pt x="850344" y="63690"/>
                    </a:cubicBezTo>
                    <a:cubicBezTo>
                      <a:pt x="906451" y="103117"/>
                      <a:pt x="976965" y="177421"/>
                      <a:pt x="1009568" y="236561"/>
                    </a:cubicBezTo>
                    <a:cubicBezTo>
                      <a:pt x="1042171" y="295701"/>
                      <a:pt x="1044446" y="351809"/>
                      <a:pt x="1045962" y="418531"/>
                    </a:cubicBezTo>
                    <a:cubicBezTo>
                      <a:pt x="1047478" y="485253"/>
                      <a:pt x="1039139" y="586096"/>
                      <a:pt x="1018667" y="636896"/>
                    </a:cubicBezTo>
                    <a:cubicBezTo>
                      <a:pt x="998196" y="687696"/>
                      <a:pt x="958011" y="707409"/>
                      <a:pt x="923133" y="723331"/>
                    </a:cubicBezTo>
                    <a:cubicBezTo>
                      <a:pt x="888255" y="739253"/>
                      <a:pt x="871574" y="736221"/>
                      <a:pt x="809401" y="732430"/>
                    </a:cubicBezTo>
                    <a:cubicBezTo>
                      <a:pt x="747228" y="728639"/>
                      <a:pt x="636641" y="689136"/>
                      <a:pt x="550094" y="700585"/>
                    </a:cubicBezTo>
                    <a:cubicBezTo>
                      <a:pt x="463547" y="712034"/>
                      <a:pt x="381800" y="724457"/>
                      <a:pt x="290118" y="801122"/>
                    </a:cubicBezTo>
                    <a:cubicBezTo>
                      <a:pt x="198436" y="877787"/>
                      <a:pt x="254868" y="991736"/>
                      <a:pt x="0" y="1160578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CDA3B50E-9C6E-41DA-A0E4-1730FB3A2B57}"/>
                  </a:ext>
                </a:extLst>
              </p:cNvPr>
              <p:cNvSpPr/>
              <p:nvPr/>
            </p:nvSpPr>
            <p:spPr>
              <a:xfrm>
                <a:off x="9503365" y="4774454"/>
                <a:ext cx="1129221" cy="1282490"/>
              </a:xfrm>
              <a:custGeom>
                <a:avLst/>
                <a:gdLst>
                  <a:gd name="connsiteX0" fmla="*/ 1080767 w 1080767"/>
                  <a:gd name="connsiteY0" fmla="*/ 9361 h 1087534"/>
                  <a:gd name="connsiteX1" fmla="*/ 798713 w 1080767"/>
                  <a:gd name="connsiteY1" fmla="*/ 4811 h 1087534"/>
                  <a:gd name="connsiteX2" fmla="*/ 507561 w 1080767"/>
                  <a:gd name="connsiteY2" fmla="*/ 68501 h 1087534"/>
                  <a:gd name="connsiteX3" fmla="*/ 334689 w 1080767"/>
                  <a:gd name="connsiteY3" fmla="*/ 159486 h 1087534"/>
                  <a:gd name="connsiteX4" fmla="*/ 166367 w 1080767"/>
                  <a:gd name="connsiteY4" fmla="*/ 359653 h 1087534"/>
                  <a:gd name="connsiteX5" fmla="*/ 52636 w 1080767"/>
                  <a:gd name="connsiteY5" fmla="*/ 614411 h 1087534"/>
                  <a:gd name="connsiteX6" fmla="*/ 2594 w 1080767"/>
                  <a:gd name="connsiteY6" fmla="*/ 814578 h 1087534"/>
                  <a:gd name="connsiteX7" fmla="*/ 7143 w 1080767"/>
                  <a:gd name="connsiteY7" fmla="*/ 955605 h 1087534"/>
                  <a:gd name="connsiteX8" fmla="*/ 7143 w 1080767"/>
                  <a:gd name="connsiteY8" fmla="*/ 1087534 h 1087534"/>
                  <a:gd name="connsiteX0" fmla="*/ 1086625 w 1086625"/>
                  <a:gd name="connsiteY0" fmla="*/ 9361 h 1321551"/>
                  <a:gd name="connsiteX1" fmla="*/ 804571 w 1086625"/>
                  <a:gd name="connsiteY1" fmla="*/ 4811 h 1321551"/>
                  <a:gd name="connsiteX2" fmla="*/ 513419 w 1086625"/>
                  <a:gd name="connsiteY2" fmla="*/ 68501 h 1321551"/>
                  <a:gd name="connsiteX3" fmla="*/ 340547 w 1086625"/>
                  <a:gd name="connsiteY3" fmla="*/ 159486 h 1321551"/>
                  <a:gd name="connsiteX4" fmla="*/ 172225 w 1086625"/>
                  <a:gd name="connsiteY4" fmla="*/ 359653 h 1321551"/>
                  <a:gd name="connsiteX5" fmla="*/ 58494 w 1086625"/>
                  <a:gd name="connsiteY5" fmla="*/ 614411 h 1321551"/>
                  <a:gd name="connsiteX6" fmla="*/ 8452 w 1086625"/>
                  <a:gd name="connsiteY6" fmla="*/ 814578 h 1321551"/>
                  <a:gd name="connsiteX7" fmla="*/ 13001 w 1086625"/>
                  <a:gd name="connsiteY7" fmla="*/ 955605 h 1321551"/>
                  <a:gd name="connsiteX8" fmla="*/ 0 w 1086625"/>
                  <a:gd name="connsiteY8" fmla="*/ 1321551 h 1321551"/>
                  <a:gd name="connsiteX0" fmla="*/ 1095292 w 1095292"/>
                  <a:gd name="connsiteY0" fmla="*/ 9361 h 1278215"/>
                  <a:gd name="connsiteX1" fmla="*/ 813238 w 1095292"/>
                  <a:gd name="connsiteY1" fmla="*/ 4811 h 1278215"/>
                  <a:gd name="connsiteX2" fmla="*/ 522086 w 1095292"/>
                  <a:gd name="connsiteY2" fmla="*/ 68501 h 1278215"/>
                  <a:gd name="connsiteX3" fmla="*/ 349214 w 1095292"/>
                  <a:gd name="connsiteY3" fmla="*/ 159486 h 1278215"/>
                  <a:gd name="connsiteX4" fmla="*/ 180892 w 1095292"/>
                  <a:gd name="connsiteY4" fmla="*/ 359653 h 1278215"/>
                  <a:gd name="connsiteX5" fmla="*/ 67161 w 1095292"/>
                  <a:gd name="connsiteY5" fmla="*/ 614411 h 1278215"/>
                  <a:gd name="connsiteX6" fmla="*/ 17119 w 1095292"/>
                  <a:gd name="connsiteY6" fmla="*/ 814578 h 1278215"/>
                  <a:gd name="connsiteX7" fmla="*/ 21668 w 1095292"/>
                  <a:gd name="connsiteY7" fmla="*/ 955605 h 1278215"/>
                  <a:gd name="connsiteX8" fmla="*/ 0 w 1095292"/>
                  <a:gd name="connsiteY8" fmla="*/ 1278215 h 1278215"/>
                  <a:gd name="connsiteX0" fmla="*/ 1103219 w 1103219"/>
                  <a:gd name="connsiteY0" fmla="*/ 9361 h 1278215"/>
                  <a:gd name="connsiteX1" fmla="*/ 821165 w 1103219"/>
                  <a:gd name="connsiteY1" fmla="*/ 4811 h 1278215"/>
                  <a:gd name="connsiteX2" fmla="*/ 530013 w 1103219"/>
                  <a:gd name="connsiteY2" fmla="*/ 68501 h 1278215"/>
                  <a:gd name="connsiteX3" fmla="*/ 357141 w 1103219"/>
                  <a:gd name="connsiteY3" fmla="*/ 159486 h 1278215"/>
                  <a:gd name="connsiteX4" fmla="*/ 188819 w 1103219"/>
                  <a:gd name="connsiteY4" fmla="*/ 359653 h 1278215"/>
                  <a:gd name="connsiteX5" fmla="*/ 75088 w 1103219"/>
                  <a:gd name="connsiteY5" fmla="*/ 614411 h 1278215"/>
                  <a:gd name="connsiteX6" fmla="*/ 25046 w 1103219"/>
                  <a:gd name="connsiteY6" fmla="*/ 814578 h 1278215"/>
                  <a:gd name="connsiteX7" fmla="*/ 29595 w 1103219"/>
                  <a:gd name="connsiteY7" fmla="*/ 955605 h 1278215"/>
                  <a:gd name="connsiteX8" fmla="*/ 7927 w 1103219"/>
                  <a:gd name="connsiteY8" fmla="*/ 1278215 h 1278215"/>
                  <a:gd name="connsiteX0" fmla="*/ 1146556 w 1146556"/>
                  <a:gd name="connsiteY0" fmla="*/ 3687 h 1285542"/>
                  <a:gd name="connsiteX1" fmla="*/ 821165 w 1146556"/>
                  <a:gd name="connsiteY1" fmla="*/ 12138 h 1285542"/>
                  <a:gd name="connsiteX2" fmla="*/ 530013 w 1146556"/>
                  <a:gd name="connsiteY2" fmla="*/ 75828 h 1285542"/>
                  <a:gd name="connsiteX3" fmla="*/ 357141 w 1146556"/>
                  <a:gd name="connsiteY3" fmla="*/ 166813 h 1285542"/>
                  <a:gd name="connsiteX4" fmla="*/ 188819 w 1146556"/>
                  <a:gd name="connsiteY4" fmla="*/ 366980 h 1285542"/>
                  <a:gd name="connsiteX5" fmla="*/ 75088 w 1146556"/>
                  <a:gd name="connsiteY5" fmla="*/ 621738 h 1285542"/>
                  <a:gd name="connsiteX6" fmla="*/ 25046 w 1146556"/>
                  <a:gd name="connsiteY6" fmla="*/ 821905 h 1285542"/>
                  <a:gd name="connsiteX7" fmla="*/ 29595 w 1146556"/>
                  <a:gd name="connsiteY7" fmla="*/ 962932 h 1285542"/>
                  <a:gd name="connsiteX8" fmla="*/ 7927 w 1146556"/>
                  <a:gd name="connsiteY8" fmla="*/ 1285542 h 1285542"/>
                  <a:gd name="connsiteX0" fmla="*/ 1146556 w 1146556"/>
                  <a:gd name="connsiteY0" fmla="*/ 3687 h 1285542"/>
                  <a:gd name="connsiteX1" fmla="*/ 821165 w 1146556"/>
                  <a:gd name="connsiteY1" fmla="*/ 12138 h 1285542"/>
                  <a:gd name="connsiteX2" fmla="*/ 530013 w 1146556"/>
                  <a:gd name="connsiteY2" fmla="*/ 75828 h 1285542"/>
                  <a:gd name="connsiteX3" fmla="*/ 357141 w 1146556"/>
                  <a:gd name="connsiteY3" fmla="*/ 166813 h 1285542"/>
                  <a:gd name="connsiteX4" fmla="*/ 188819 w 1146556"/>
                  <a:gd name="connsiteY4" fmla="*/ 366980 h 1285542"/>
                  <a:gd name="connsiteX5" fmla="*/ 75088 w 1146556"/>
                  <a:gd name="connsiteY5" fmla="*/ 621738 h 1285542"/>
                  <a:gd name="connsiteX6" fmla="*/ 25046 w 1146556"/>
                  <a:gd name="connsiteY6" fmla="*/ 821905 h 1285542"/>
                  <a:gd name="connsiteX7" fmla="*/ 29595 w 1146556"/>
                  <a:gd name="connsiteY7" fmla="*/ 962932 h 1285542"/>
                  <a:gd name="connsiteX8" fmla="*/ 7927 w 1146556"/>
                  <a:gd name="connsiteY8" fmla="*/ 1285542 h 1285542"/>
                  <a:gd name="connsiteX0" fmla="*/ 1129221 w 1129221"/>
                  <a:gd name="connsiteY0" fmla="*/ 4969 h 1282490"/>
                  <a:gd name="connsiteX1" fmla="*/ 821165 w 1129221"/>
                  <a:gd name="connsiteY1" fmla="*/ 9086 h 1282490"/>
                  <a:gd name="connsiteX2" fmla="*/ 530013 w 1129221"/>
                  <a:gd name="connsiteY2" fmla="*/ 72776 h 1282490"/>
                  <a:gd name="connsiteX3" fmla="*/ 357141 w 1129221"/>
                  <a:gd name="connsiteY3" fmla="*/ 163761 h 1282490"/>
                  <a:gd name="connsiteX4" fmla="*/ 188819 w 1129221"/>
                  <a:gd name="connsiteY4" fmla="*/ 363928 h 1282490"/>
                  <a:gd name="connsiteX5" fmla="*/ 75088 w 1129221"/>
                  <a:gd name="connsiteY5" fmla="*/ 618686 h 1282490"/>
                  <a:gd name="connsiteX6" fmla="*/ 25046 w 1129221"/>
                  <a:gd name="connsiteY6" fmla="*/ 818853 h 1282490"/>
                  <a:gd name="connsiteX7" fmla="*/ 29595 w 1129221"/>
                  <a:gd name="connsiteY7" fmla="*/ 959880 h 1282490"/>
                  <a:gd name="connsiteX8" fmla="*/ 7927 w 1129221"/>
                  <a:gd name="connsiteY8" fmla="*/ 1282490 h 128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9221" h="1282490">
                    <a:moveTo>
                      <a:pt x="1129221" y="4969"/>
                    </a:moveTo>
                    <a:cubicBezTo>
                      <a:pt x="1035961" y="-2235"/>
                      <a:pt x="921033" y="-2215"/>
                      <a:pt x="821165" y="9086"/>
                    </a:cubicBezTo>
                    <a:cubicBezTo>
                      <a:pt x="721297" y="20387"/>
                      <a:pt x="607350" y="46997"/>
                      <a:pt x="530013" y="72776"/>
                    </a:cubicBezTo>
                    <a:cubicBezTo>
                      <a:pt x="452676" y="98555"/>
                      <a:pt x="414007" y="115236"/>
                      <a:pt x="357141" y="163761"/>
                    </a:cubicBezTo>
                    <a:cubicBezTo>
                      <a:pt x="300275" y="212286"/>
                      <a:pt x="235828" y="288107"/>
                      <a:pt x="188819" y="363928"/>
                    </a:cubicBezTo>
                    <a:cubicBezTo>
                      <a:pt x="141810" y="439749"/>
                      <a:pt x="102383" y="542865"/>
                      <a:pt x="75088" y="618686"/>
                    </a:cubicBezTo>
                    <a:cubicBezTo>
                      <a:pt x="47793" y="694507"/>
                      <a:pt x="32628" y="761987"/>
                      <a:pt x="25046" y="818853"/>
                    </a:cubicBezTo>
                    <a:cubicBezTo>
                      <a:pt x="17464" y="875719"/>
                      <a:pt x="32448" y="882607"/>
                      <a:pt x="29595" y="959880"/>
                    </a:cubicBezTo>
                    <a:cubicBezTo>
                      <a:pt x="26742" y="1037153"/>
                      <a:pt x="-17696" y="1126597"/>
                      <a:pt x="7927" y="1282490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4C16264E-AC51-464F-90BB-39C22D85CB21}"/>
                  </a:ext>
                </a:extLst>
              </p:cNvPr>
              <p:cNvSpPr/>
              <p:nvPr/>
            </p:nvSpPr>
            <p:spPr>
              <a:xfrm>
                <a:off x="9419732" y="4929001"/>
                <a:ext cx="2085335" cy="1253402"/>
              </a:xfrm>
              <a:custGeom>
                <a:avLst/>
                <a:gdLst>
                  <a:gd name="connsiteX0" fmla="*/ 67737 w 2058119"/>
                  <a:gd name="connsiteY0" fmla="*/ 923614 h 932712"/>
                  <a:gd name="connsiteX1" fmla="*/ 4047 w 2058119"/>
                  <a:gd name="connsiteY1" fmla="*/ 778038 h 932712"/>
                  <a:gd name="connsiteX2" fmla="*/ 17695 w 2058119"/>
                  <a:gd name="connsiteY2" fmla="*/ 486886 h 932712"/>
                  <a:gd name="connsiteX3" fmla="*/ 108680 w 2058119"/>
                  <a:gd name="connsiteY3" fmla="*/ 241226 h 932712"/>
                  <a:gd name="connsiteX4" fmla="*/ 295199 w 2058119"/>
                  <a:gd name="connsiteY4" fmla="*/ 91100 h 932712"/>
                  <a:gd name="connsiteX5" fmla="*/ 490817 w 2058119"/>
                  <a:gd name="connsiteY5" fmla="*/ 27411 h 932712"/>
                  <a:gd name="connsiteX6" fmla="*/ 850208 w 2058119"/>
                  <a:gd name="connsiteY6" fmla="*/ 115 h 932712"/>
                  <a:gd name="connsiteX7" fmla="*/ 1164107 w 2058119"/>
                  <a:gd name="connsiteY7" fmla="*/ 36509 h 932712"/>
                  <a:gd name="connsiteX8" fmla="*/ 1541695 w 2058119"/>
                  <a:gd name="connsiteY8" fmla="*/ 104748 h 932712"/>
                  <a:gd name="connsiteX9" fmla="*/ 1837396 w 2058119"/>
                  <a:gd name="connsiteY9" fmla="*/ 236677 h 932712"/>
                  <a:gd name="connsiteX10" fmla="*/ 2014817 w 2058119"/>
                  <a:gd name="connsiteY10" fmla="*/ 391351 h 932712"/>
                  <a:gd name="connsiteX11" fmla="*/ 2055761 w 2058119"/>
                  <a:gd name="connsiteY11" fmla="*/ 523280 h 932712"/>
                  <a:gd name="connsiteX12" fmla="*/ 2037564 w 2058119"/>
                  <a:gd name="connsiteY12" fmla="*/ 677954 h 932712"/>
                  <a:gd name="connsiteX13" fmla="*/ 1910184 w 2058119"/>
                  <a:gd name="connsiteY13" fmla="*/ 932712 h 932712"/>
                  <a:gd name="connsiteX0" fmla="*/ 67737 w 2073701"/>
                  <a:gd name="connsiteY0" fmla="*/ 923614 h 1253402"/>
                  <a:gd name="connsiteX1" fmla="*/ 4047 w 2073701"/>
                  <a:gd name="connsiteY1" fmla="*/ 778038 h 1253402"/>
                  <a:gd name="connsiteX2" fmla="*/ 17695 w 2073701"/>
                  <a:gd name="connsiteY2" fmla="*/ 486886 h 1253402"/>
                  <a:gd name="connsiteX3" fmla="*/ 108680 w 2073701"/>
                  <a:gd name="connsiteY3" fmla="*/ 241226 h 1253402"/>
                  <a:gd name="connsiteX4" fmla="*/ 295199 w 2073701"/>
                  <a:gd name="connsiteY4" fmla="*/ 91100 h 1253402"/>
                  <a:gd name="connsiteX5" fmla="*/ 490817 w 2073701"/>
                  <a:gd name="connsiteY5" fmla="*/ 27411 h 1253402"/>
                  <a:gd name="connsiteX6" fmla="*/ 850208 w 2073701"/>
                  <a:gd name="connsiteY6" fmla="*/ 115 h 1253402"/>
                  <a:gd name="connsiteX7" fmla="*/ 1164107 w 2073701"/>
                  <a:gd name="connsiteY7" fmla="*/ 36509 h 1253402"/>
                  <a:gd name="connsiteX8" fmla="*/ 1541695 w 2073701"/>
                  <a:gd name="connsiteY8" fmla="*/ 104748 h 1253402"/>
                  <a:gd name="connsiteX9" fmla="*/ 1837396 w 2073701"/>
                  <a:gd name="connsiteY9" fmla="*/ 236677 h 1253402"/>
                  <a:gd name="connsiteX10" fmla="*/ 2014817 w 2073701"/>
                  <a:gd name="connsiteY10" fmla="*/ 391351 h 1253402"/>
                  <a:gd name="connsiteX11" fmla="*/ 2055761 w 2073701"/>
                  <a:gd name="connsiteY11" fmla="*/ 523280 h 1253402"/>
                  <a:gd name="connsiteX12" fmla="*/ 2037564 w 2073701"/>
                  <a:gd name="connsiteY12" fmla="*/ 677954 h 1253402"/>
                  <a:gd name="connsiteX13" fmla="*/ 1658833 w 2073701"/>
                  <a:gd name="connsiteY13" fmla="*/ 1253402 h 1253402"/>
                  <a:gd name="connsiteX0" fmla="*/ 67737 w 2073701"/>
                  <a:gd name="connsiteY0" fmla="*/ 923614 h 1253402"/>
                  <a:gd name="connsiteX1" fmla="*/ 4047 w 2073701"/>
                  <a:gd name="connsiteY1" fmla="*/ 778038 h 1253402"/>
                  <a:gd name="connsiteX2" fmla="*/ 17695 w 2073701"/>
                  <a:gd name="connsiteY2" fmla="*/ 486886 h 1253402"/>
                  <a:gd name="connsiteX3" fmla="*/ 108680 w 2073701"/>
                  <a:gd name="connsiteY3" fmla="*/ 241226 h 1253402"/>
                  <a:gd name="connsiteX4" fmla="*/ 295199 w 2073701"/>
                  <a:gd name="connsiteY4" fmla="*/ 91100 h 1253402"/>
                  <a:gd name="connsiteX5" fmla="*/ 490817 w 2073701"/>
                  <a:gd name="connsiteY5" fmla="*/ 27411 h 1253402"/>
                  <a:gd name="connsiteX6" fmla="*/ 850208 w 2073701"/>
                  <a:gd name="connsiteY6" fmla="*/ 115 h 1253402"/>
                  <a:gd name="connsiteX7" fmla="*/ 1164107 w 2073701"/>
                  <a:gd name="connsiteY7" fmla="*/ 36509 h 1253402"/>
                  <a:gd name="connsiteX8" fmla="*/ 1541695 w 2073701"/>
                  <a:gd name="connsiteY8" fmla="*/ 104748 h 1253402"/>
                  <a:gd name="connsiteX9" fmla="*/ 1837396 w 2073701"/>
                  <a:gd name="connsiteY9" fmla="*/ 236677 h 1253402"/>
                  <a:gd name="connsiteX10" fmla="*/ 2014817 w 2073701"/>
                  <a:gd name="connsiteY10" fmla="*/ 391351 h 1253402"/>
                  <a:gd name="connsiteX11" fmla="*/ 2055761 w 2073701"/>
                  <a:gd name="connsiteY11" fmla="*/ 523280 h 1253402"/>
                  <a:gd name="connsiteX12" fmla="*/ 2037564 w 2073701"/>
                  <a:gd name="connsiteY12" fmla="*/ 677954 h 1253402"/>
                  <a:gd name="connsiteX13" fmla="*/ 1658833 w 2073701"/>
                  <a:gd name="connsiteY13" fmla="*/ 1253402 h 1253402"/>
                  <a:gd name="connsiteX0" fmla="*/ 67737 w 2073701"/>
                  <a:gd name="connsiteY0" fmla="*/ 923614 h 1253402"/>
                  <a:gd name="connsiteX1" fmla="*/ 4047 w 2073701"/>
                  <a:gd name="connsiteY1" fmla="*/ 778038 h 1253402"/>
                  <a:gd name="connsiteX2" fmla="*/ 17695 w 2073701"/>
                  <a:gd name="connsiteY2" fmla="*/ 486886 h 1253402"/>
                  <a:gd name="connsiteX3" fmla="*/ 108680 w 2073701"/>
                  <a:gd name="connsiteY3" fmla="*/ 241226 h 1253402"/>
                  <a:gd name="connsiteX4" fmla="*/ 295199 w 2073701"/>
                  <a:gd name="connsiteY4" fmla="*/ 91100 h 1253402"/>
                  <a:gd name="connsiteX5" fmla="*/ 490817 w 2073701"/>
                  <a:gd name="connsiteY5" fmla="*/ 27411 h 1253402"/>
                  <a:gd name="connsiteX6" fmla="*/ 850208 w 2073701"/>
                  <a:gd name="connsiteY6" fmla="*/ 115 h 1253402"/>
                  <a:gd name="connsiteX7" fmla="*/ 1164107 w 2073701"/>
                  <a:gd name="connsiteY7" fmla="*/ 36509 h 1253402"/>
                  <a:gd name="connsiteX8" fmla="*/ 1541695 w 2073701"/>
                  <a:gd name="connsiteY8" fmla="*/ 104748 h 1253402"/>
                  <a:gd name="connsiteX9" fmla="*/ 1837396 w 2073701"/>
                  <a:gd name="connsiteY9" fmla="*/ 236677 h 1253402"/>
                  <a:gd name="connsiteX10" fmla="*/ 2014817 w 2073701"/>
                  <a:gd name="connsiteY10" fmla="*/ 391351 h 1253402"/>
                  <a:gd name="connsiteX11" fmla="*/ 2055761 w 2073701"/>
                  <a:gd name="connsiteY11" fmla="*/ 523280 h 1253402"/>
                  <a:gd name="connsiteX12" fmla="*/ 2037564 w 2073701"/>
                  <a:gd name="connsiteY12" fmla="*/ 859967 h 1253402"/>
                  <a:gd name="connsiteX13" fmla="*/ 1658833 w 2073701"/>
                  <a:gd name="connsiteY13" fmla="*/ 1253402 h 1253402"/>
                  <a:gd name="connsiteX0" fmla="*/ 67737 w 2085335"/>
                  <a:gd name="connsiteY0" fmla="*/ 923614 h 1253402"/>
                  <a:gd name="connsiteX1" fmla="*/ 4047 w 2085335"/>
                  <a:gd name="connsiteY1" fmla="*/ 778038 h 1253402"/>
                  <a:gd name="connsiteX2" fmla="*/ 17695 w 2085335"/>
                  <a:gd name="connsiteY2" fmla="*/ 486886 h 1253402"/>
                  <a:gd name="connsiteX3" fmla="*/ 108680 w 2085335"/>
                  <a:gd name="connsiteY3" fmla="*/ 241226 h 1253402"/>
                  <a:gd name="connsiteX4" fmla="*/ 295199 w 2085335"/>
                  <a:gd name="connsiteY4" fmla="*/ 91100 h 1253402"/>
                  <a:gd name="connsiteX5" fmla="*/ 490817 w 2085335"/>
                  <a:gd name="connsiteY5" fmla="*/ 27411 h 1253402"/>
                  <a:gd name="connsiteX6" fmla="*/ 850208 w 2085335"/>
                  <a:gd name="connsiteY6" fmla="*/ 115 h 1253402"/>
                  <a:gd name="connsiteX7" fmla="*/ 1164107 w 2085335"/>
                  <a:gd name="connsiteY7" fmla="*/ 36509 h 1253402"/>
                  <a:gd name="connsiteX8" fmla="*/ 1541695 w 2085335"/>
                  <a:gd name="connsiteY8" fmla="*/ 104748 h 1253402"/>
                  <a:gd name="connsiteX9" fmla="*/ 1837396 w 2085335"/>
                  <a:gd name="connsiteY9" fmla="*/ 236677 h 1253402"/>
                  <a:gd name="connsiteX10" fmla="*/ 2014817 w 2085335"/>
                  <a:gd name="connsiteY10" fmla="*/ 391351 h 1253402"/>
                  <a:gd name="connsiteX11" fmla="*/ 2077429 w 2085335"/>
                  <a:gd name="connsiteY11" fmla="*/ 588285 h 1253402"/>
                  <a:gd name="connsiteX12" fmla="*/ 2037564 w 2085335"/>
                  <a:gd name="connsiteY12" fmla="*/ 859967 h 1253402"/>
                  <a:gd name="connsiteX13" fmla="*/ 1658833 w 2085335"/>
                  <a:gd name="connsiteY13" fmla="*/ 1253402 h 125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85335" h="1253402">
                    <a:moveTo>
                      <a:pt x="67737" y="923614"/>
                    </a:moveTo>
                    <a:cubicBezTo>
                      <a:pt x="40062" y="887220"/>
                      <a:pt x="12387" y="850826"/>
                      <a:pt x="4047" y="778038"/>
                    </a:cubicBezTo>
                    <a:cubicBezTo>
                      <a:pt x="-4293" y="705250"/>
                      <a:pt x="256" y="576355"/>
                      <a:pt x="17695" y="486886"/>
                    </a:cubicBezTo>
                    <a:cubicBezTo>
                      <a:pt x="35134" y="397417"/>
                      <a:pt x="62429" y="307190"/>
                      <a:pt x="108680" y="241226"/>
                    </a:cubicBezTo>
                    <a:cubicBezTo>
                      <a:pt x="154931" y="175262"/>
                      <a:pt x="231510" y="126736"/>
                      <a:pt x="295199" y="91100"/>
                    </a:cubicBezTo>
                    <a:cubicBezTo>
                      <a:pt x="358888" y="55464"/>
                      <a:pt x="398316" y="42575"/>
                      <a:pt x="490817" y="27411"/>
                    </a:cubicBezTo>
                    <a:cubicBezTo>
                      <a:pt x="583319" y="12247"/>
                      <a:pt x="737993" y="-1401"/>
                      <a:pt x="850208" y="115"/>
                    </a:cubicBezTo>
                    <a:cubicBezTo>
                      <a:pt x="962423" y="1631"/>
                      <a:pt x="1048859" y="19070"/>
                      <a:pt x="1164107" y="36509"/>
                    </a:cubicBezTo>
                    <a:cubicBezTo>
                      <a:pt x="1279355" y="53948"/>
                      <a:pt x="1429480" y="71387"/>
                      <a:pt x="1541695" y="104748"/>
                    </a:cubicBezTo>
                    <a:cubicBezTo>
                      <a:pt x="1653910" y="138109"/>
                      <a:pt x="1758542" y="188910"/>
                      <a:pt x="1837396" y="236677"/>
                    </a:cubicBezTo>
                    <a:cubicBezTo>
                      <a:pt x="1916250" y="284444"/>
                      <a:pt x="1974812" y="332750"/>
                      <a:pt x="2014817" y="391351"/>
                    </a:cubicBezTo>
                    <a:cubicBezTo>
                      <a:pt x="2054823" y="449952"/>
                      <a:pt x="2073638" y="510182"/>
                      <a:pt x="2077429" y="588285"/>
                    </a:cubicBezTo>
                    <a:cubicBezTo>
                      <a:pt x="2081220" y="666388"/>
                      <a:pt x="2107330" y="749114"/>
                      <a:pt x="2037564" y="859967"/>
                    </a:cubicBezTo>
                    <a:cubicBezTo>
                      <a:pt x="1967798" y="970820"/>
                      <a:pt x="1974744" y="1012798"/>
                      <a:pt x="1658833" y="1253402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0A82AB88-15B1-406D-AC90-F2D144C6971F}"/>
                  </a:ext>
                </a:extLst>
              </p:cNvPr>
              <p:cNvSpPr/>
              <p:nvPr/>
            </p:nvSpPr>
            <p:spPr>
              <a:xfrm>
                <a:off x="9751219" y="6030036"/>
                <a:ext cx="1728823" cy="770589"/>
              </a:xfrm>
              <a:custGeom>
                <a:avLst/>
                <a:gdLst>
                  <a:gd name="connsiteX0" fmla="*/ 106 w 1728823"/>
                  <a:gd name="connsiteY0" fmla="*/ 68239 h 770589"/>
                  <a:gd name="connsiteX1" fmla="*/ 18303 w 1728823"/>
                  <a:gd name="connsiteY1" fmla="*/ 222913 h 770589"/>
                  <a:gd name="connsiteX2" fmla="*/ 113838 w 1728823"/>
                  <a:gd name="connsiteY2" fmla="*/ 427630 h 770589"/>
                  <a:gd name="connsiteX3" fmla="*/ 304906 w 1728823"/>
                  <a:gd name="connsiteY3" fmla="*/ 623248 h 770589"/>
                  <a:gd name="connsiteX4" fmla="*/ 523271 w 1728823"/>
                  <a:gd name="connsiteY4" fmla="*/ 718782 h 770589"/>
                  <a:gd name="connsiteX5" fmla="*/ 796226 w 1728823"/>
                  <a:gd name="connsiteY5" fmla="*/ 768824 h 770589"/>
                  <a:gd name="connsiteX6" fmla="*/ 1091927 w 1728823"/>
                  <a:gd name="connsiteY6" fmla="*/ 750627 h 770589"/>
                  <a:gd name="connsiteX7" fmla="*/ 1342136 w 1728823"/>
                  <a:gd name="connsiteY7" fmla="*/ 668740 h 770589"/>
                  <a:gd name="connsiteX8" fmla="*/ 1510459 w 1728823"/>
                  <a:gd name="connsiteY8" fmla="*/ 536812 h 770589"/>
                  <a:gd name="connsiteX9" fmla="*/ 1628739 w 1728823"/>
                  <a:gd name="connsiteY9" fmla="*/ 359391 h 770589"/>
                  <a:gd name="connsiteX10" fmla="*/ 1687880 w 1728823"/>
                  <a:gd name="connsiteY10" fmla="*/ 172871 h 770589"/>
                  <a:gd name="connsiteX11" fmla="*/ 1728823 w 1728823"/>
                  <a:gd name="connsiteY11" fmla="*/ 0 h 77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28823" h="770589">
                    <a:moveTo>
                      <a:pt x="106" y="68239"/>
                    </a:moveTo>
                    <a:cubicBezTo>
                      <a:pt x="-273" y="115627"/>
                      <a:pt x="-652" y="163015"/>
                      <a:pt x="18303" y="222913"/>
                    </a:cubicBezTo>
                    <a:cubicBezTo>
                      <a:pt x="37258" y="282811"/>
                      <a:pt x="66071" y="360908"/>
                      <a:pt x="113838" y="427630"/>
                    </a:cubicBezTo>
                    <a:cubicBezTo>
                      <a:pt x="161605" y="494352"/>
                      <a:pt x="236667" y="574723"/>
                      <a:pt x="304906" y="623248"/>
                    </a:cubicBezTo>
                    <a:cubicBezTo>
                      <a:pt x="373145" y="671773"/>
                      <a:pt x="441384" y="694519"/>
                      <a:pt x="523271" y="718782"/>
                    </a:cubicBezTo>
                    <a:cubicBezTo>
                      <a:pt x="605158" y="743045"/>
                      <a:pt x="701450" y="763517"/>
                      <a:pt x="796226" y="768824"/>
                    </a:cubicBezTo>
                    <a:cubicBezTo>
                      <a:pt x="891002" y="774131"/>
                      <a:pt x="1000942" y="767308"/>
                      <a:pt x="1091927" y="750627"/>
                    </a:cubicBezTo>
                    <a:cubicBezTo>
                      <a:pt x="1182912" y="733946"/>
                      <a:pt x="1272381" y="704376"/>
                      <a:pt x="1342136" y="668740"/>
                    </a:cubicBezTo>
                    <a:cubicBezTo>
                      <a:pt x="1411891" y="633104"/>
                      <a:pt x="1462692" y="588370"/>
                      <a:pt x="1510459" y="536812"/>
                    </a:cubicBezTo>
                    <a:cubicBezTo>
                      <a:pt x="1558226" y="485254"/>
                      <a:pt x="1599169" y="420048"/>
                      <a:pt x="1628739" y="359391"/>
                    </a:cubicBezTo>
                    <a:cubicBezTo>
                      <a:pt x="1658309" y="298734"/>
                      <a:pt x="1671199" y="232770"/>
                      <a:pt x="1687880" y="172871"/>
                    </a:cubicBezTo>
                    <a:cubicBezTo>
                      <a:pt x="1704561" y="112973"/>
                      <a:pt x="1716692" y="56486"/>
                      <a:pt x="1728823" y="0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B9537F9A-CDA0-4EF2-A23F-14301F4138D6}"/>
                  </a:ext>
                </a:extLst>
              </p:cNvPr>
              <p:cNvSpPr/>
              <p:nvPr/>
            </p:nvSpPr>
            <p:spPr>
              <a:xfrm>
                <a:off x="9469156" y="6161964"/>
                <a:ext cx="746193" cy="779439"/>
              </a:xfrm>
              <a:custGeom>
                <a:avLst/>
                <a:gdLst>
                  <a:gd name="connsiteX0" fmla="*/ 63805 w 746193"/>
                  <a:gd name="connsiteY0" fmla="*/ 9099 h 779439"/>
                  <a:gd name="connsiteX1" fmla="*/ 22862 w 746193"/>
                  <a:gd name="connsiteY1" fmla="*/ 204717 h 779439"/>
                  <a:gd name="connsiteX2" fmla="*/ 116 w 746193"/>
                  <a:gd name="connsiteY2" fmla="*/ 409433 h 779439"/>
                  <a:gd name="connsiteX3" fmla="*/ 31960 w 746193"/>
                  <a:gd name="connsiteY3" fmla="*/ 573206 h 779439"/>
                  <a:gd name="connsiteX4" fmla="*/ 82002 w 746193"/>
                  <a:gd name="connsiteY4" fmla="*/ 691487 h 779439"/>
                  <a:gd name="connsiteX5" fmla="*/ 154790 w 746193"/>
                  <a:gd name="connsiteY5" fmla="*/ 750627 h 779439"/>
                  <a:gd name="connsiteX6" fmla="*/ 263972 w 746193"/>
                  <a:gd name="connsiteY6" fmla="*/ 777923 h 779439"/>
                  <a:gd name="connsiteX7" fmla="*/ 436844 w 746193"/>
                  <a:gd name="connsiteY7" fmla="*/ 764275 h 779439"/>
                  <a:gd name="connsiteX8" fmla="*/ 586969 w 746193"/>
                  <a:gd name="connsiteY8" fmla="*/ 668740 h 779439"/>
                  <a:gd name="connsiteX9" fmla="*/ 664307 w 746193"/>
                  <a:gd name="connsiteY9" fmla="*/ 491320 h 779439"/>
                  <a:gd name="connsiteX10" fmla="*/ 732545 w 746193"/>
                  <a:gd name="connsiteY10" fmla="*/ 241111 h 779439"/>
                  <a:gd name="connsiteX11" fmla="*/ 746193 w 746193"/>
                  <a:gd name="connsiteY11" fmla="*/ 0 h 77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46193" h="779439">
                    <a:moveTo>
                      <a:pt x="63805" y="9099"/>
                    </a:moveTo>
                    <a:cubicBezTo>
                      <a:pt x="48641" y="73547"/>
                      <a:pt x="33477" y="137995"/>
                      <a:pt x="22862" y="204717"/>
                    </a:cubicBezTo>
                    <a:cubicBezTo>
                      <a:pt x="12247" y="271439"/>
                      <a:pt x="-1400" y="348018"/>
                      <a:pt x="116" y="409433"/>
                    </a:cubicBezTo>
                    <a:cubicBezTo>
                      <a:pt x="1632" y="470848"/>
                      <a:pt x="18312" y="526197"/>
                      <a:pt x="31960" y="573206"/>
                    </a:cubicBezTo>
                    <a:cubicBezTo>
                      <a:pt x="45608" y="620215"/>
                      <a:pt x="61530" y="661917"/>
                      <a:pt x="82002" y="691487"/>
                    </a:cubicBezTo>
                    <a:cubicBezTo>
                      <a:pt x="102474" y="721057"/>
                      <a:pt x="124462" y="736221"/>
                      <a:pt x="154790" y="750627"/>
                    </a:cubicBezTo>
                    <a:cubicBezTo>
                      <a:pt x="185118" y="765033"/>
                      <a:pt x="216963" y="775648"/>
                      <a:pt x="263972" y="777923"/>
                    </a:cubicBezTo>
                    <a:cubicBezTo>
                      <a:pt x="310981" y="780198"/>
                      <a:pt x="383011" y="782472"/>
                      <a:pt x="436844" y="764275"/>
                    </a:cubicBezTo>
                    <a:cubicBezTo>
                      <a:pt x="490677" y="746078"/>
                      <a:pt x="549059" y="714232"/>
                      <a:pt x="586969" y="668740"/>
                    </a:cubicBezTo>
                    <a:cubicBezTo>
                      <a:pt x="624879" y="623248"/>
                      <a:pt x="640044" y="562592"/>
                      <a:pt x="664307" y="491320"/>
                    </a:cubicBezTo>
                    <a:cubicBezTo>
                      <a:pt x="688570" y="420049"/>
                      <a:pt x="718897" y="322998"/>
                      <a:pt x="732545" y="241111"/>
                    </a:cubicBezTo>
                    <a:cubicBezTo>
                      <a:pt x="746193" y="159224"/>
                      <a:pt x="746193" y="79612"/>
                      <a:pt x="746193" y="0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39118F43-C0FB-4659-B3ED-17E90B5171B3}"/>
                  </a:ext>
                </a:extLst>
              </p:cNvPr>
              <p:cNvSpPr/>
              <p:nvPr/>
            </p:nvSpPr>
            <p:spPr>
              <a:xfrm>
                <a:off x="9487359" y="5846039"/>
                <a:ext cx="2084586" cy="1258577"/>
              </a:xfrm>
              <a:custGeom>
                <a:avLst/>
                <a:gdLst>
                  <a:gd name="connsiteX0" fmla="*/ 1437564 w 1629552"/>
                  <a:gd name="connsiteY0" fmla="*/ 0 h 965829"/>
                  <a:gd name="connsiteX1" fmla="*/ 1546746 w 1629552"/>
                  <a:gd name="connsiteY1" fmla="*/ 77338 h 965829"/>
                  <a:gd name="connsiteX2" fmla="*/ 1619534 w 1629552"/>
                  <a:gd name="connsiteY2" fmla="*/ 245660 h 965829"/>
                  <a:gd name="connsiteX3" fmla="*/ 1624084 w 1629552"/>
                  <a:gd name="connsiteY3" fmla="*/ 441278 h 965829"/>
                  <a:gd name="connsiteX4" fmla="*/ 1574042 w 1629552"/>
                  <a:gd name="connsiteY4" fmla="*/ 659642 h 965829"/>
                  <a:gd name="connsiteX5" fmla="*/ 1492155 w 1629552"/>
                  <a:gd name="connsiteY5" fmla="*/ 787021 h 965829"/>
                  <a:gd name="connsiteX6" fmla="*/ 1364776 w 1629552"/>
                  <a:gd name="connsiteY6" fmla="*/ 882556 h 965829"/>
                  <a:gd name="connsiteX7" fmla="*/ 1173707 w 1629552"/>
                  <a:gd name="connsiteY7" fmla="*/ 950794 h 965829"/>
                  <a:gd name="connsiteX8" fmla="*/ 973540 w 1629552"/>
                  <a:gd name="connsiteY8" fmla="*/ 964442 h 965829"/>
                  <a:gd name="connsiteX9" fmla="*/ 791570 w 1629552"/>
                  <a:gd name="connsiteY9" fmla="*/ 928048 h 965829"/>
                  <a:gd name="connsiteX10" fmla="*/ 564107 w 1629552"/>
                  <a:gd name="connsiteY10" fmla="*/ 832514 h 965829"/>
                  <a:gd name="connsiteX11" fmla="*/ 432179 w 1629552"/>
                  <a:gd name="connsiteY11" fmla="*/ 714233 h 965829"/>
                  <a:gd name="connsiteX12" fmla="*/ 309349 w 1629552"/>
                  <a:gd name="connsiteY12" fmla="*/ 555009 h 965829"/>
                  <a:gd name="connsiteX13" fmla="*/ 213815 w 1629552"/>
                  <a:gd name="connsiteY13" fmla="*/ 313899 h 965829"/>
                  <a:gd name="connsiteX14" fmla="*/ 118281 w 1629552"/>
                  <a:gd name="connsiteY14" fmla="*/ 168323 h 965829"/>
                  <a:gd name="connsiteX15" fmla="*/ 0 w 1629552"/>
                  <a:gd name="connsiteY15" fmla="*/ 40944 h 965829"/>
                  <a:gd name="connsiteX0" fmla="*/ 1727919 w 1919907"/>
                  <a:gd name="connsiteY0" fmla="*/ 167072 h 1132901"/>
                  <a:gd name="connsiteX1" fmla="*/ 1837101 w 1919907"/>
                  <a:gd name="connsiteY1" fmla="*/ 244410 h 1132901"/>
                  <a:gd name="connsiteX2" fmla="*/ 1909889 w 1919907"/>
                  <a:gd name="connsiteY2" fmla="*/ 412732 h 1132901"/>
                  <a:gd name="connsiteX3" fmla="*/ 1914439 w 1919907"/>
                  <a:gd name="connsiteY3" fmla="*/ 608350 h 1132901"/>
                  <a:gd name="connsiteX4" fmla="*/ 1864397 w 1919907"/>
                  <a:gd name="connsiteY4" fmla="*/ 826714 h 1132901"/>
                  <a:gd name="connsiteX5" fmla="*/ 1782510 w 1919907"/>
                  <a:gd name="connsiteY5" fmla="*/ 954093 h 1132901"/>
                  <a:gd name="connsiteX6" fmla="*/ 1655131 w 1919907"/>
                  <a:gd name="connsiteY6" fmla="*/ 1049628 h 1132901"/>
                  <a:gd name="connsiteX7" fmla="*/ 1464062 w 1919907"/>
                  <a:gd name="connsiteY7" fmla="*/ 1117866 h 1132901"/>
                  <a:gd name="connsiteX8" fmla="*/ 1263895 w 1919907"/>
                  <a:gd name="connsiteY8" fmla="*/ 1131514 h 1132901"/>
                  <a:gd name="connsiteX9" fmla="*/ 1081925 w 1919907"/>
                  <a:gd name="connsiteY9" fmla="*/ 1095120 h 1132901"/>
                  <a:gd name="connsiteX10" fmla="*/ 854462 w 1919907"/>
                  <a:gd name="connsiteY10" fmla="*/ 999586 h 1132901"/>
                  <a:gd name="connsiteX11" fmla="*/ 722534 w 1919907"/>
                  <a:gd name="connsiteY11" fmla="*/ 881305 h 1132901"/>
                  <a:gd name="connsiteX12" fmla="*/ 599704 w 1919907"/>
                  <a:gd name="connsiteY12" fmla="*/ 722081 h 1132901"/>
                  <a:gd name="connsiteX13" fmla="*/ 504170 w 1919907"/>
                  <a:gd name="connsiteY13" fmla="*/ 480971 h 1132901"/>
                  <a:gd name="connsiteX14" fmla="*/ 408636 w 1919907"/>
                  <a:gd name="connsiteY14" fmla="*/ 335395 h 1132901"/>
                  <a:gd name="connsiteX15" fmla="*/ 0 w 1919907"/>
                  <a:gd name="connsiteY15" fmla="*/ 0 h 1132901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573315 w 2084586"/>
                  <a:gd name="connsiteY14" fmla="*/ 461071 h 1258577"/>
                  <a:gd name="connsiteX15" fmla="*/ 0 w 2084586"/>
                  <a:gd name="connsiteY15" fmla="*/ 0 h 1258577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573315 w 2084586"/>
                  <a:gd name="connsiteY14" fmla="*/ 461071 h 1258577"/>
                  <a:gd name="connsiteX15" fmla="*/ 0 w 2084586"/>
                  <a:gd name="connsiteY15" fmla="*/ 0 h 1258577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473641 w 2084586"/>
                  <a:gd name="connsiteY14" fmla="*/ 365731 h 1258577"/>
                  <a:gd name="connsiteX15" fmla="*/ 0 w 2084586"/>
                  <a:gd name="connsiteY15" fmla="*/ 0 h 1258577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473641 w 2084586"/>
                  <a:gd name="connsiteY14" fmla="*/ 365731 h 1258577"/>
                  <a:gd name="connsiteX15" fmla="*/ 0 w 2084586"/>
                  <a:gd name="connsiteY15" fmla="*/ 0 h 125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84586" h="1258577">
                    <a:moveTo>
                      <a:pt x="1892598" y="292748"/>
                    </a:moveTo>
                    <a:cubicBezTo>
                      <a:pt x="1932025" y="310945"/>
                      <a:pt x="1971452" y="329143"/>
                      <a:pt x="2001780" y="370086"/>
                    </a:cubicBezTo>
                    <a:cubicBezTo>
                      <a:pt x="2032108" y="411029"/>
                      <a:pt x="2061678" y="477751"/>
                      <a:pt x="2074568" y="538408"/>
                    </a:cubicBezTo>
                    <a:cubicBezTo>
                      <a:pt x="2087458" y="599065"/>
                      <a:pt x="2086700" y="665029"/>
                      <a:pt x="2079118" y="734026"/>
                    </a:cubicBezTo>
                    <a:cubicBezTo>
                      <a:pt x="2071536" y="803023"/>
                      <a:pt x="2051064" y="894766"/>
                      <a:pt x="2029076" y="952390"/>
                    </a:cubicBezTo>
                    <a:cubicBezTo>
                      <a:pt x="2007088" y="1010014"/>
                      <a:pt x="1982067" y="1042617"/>
                      <a:pt x="1947189" y="1079769"/>
                    </a:cubicBezTo>
                    <a:cubicBezTo>
                      <a:pt x="1912311" y="1116921"/>
                      <a:pt x="1872885" y="1148009"/>
                      <a:pt x="1819810" y="1175304"/>
                    </a:cubicBezTo>
                    <a:cubicBezTo>
                      <a:pt x="1766735" y="1202600"/>
                      <a:pt x="1693947" y="1229894"/>
                      <a:pt x="1628741" y="1243542"/>
                    </a:cubicBezTo>
                    <a:cubicBezTo>
                      <a:pt x="1563535" y="1257190"/>
                      <a:pt x="1492263" y="1260981"/>
                      <a:pt x="1428574" y="1257190"/>
                    </a:cubicBezTo>
                    <a:cubicBezTo>
                      <a:pt x="1364884" y="1253399"/>
                      <a:pt x="1314843" y="1242784"/>
                      <a:pt x="1246604" y="1220796"/>
                    </a:cubicBezTo>
                    <a:cubicBezTo>
                      <a:pt x="1178365" y="1198808"/>
                      <a:pt x="1079039" y="1160898"/>
                      <a:pt x="1019141" y="1125262"/>
                    </a:cubicBezTo>
                    <a:cubicBezTo>
                      <a:pt x="959243" y="1089626"/>
                      <a:pt x="929673" y="1053232"/>
                      <a:pt x="887213" y="1006981"/>
                    </a:cubicBezTo>
                    <a:cubicBezTo>
                      <a:pt x="844753" y="960730"/>
                      <a:pt x="800777" y="914479"/>
                      <a:pt x="764383" y="847757"/>
                    </a:cubicBezTo>
                    <a:cubicBezTo>
                      <a:pt x="727989" y="781035"/>
                      <a:pt x="717306" y="686985"/>
                      <a:pt x="668849" y="606647"/>
                    </a:cubicBezTo>
                    <a:cubicBezTo>
                      <a:pt x="620392" y="526309"/>
                      <a:pt x="650121" y="488507"/>
                      <a:pt x="473641" y="365731"/>
                    </a:cubicBezTo>
                    <a:cubicBezTo>
                      <a:pt x="297161" y="242955"/>
                      <a:pt x="206000" y="335632"/>
                      <a:pt x="0" y="0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A2DCBE4A-6656-42F2-B527-A7EDA7D9D476}"/>
                  </a:ext>
                </a:extLst>
              </p:cNvPr>
              <p:cNvSpPr/>
              <p:nvPr/>
            </p:nvSpPr>
            <p:spPr>
              <a:xfrm>
                <a:off x="10132795" y="6175612"/>
                <a:ext cx="946912" cy="1068515"/>
              </a:xfrm>
              <a:custGeom>
                <a:avLst/>
                <a:gdLst>
                  <a:gd name="connsiteX0" fmla="*/ 946912 w 946912"/>
                  <a:gd name="connsiteY0" fmla="*/ 0 h 1068515"/>
                  <a:gd name="connsiteX1" fmla="*/ 801336 w 946912"/>
                  <a:gd name="connsiteY1" fmla="*/ 122830 h 1068515"/>
                  <a:gd name="connsiteX2" fmla="*/ 696704 w 946912"/>
                  <a:gd name="connsiteY2" fmla="*/ 295701 h 1068515"/>
                  <a:gd name="connsiteX3" fmla="*/ 660309 w 946912"/>
                  <a:gd name="connsiteY3" fmla="*/ 445827 h 1068515"/>
                  <a:gd name="connsiteX4" fmla="*/ 683056 w 946912"/>
                  <a:gd name="connsiteY4" fmla="*/ 573206 h 1068515"/>
                  <a:gd name="connsiteX5" fmla="*/ 723999 w 946912"/>
                  <a:gd name="connsiteY5" fmla="*/ 736979 h 1068515"/>
                  <a:gd name="connsiteX6" fmla="*/ 719450 w 946912"/>
                  <a:gd name="connsiteY6" fmla="*/ 868907 h 1068515"/>
                  <a:gd name="connsiteX7" fmla="*/ 660309 w 946912"/>
                  <a:gd name="connsiteY7" fmla="*/ 987188 h 1068515"/>
                  <a:gd name="connsiteX8" fmla="*/ 496536 w 946912"/>
                  <a:gd name="connsiteY8" fmla="*/ 1059976 h 1068515"/>
                  <a:gd name="connsiteX9" fmla="*/ 259975 w 946912"/>
                  <a:gd name="connsiteY9" fmla="*/ 1059976 h 1068515"/>
                  <a:gd name="connsiteX10" fmla="*/ 78005 w 946912"/>
                  <a:gd name="connsiteY10" fmla="*/ 996287 h 1068515"/>
                  <a:gd name="connsiteX11" fmla="*/ 9766 w 946912"/>
                  <a:gd name="connsiteY11" fmla="*/ 850710 h 1068515"/>
                  <a:gd name="connsiteX12" fmla="*/ 5217 w 946912"/>
                  <a:gd name="connsiteY12" fmla="*/ 650543 h 1068515"/>
                  <a:gd name="connsiteX13" fmla="*/ 55259 w 946912"/>
                  <a:gd name="connsiteY13" fmla="*/ 477672 h 1068515"/>
                  <a:gd name="connsiteX14" fmla="*/ 155342 w 946912"/>
                  <a:gd name="connsiteY14" fmla="*/ 286603 h 1068515"/>
                  <a:gd name="connsiteX15" fmla="*/ 287271 w 946912"/>
                  <a:gd name="connsiteY15" fmla="*/ 136478 h 1068515"/>
                  <a:gd name="connsiteX16" fmla="*/ 464692 w 946912"/>
                  <a:gd name="connsiteY16" fmla="*/ 36394 h 1068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46912" h="1068515">
                    <a:moveTo>
                      <a:pt x="946912" y="0"/>
                    </a:moveTo>
                    <a:cubicBezTo>
                      <a:pt x="894974" y="36773"/>
                      <a:pt x="843037" y="73547"/>
                      <a:pt x="801336" y="122830"/>
                    </a:cubicBezTo>
                    <a:cubicBezTo>
                      <a:pt x="759635" y="172113"/>
                      <a:pt x="720208" y="241868"/>
                      <a:pt x="696704" y="295701"/>
                    </a:cubicBezTo>
                    <a:cubicBezTo>
                      <a:pt x="673199" y="349534"/>
                      <a:pt x="662584" y="399576"/>
                      <a:pt x="660309" y="445827"/>
                    </a:cubicBezTo>
                    <a:cubicBezTo>
                      <a:pt x="658034" y="492078"/>
                      <a:pt x="672441" y="524681"/>
                      <a:pt x="683056" y="573206"/>
                    </a:cubicBezTo>
                    <a:cubicBezTo>
                      <a:pt x="693671" y="621731"/>
                      <a:pt x="717933" y="687695"/>
                      <a:pt x="723999" y="736979"/>
                    </a:cubicBezTo>
                    <a:cubicBezTo>
                      <a:pt x="730065" y="786263"/>
                      <a:pt x="730065" y="827206"/>
                      <a:pt x="719450" y="868907"/>
                    </a:cubicBezTo>
                    <a:cubicBezTo>
                      <a:pt x="708835" y="910608"/>
                      <a:pt x="697461" y="955343"/>
                      <a:pt x="660309" y="987188"/>
                    </a:cubicBezTo>
                    <a:cubicBezTo>
                      <a:pt x="623157" y="1019033"/>
                      <a:pt x="563258" y="1047845"/>
                      <a:pt x="496536" y="1059976"/>
                    </a:cubicBezTo>
                    <a:cubicBezTo>
                      <a:pt x="429814" y="1072107"/>
                      <a:pt x="329730" y="1070591"/>
                      <a:pt x="259975" y="1059976"/>
                    </a:cubicBezTo>
                    <a:cubicBezTo>
                      <a:pt x="190220" y="1049361"/>
                      <a:pt x="119706" y="1031165"/>
                      <a:pt x="78005" y="996287"/>
                    </a:cubicBezTo>
                    <a:cubicBezTo>
                      <a:pt x="36304" y="961409"/>
                      <a:pt x="21897" y="908334"/>
                      <a:pt x="9766" y="850710"/>
                    </a:cubicBezTo>
                    <a:cubicBezTo>
                      <a:pt x="-2365" y="793086"/>
                      <a:pt x="-2365" y="712716"/>
                      <a:pt x="5217" y="650543"/>
                    </a:cubicBezTo>
                    <a:cubicBezTo>
                      <a:pt x="12799" y="588370"/>
                      <a:pt x="30238" y="538329"/>
                      <a:pt x="55259" y="477672"/>
                    </a:cubicBezTo>
                    <a:cubicBezTo>
                      <a:pt x="80280" y="417015"/>
                      <a:pt x="116673" y="343469"/>
                      <a:pt x="155342" y="286603"/>
                    </a:cubicBezTo>
                    <a:cubicBezTo>
                      <a:pt x="194011" y="229737"/>
                      <a:pt x="235713" y="178179"/>
                      <a:pt x="287271" y="136478"/>
                    </a:cubicBezTo>
                    <a:cubicBezTo>
                      <a:pt x="338829" y="94777"/>
                      <a:pt x="401760" y="65585"/>
                      <a:pt x="464692" y="36394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98B54320-C789-4BED-98F3-78DAEF5B6A66}"/>
                  </a:ext>
                </a:extLst>
              </p:cNvPr>
              <p:cNvSpPr/>
              <p:nvPr/>
            </p:nvSpPr>
            <p:spPr>
              <a:xfrm>
                <a:off x="9160355" y="5294202"/>
                <a:ext cx="2243256" cy="1857889"/>
              </a:xfrm>
              <a:custGeom>
                <a:avLst/>
                <a:gdLst>
                  <a:gd name="connsiteX0" fmla="*/ 1561101 w 1798807"/>
                  <a:gd name="connsiteY0" fmla="*/ 895058 h 1857889"/>
                  <a:gd name="connsiteX1" fmla="*/ 1702128 w 1798807"/>
                  <a:gd name="connsiteY1" fmla="*/ 967846 h 1857889"/>
                  <a:gd name="connsiteX2" fmla="*/ 1788564 w 1798807"/>
                  <a:gd name="connsiteY2" fmla="*/ 1077028 h 1857889"/>
                  <a:gd name="connsiteX3" fmla="*/ 1788564 w 1798807"/>
                  <a:gd name="connsiteY3" fmla="*/ 1240801 h 1857889"/>
                  <a:gd name="connsiteX4" fmla="*/ 1711226 w 1798807"/>
                  <a:gd name="connsiteY4" fmla="*/ 1422771 h 1857889"/>
                  <a:gd name="connsiteX5" fmla="*/ 1561101 w 1798807"/>
                  <a:gd name="connsiteY5" fmla="*/ 1609291 h 1857889"/>
                  <a:gd name="connsiteX6" fmla="*/ 1351835 w 1798807"/>
                  <a:gd name="connsiteY6" fmla="*/ 1741219 h 1857889"/>
                  <a:gd name="connsiteX7" fmla="*/ 1188062 w 1798807"/>
                  <a:gd name="connsiteY7" fmla="*/ 1804908 h 1857889"/>
                  <a:gd name="connsiteX8" fmla="*/ 946952 w 1798807"/>
                  <a:gd name="connsiteY8" fmla="*/ 1850401 h 1857889"/>
                  <a:gd name="connsiteX9" fmla="*/ 705841 w 1798807"/>
                  <a:gd name="connsiteY9" fmla="*/ 1850401 h 1857889"/>
                  <a:gd name="connsiteX10" fmla="*/ 460182 w 1798807"/>
                  <a:gd name="connsiteY10" fmla="*/ 1777613 h 1857889"/>
                  <a:gd name="connsiteX11" fmla="*/ 269113 w 1798807"/>
                  <a:gd name="connsiteY11" fmla="*/ 1668431 h 1857889"/>
                  <a:gd name="connsiteX12" fmla="*/ 128086 w 1798807"/>
                  <a:gd name="connsiteY12" fmla="*/ 1509207 h 1857889"/>
                  <a:gd name="connsiteX13" fmla="*/ 68946 w 1798807"/>
                  <a:gd name="connsiteY13" fmla="*/ 1304491 h 1857889"/>
                  <a:gd name="connsiteX14" fmla="*/ 78044 w 1798807"/>
                  <a:gd name="connsiteY14" fmla="*/ 981494 h 1857889"/>
                  <a:gd name="connsiteX15" fmla="*/ 191776 w 1798807"/>
                  <a:gd name="connsiteY15" fmla="*/ 676694 h 1857889"/>
                  <a:gd name="connsiteX16" fmla="*/ 323704 w 1798807"/>
                  <a:gd name="connsiteY16" fmla="*/ 476526 h 1857889"/>
                  <a:gd name="connsiteX17" fmla="*/ 437435 w 1798807"/>
                  <a:gd name="connsiteY17" fmla="*/ 376443 h 1857889"/>
                  <a:gd name="connsiteX18" fmla="*/ 455632 w 1798807"/>
                  <a:gd name="connsiteY18" fmla="*/ 208120 h 1857889"/>
                  <a:gd name="connsiteX19" fmla="*/ 373746 w 1798807"/>
                  <a:gd name="connsiteY19" fmla="*/ 30699 h 1857889"/>
                  <a:gd name="connsiteX20" fmla="*/ 228170 w 1798807"/>
                  <a:gd name="connsiteY20" fmla="*/ 7953 h 1857889"/>
                  <a:gd name="connsiteX21" fmla="*/ 91692 w 1798807"/>
                  <a:gd name="connsiteY21" fmla="*/ 117135 h 1857889"/>
                  <a:gd name="connsiteX22" fmla="*/ 14355 w 1798807"/>
                  <a:gd name="connsiteY22" fmla="*/ 262711 h 1857889"/>
                  <a:gd name="connsiteX23" fmla="*/ 5256 w 1798807"/>
                  <a:gd name="connsiteY23" fmla="*/ 453780 h 1857889"/>
                  <a:gd name="connsiteX24" fmla="*/ 73495 w 1798807"/>
                  <a:gd name="connsiteY24" fmla="*/ 622102 h 1857889"/>
                  <a:gd name="connsiteX25" fmla="*/ 241817 w 1798807"/>
                  <a:gd name="connsiteY25" fmla="*/ 758580 h 1857889"/>
                  <a:gd name="connsiteX0" fmla="*/ 1668026 w 2316219"/>
                  <a:gd name="connsiteY0" fmla="*/ 895058 h 1857889"/>
                  <a:gd name="connsiteX1" fmla="*/ 1809053 w 2316219"/>
                  <a:gd name="connsiteY1" fmla="*/ 967846 h 1857889"/>
                  <a:gd name="connsiteX2" fmla="*/ 1895489 w 2316219"/>
                  <a:gd name="connsiteY2" fmla="*/ 1077028 h 1857889"/>
                  <a:gd name="connsiteX3" fmla="*/ 1895489 w 2316219"/>
                  <a:gd name="connsiteY3" fmla="*/ 1240801 h 1857889"/>
                  <a:gd name="connsiteX4" fmla="*/ 1818151 w 2316219"/>
                  <a:gd name="connsiteY4" fmla="*/ 1422771 h 1857889"/>
                  <a:gd name="connsiteX5" fmla="*/ 1668026 w 2316219"/>
                  <a:gd name="connsiteY5" fmla="*/ 1609291 h 1857889"/>
                  <a:gd name="connsiteX6" fmla="*/ 1458760 w 2316219"/>
                  <a:gd name="connsiteY6" fmla="*/ 1741219 h 1857889"/>
                  <a:gd name="connsiteX7" fmla="*/ 1294987 w 2316219"/>
                  <a:gd name="connsiteY7" fmla="*/ 1804908 h 1857889"/>
                  <a:gd name="connsiteX8" fmla="*/ 1053877 w 2316219"/>
                  <a:gd name="connsiteY8" fmla="*/ 1850401 h 1857889"/>
                  <a:gd name="connsiteX9" fmla="*/ 812766 w 2316219"/>
                  <a:gd name="connsiteY9" fmla="*/ 1850401 h 1857889"/>
                  <a:gd name="connsiteX10" fmla="*/ 567107 w 2316219"/>
                  <a:gd name="connsiteY10" fmla="*/ 1777613 h 1857889"/>
                  <a:gd name="connsiteX11" fmla="*/ 376038 w 2316219"/>
                  <a:gd name="connsiteY11" fmla="*/ 1668431 h 1857889"/>
                  <a:gd name="connsiteX12" fmla="*/ 235011 w 2316219"/>
                  <a:gd name="connsiteY12" fmla="*/ 1509207 h 1857889"/>
                  <a:gd name="connsiteX13" fmla="*/ 175871 w 2316219"/>
                  <a:gd name="connsiteY13" fmla="*/ 1304491 h 1857889"/>
                  <a:gd name="connsiteX14" fmla="*/ 184969 w 2316219"/>
                  <a:gd name="connsiteY14" fmla="*/ 981494 h 1857889"/>
                  <a:gd name="connsiteX15" fmla="*/ 298701 w 2316219"/>
                  <a:gd name="connsiteY15" fmla="*/ 676694 h 1857889"/>
                  <a:gd name="connsiteX16" fmla="*/ 430629 w 2316219"/>
                  <a:gd name="connsiteY16" fmla="*/ 476526 h 1857889"/>
                  <a:gd name="connsiteX17" fmla="*/ 544360 w 2316219"/>
                  <a:gd name="connsiteY17" fmla="*/ 376443 h 1857889"/>
                  <a:gd name="connsiteX18" fmla="*/ 562557 w 2316219"/>
                  <a:gd name="connsiteY18" fmla="*/ 208120 h 1857889"/>
                  <a:gd name="connsiteX19" fmla="*/ 480671 w 2316219"/>
                  <a:gd name="connsiteY19" fmla="*/ 30699 h 1857889"/>
                  <a:gd name="connsiteX20" fmla="*/ 335095 w 2316219"/>
                  <a:gd name="connsiteY20" fmla="*/ 7953 h 1857889"/>
                  <a:gd name="connsiteX21" fmla="*/ 198617 w 2316219"/>
                  <a:gd name="connsiteY21" fmla="*/ 117135 h 1857889"/>
                  <a:gd name="connsiteX22" fmla="*/ 121280 w 2316219"/>
                  <a:gd name="connsiteY22" fmla="*/ 262711 h 1857889"/>
                  <a:gd name="connsiteX23" fmla="*/ 112181 w 2316219"/>
                  <a:gd name="connsiteY23" fmla="*/ 453780 h 1857889"/>
                  <a:gd name="connsiteX24" fmla="*/ 180420 w 2316219"/>
                  <a:gd name="connsiteY24" fmla="*/ 622102 h 1857889"/>
                  <a:gd name="connsiteX25" fmla="*/ 2316219 w 2316219"/>
                  <a:gd name="connsiteY25" fmla="*/ 836586 h 1857889"/>
                  <a:gd name="connsiteX0" fmla="*/ 1632015 w 2280208"/>
                  <a:gd name="connsiteY0" fmla="*/ 895058 h 1857889"/>
                  <a:gd name="connsiteX1" fmla="*/ 1773042 w 2280208"/>
                  <a:gd name="connsiteY1" fmla="*/ 967846 h 1857889"/>
                  <a:gd name="connsiteX2" fmla="*/ 1859478 w 2280208"/>
                  <a:gd name="connsiteY2" fmla="*/ 1077028 h 1857889"/>
                  <a:gd name="connsiteX3" fmla="*/ 1859478 w 2280208"/>
                  <a:gd name="connsiteY3" fmla="*/ 1240801 h 1857889"/>
                  <a:gd name="connsiteX4" fmla="*/ 1782140 w 2280208"/>
                  <a:gd name="connsiteY4" fmla="*/ 1422771 h 1857889"/>
                  <a:gd name="connsiteX5" fmla="*/ 1632015 w 2280208"/>
                  <a:gd name="connsiteY5" fmla="*/ 1609291 h 1857889"/>
                  <a:gd name="connsiteX6" fmla="*/ 1422749 w 2280208"/>
                  <a:gd name="connsiteY6" fmla="*/ 1741219 h 1857889"/>
                  <a:gd name="connsiteX7" fmla="*/ 1258976 w 2280208"/>
                  <a:gd name="connsiteY7" fmla="*/ 1804908 h 1857889"/>
                  <a:gd name="connsiteX8" fmla="*/ 1017866 w 2280208"/>
                  <a:gd name="connsiteY8" fmla="*/ 1850401 h 1857889"/>
                  <a:gd name="connsiteX9" fmla="*/ 776755 w 2280208"/>
                  <a:gd name="connsiteY9" fmla="*/ 1850401 h 1857889"/>
                  <a:gd name="connsiteX10" fmla="*/ 531096 w 2280208"/>
                  <a:gd name="connsiteY10" fmla="*/ 1777613 h 1857889"/>
                  <a:gd name="connsiteX11" fmla="*/ 340027 w 2280208"/>
                  <a:gd name="connsiteY11" fmla="*/ 1668431 h 1857889"/>
                  <a:gd name="connsiteX12" fmla="*/ 199000 w 2280208"/>
                  <a:gd name="connsiteY12" fmla="*/ 1509207 h 1857889"/>
                  <a:gd name="connsiteX13" fmla="*/ 139860 w 2280208"/>
                  <a:gd name="connsiteY13" fmla="*/ 1304491 h 1857889"/>
                  <a:gd name="connsiteX14" fmla="*/ 148958 w 2280208"/>
                  <a:gd name="connsiteY14" fmla="*/ 981494 h 1857889"/>
                  <a:gd name="connsiteX15" fmla="*/ 262690 w 2280208"/>
                  <a:gd name="connsiteY15" fmla="*/ 676694 h 1857889"/>
                  <a:gd name="connsiteX16" fmla="*/ 394618 w 2280208"/>
                  <a:gd name="connsiteY16" fmla="*/ 476526 h 1857889"/>
                  <a:gd name="connsiteX17" fmla="*/ 508349 w 2280208"/>
                  <a:gd name="connsiteY17" fmla="*/ 376443 h 1857889"/>
                  <a:gd name="connsiteX18" fmla="*/ 526546 w 2280208"/>
                  <a:gd name="connsiteY18" fmla="*/ 208120 h 1857889"/>
                  <a:gd name="connsiteX19" fmla="*/ 444660 w 2280208"/>
                  <a:gd name="connsiteY19" fmla="*/ 30699 h 1857889"/>
                  <a:gd name="connsiteX20" fmla="*/ 299084 w 2280208"/>
                  <a:gd name="connsiteY20" fmla="*/ 7953 h 1857889"/>
                  <a:gd name="connsiteX21" fmla="*/ 162606 w 2280208"/>
                  <a:gd name="connsiteY21" fmla="*/ 117135 h 1857889"/>
                  <a:gd name="connsiteX22" fmla="*/ 85269 w 2280208"/>
                  <a:gd name="connsiteY22" fmla="*/ 262711 h 1857889"/>
                  <a:gd name="connsiteX23" fmla="*/ 76170 w 2280208"/>
                  <a:gd name="connsiteY23" fmla="*/ 453780 h 1857889"/>
                  <a:gd name="connsiteX24" fmla="*/ 1102146 w 2280208"/>
                  <a:gd name="connsiteY24" fmla="*/ 838785 h 1857889"/>
                  <a:gd name="connsiteX25" fmla="*/ 2280208 w 2280208"/>
                  <a:gd name="connsiteY25" fmla="*/ 836586 h 1857889"/>
                  <a:gd name="connsiteX0" fmla="*/ 1548404 w 2196597"/>
                  <a:gd name="connsiteY0" fmla="*/ 895058 h 1857889"/>
                  <a:gd name="connsiteX1" fmla="*/ 1689431 w 2196597"/>
                  <a:gd name="connsiteY1" fmla="*/ 967846 h 1857889"/>
                  <a:gd name="connsiteX2" fmla="*/ 1775867 w 2196597"/>
                  <a:gd name="connsiteY2" fmla="*/ 1077028 h 1857889"/>
                  <a:gd name="connsiteX3" fmla="*/ 1775867 w 2196597"/>
                  <a:gd name="connsiteY3" fmla="*/ 1240801 h 1857889"/>
                  <a:gd name="connsiteX4" fmla="*/ 1698529 w 2196597"/>
                  <a:gd name="connsiteY4" fmla="*/ 1422771 h 1857889"/>
                  <a:gd name="connsiteX5" fmla="*/ 1548404 w 2196597"/>
                  <a:gd name="connsiteY5" fmla="*/ 1609291 h 1857889"/>
                  <a:gd name="connsiteX6" fmla="*/ 1339138 w 2196597"/>
                  <a:gd name="connsiteY6" fmla="*/ 1741219 h 1857889"/>
                  <a:gd name="connsiteX7" fmla="*/ 1175365 w 2196597"/>
                  <a:gd name="connsiteY7" fmla="*/ 1804908 h 1857889"/>
                  <a:gd name="connsiteX8" fmla="*/ 934255 w 2196597"/>
                  <a:gd name="connsiteY8" fmla="*/ 1850401 h 1857889"/>
                  <a:gd name="connsiteX9" fmla="*/ 693144 w 2196597"/>
                  <a:gd name="connsiteY9" fmla="*/ 1850401 h 1857889"/>
                  <a:gd name="connsiteX10" fmla="*/ 447485 w 2196597"/>
                  <a:gd name="connsiteY10" fmla="*/ 1777613 h 1857889"/>
                  <a:gd name="connsiteX11" fmla="*/ 256416 w 2196597"/>
                  <a:gd name="connsiteY11" fmla="*/ 1668431 h 1857889"/>
                  <a:gd name="connsiteX12" fmla="*/ 115389 w 2196597"/>
                  <a:gd name="connsiteY12" fmla="*/ 1509207 h 1857889"/>
                  <a:gd name="connsiteX13" fmla="*/ 56249 w 2196597"/>
                  <a:gd name="connsiteY13" fmla="*/ 1304491 h 1857889"/>
                  <a:gd name="connsiteX14" fmla="*/ 65347 w 2196597"/>
                  <a:gd name="connsiteY14" fmla="*/ 981494 h 1857889"/>
                  <a:gd name="connsiteX15" fmla="*/ 179079 w 2196597"/>
                  <a:gd name="connsiteY15" fmla="*/ 676694 h 1857889"/>
                  <a:gd name="connsiteX16" fmla="*/ 311007 w 2196597"/>
                  <a:gd name="connsiteY16" fmla="*/ 476526 h 1857889"/>
                  <a:gd name="connsiteX17" fmla="*/ 424738 w 2196597"/>
                  <a:gd name="connsiteY17" fmla="*/ 376443 h 1857889"/>
                  <a:gd name="connsiteX18" fmla="*/ 442935 w 2196597"/>
                  <a:gd name="connsiteY18" fmla="*/ 208120 h 1857889"/>
                  <a:gd name="connsiteX19" fmla="*/ 361049 w 2196597"/>
                  <a:gd name="connsiteY19" fmla="*/ 30699 h 1857889"/>
                  <a:gd name="connsiteX20" fmla="*/ 215473 w 2196597"/>
                  <a:gd name="connsiteY20" fmla="*/ 7953 h 1857889"/>
                  <a:gd name="connsiteX21" fmla="*/ 78995 w 2196597"/>
                  <a:gd name="connsiteY21" fmla="*/ 117135 h 1857889"/>
                  <a:gd name="connsiteX22" fmla="*/ 1658 w 2196597"/>
                  <a:gd name="connsiteY22" fmla="*/ 262711 h 1857889"/>
                  <a:gd name="connsiteX23" fmla="*/ 126902 w 2196597"/>
                  <a:gd name="connsiteY23" fmla="*/ 731134 h 1857889"/>
                  <a:gd name="connsiteX24" fmla="*/ 1018535 w 2196597"/>
                  <a:gd name="connsiteY24" fmla="*/ 838785 h 1857889"/>
                  <a:gd name="connsiteX25" fmla="*/ 2196597 w 2196597"/>
                  <a:gd name="connsiteY25" fmla="*/ 836586 h 1857889"/>
                  <a:gd name="connsiteX0" fmla="*/ 1569061 w 2217254"/>
                  <a:gd name="connsiteY0" fmla="*/ 895058 h 1857889"/>
                  <a:gd name="connsiteX1" fmla="*/ 1710088 w 2217254"/>
                  <a:gd name="connsiteY1" fmla="*/ 967846 h 1857889"/>
                  <a:gd name="connsiteX2" fmla="*/ 1796524 w 2217254"/>
                  <a:gd name="connsiteY2" fmla="*/ 1077028 h 1857889"/>
                  <a:gd name="connsiteX3" fmla="*/ 1796524 w 2217254"/>
                  <a:gd name="connsiteY3" fmla="*/ 1240801 h 1857889"/>
                  <a:gd name="connsiteX4" fmla="*/ 1719186 w 2217254"/>
                  <a:gd name="connsiteY4" fmla="*/ 1422771 h 1857889"/>
                  <a:gd name="connsiteX5" fmla="*/ 1569061 w 2217254"/>
                  <a:gd name="connsiteY5" fmla="*/ 1609291 h 1857889"/>
                  <a:gd name="connsiteX6" fmla="*/ 1359795 w 2217254"/>
                  <a:gd name="connsiteY6" fmla="*/ 1741219 h 1857889"/>
                  <a:gd name="connsiteX7" fmla="*/ 1196022 w 2217254"/>
                  <a:gd name="connsiteY7" fmla="*/ 1804908 h 1857889"/>
                  <a:gd name="connsiteX8" fmla="*/ 954912 w 2217254"/>
                  <a:gd name="connsiteY8" fmla="*/ 1850401 h 1857889"/>
                  <a:gd name="connsiteX9" fmla="*/ 713801 w 2217254"/>
                  <a:gd name="connsiteY9" fmla="*/ 1850401 h 1857889"/>
                  <a:gd name="connsiteX10" fmla="*/ 468142 w 2217254"/>
                  <a:gd name="connsiteY10" fmla="*/ 1777613 h 1857889"/>
                  <a:gd name="connsiteX11" fmla="*/ 277073 w 2217254"/>
                  <a:gd name="connsiteY11" fmla="*/ 1668431 h 1857889"/>
                  <a:gd name="connsiteX12" fmla="*/ 136046 w 2217254"/>
                  <a:gd name="connsiteY12" fmla="*/ 1509207 h 1857889"/>
                  <a:gd name="connsiteX13" fmla="*/ 76906 w 2217254"/>
                  <a:gd name="connsiteY13" fmla="*/ 1304491 h 1857889"/>
                  <a:gd name="connsiteX14" fmla="*/ 86004 w 2217254"/>
                  <a:gd name="connsiteY14" fmla="*/ 981494 h 1857889"/>
                  <a:gd name="connsiteX15" fmla="*/ 199736 w 2217254"/>
                  <a:gd name="connsiteY15" fmla="*/ 676694 h 1857889"/>
                  <a:gd name="connsiteX16" fmla="*/ 331664 w 2217254"/>
                  <a:gd name="connsiteY16" fmla="*/ 476526 h 1857889"/>
                  <a:gd name="connsiteX17" fmla="*/ 445395 w 2217254"/>
                  <a:gd name="connsiteY17" fmla="*/ 376443 h 1857889"/>
                  <a:gd name="connsiteX18" fmla="*/ 463592 w 2217254"/>
                  <a:gd name="connsiteY18" fmla="*/ 208120 h 1857889"/>
                  <a:gd name="connsiteX19" fmla="*/ 381706 w 2217254"/>
                  <a:gd name="connsiteY19" fmla="*/ 30699 h 1857889"/>
                  <a:gd name="connsiteX20" fmla="*/ 236130 w 2217254"/>
                  <a:gd name="connsiteY20" fmla="*/ 7953 h 1857889"/>
                  <a:gd name="connsiteX21" fmla="*/ 99652 w 2217254"/>
                  <a:gd name="connsiteY21" fmla="*/ 117135 h 1857889"/>
                  <a:gd name="connsiteX22" fmla="*/ 647 w 2217254"/>
                  <a:gd name="connsiteY22" fmla="*/ 401387 h 1857889"/>
                  <a:gd name="connsiteX23" fmla="*/ 147559 w 2217254"/>
                  <a:gd name="connsiteY23" fmla="*/ 731134 h 1857889"/>
                  <a:gd name="connsiteX24" fmla="*/ 1039192 w 2217254"/>
                  <a:gd name="connsiteY24" fmla="*/ 838785 h 1857889"/>
                  <a:gd name="connsiteX25" fmla="*/ 2217254 w 2217254"/>
                  <a:gd name="connsiteY25" fmla="*/ 836586 h 1857889"/>
                  <a:gd name="connsiteX0" fmla="*/ 1569061 w 2217254"/>
                  <a:gd name="connsiteY0" fmla="*/ 895058 h 1857889"/>
                  <a:gd name="connsiteX1" fmla="*/ 1710088 w 2217254"/>
                  <a:gd name="connsiteY1" fmla="*/ 967846 h 1857889"/>
                  <a:gd name="connsiteX2" fmla="*/ 1796524 w 2217254"/>
                  <a:gd name="connsiteY2" fmla="*/ 1077028 h 1857889"/>
                  <a:gd name="connsiteX3" fmla="*/ 1796524 w 2217254"/>
                  <a:gd name="connsiteY3" fmla="*/ 1240801 h 1857889"/>
                  <a:gd name="connsiteX4" fmla="*/ 1719186 w 2217254"/>
                  <a:gd name="connsiteY4" fmla="*/ 1422771 h 1857889"/>
                  <a:gd name="connsiteX5" fmla="*/ 1569061 w 2217254"/>
                  <a:gd name="connsiteY5" fmla="*/ 1609291 h 1857889"/>
                  <a:gd name="connsiteX6" fmla="*/ 1359795 w 2217254"/>
                  <a:gd name="connsiteY6" fmla="*/ 1741219 h 1857889"/>
                  <a:gd name="connsiteX7" fmla="*/ 1196022 w 2217254"/>
                  <a:gd name="connsiteY7" fmla="*/ 1804908 h 1857889"/>
                  <a:gd name="connsiteX8" fmla="*/ 954912 w 2217254"/>
                  <a:gd name="connsiteY8" fmla="*/ 1850401 h 1857889"/>
                  <a:gd name="connsiteX9" fmla="*/ 713801 w 2217254"/>
                  <a:gd name="connsiteY9" fmla="*/ 1850401 h 1857889"/>
                  <a:gd name="connsiteX10" fmla="*/ 468142 w 2217254"/>
                  <a:gd name="connsiteY10" fmla="*/ 1777613 h 1857889"/>
                  <a:gd name="connsiteX11" fmla="*/ 277073 w 2217254"/>
                  <a:gd name="connsiteY11" fmla="*/ 1668431 h 1857889"/>
                  <a:gd name="connsiteX12" fmla="*/ 136046 w 2217254"/>
                  <a:gd name="connsiteY12" fmla="*/ 1509207 h 1857889"/>
                  <a:gd name="connsiteX13" fmla="*/ 76906 w 2217254"/>
                  <a:gd name="connsiteY13" fmla="*/ 1304491 h 1857889"/>
                  <a:gd name="connsiteX14" fmla="*/ 86004 w 2217254"/>
                  <a:gd name="connsiteY14" fmla="*/ 981494 h 1857889"/>
                  <a:gd name="connsiteX15" fmla="*/ 199736 w 2217254"/>
                  <a:gd name="connsiteY15" fmla="*/ 676694 h 1857889"/>
                  <a:gd name="connsiteX16" fmla="*/ 331664 w 2217254"/>
                  <a:gd name="connsiteY16" fmla="*/ 476526 h 1857889"/>
                  <a:gd name="connsiteX17" fmla="*/ 445395 w 2217254"/>
                  <a:gd name="connsiteY17" fmla="*/ 376443 h 1857889"/>
                  <a:gd name="connsiteX18" fmla="*/ 463592 w 2217254"/>
                  <a:gd name="connsiteY18" fmla="*/ 208120 h 1857889"/>
                  <a:gd name="connsiteX19" fmla="*/ 381706 w 2217254"/>
                  <a:gd name="connsiteY19" fmla="*/ 30699 h 1857889"/>
                  <a:gd name="connsiteX20" fmla="*/ 236130 w 2217254"/>
                  <a:gd name="connsiteY20" fmla="*/ 7953 h 1857889"/>
                  <a:gd name="connsiteX21" fmla="*/ 99652 w 2217254"/>
                  <a:gd name="connsiteY21" fmla="*/ 117135 h 1857889"/>
                  <a:gd name="connsiteX22" fmla="*/ 647 w 2217254"/>
                  <a:gd name="connsiteY22" fmla="*/ 401387 h 1857889"/>
                  <a:gd name="connsiteX23" fmla="*/ 147559 w 2217254"/>
                  <a:gd name="connsiteY23" fmla="*/ 731134 h 1857889"/>
                  <a:gd name="connsiteX24" fmla="*/ 1039192 w 2217254"/>
                  <a:gd name="connsiteY24" fmla="*/ 838785 h 1857889"/>
                  <a:gd name="connsiteX25" fmla="*/ 2217254 w 2217254"/>
                  <a:gd name="connsiteY25" fmla="*/ 836586 h 1857889"/>
                  <a:gd name="connsiteX0" fmla="*/ 1569061 w 2243256"/>
                  <a:gd name="connsiteY0" fmla="*/ 895058 h 1857889"/>
                  <a:gd name="connsiteX1" fmla="*/ 1710088 w 2243256"/>
                  <a:gd name="connsiteY1" fmla="*/ 967846 h 1857889"/>
                  <a:gd name="connsiteX2" fmla="*/ 1796524 w 2243256"/>
                  <a:gd name="connsiteY2" fmla="*/ 1077028 h 1857889"/>
                  <a:gd name="connsiteX3" fmla="*/ 1796524 w 2243256"/>
                  <a:gd name="connsiteY3" fmla="*/ 1240801 h 1857889"/>
                  <a:gd name="connsiteX4" fmla="*/ 1719186 w 2243256"/>
                  <a:gd name="connsiteY4" fmla="*/ 1422771 h 1857889"/>
                  <a:gd name="connsiteX5" fmla="*/ 1569061 w 2243256"/>
                  <a:gd name="connsiteY5" fmla="*/ 1609291 h 1857889"/>
                  <a:gd name="connsiteX6" fmla="*/ 1359795 w 2243256"/>
                  <a:gd name="connsiteY6" fmla="*/ 1741219 h 1857889"/>
                  <a:gd name="connsiteX7" fmla="*/ 1196022 w 2243256"/>
                  <a:gd name="connsiteY7" fmla="*/ 1804908 h 1857889"/>
                  <a:gd name="connsiteX8" fmla="*/ 954912 w 2243256"/>
                  <a:gd name="connsiteY8" fmla="*/ 1850401 h 1857889"/>
                  <a:gd name="connsiteX9" fmla="*/ 713801 w 2243256"/>
                  <a:gd name="connsiteY9" fmla="*/ 1850401 h 1857889"/>
                  <a:gd name="connsiteX10" fmla="*/ 468142 w 2243256"/>
                  <a:gd name="connsiteY10" fmla="*/ 1777613 h 1857889"/>
                  <a:gd name="connsiteX11" fmla="*/ 277073 w 2243256"/>
                  <a:gd name="connsiteY11" fmla="*/ 1668431 h 1857889"/>
                  <a:gd name="connsiteX12" fmla="*/ 136046 w 2243256"/>
                  <a:gd name="connsiteY12" fmla="*/ 1509207 h 1857889"/>
                  <a:gd name="connsiteX13" fmla="*/ 76906 w 2243256"/>
                  <a:gd name="connsiteY13" fmla="*/ 1304491 h 1857889"/>
                  <a:gd name="connsiteX14" fmla="*/ 86004 w 2243256"/>
                  <a:gd name="connsiteY14" fmla="*/ 981494 h 1857889"/>
                  <a:gd name="connsiteX15" fmla="*/ 199736 w 2243256"/>
                  <a:gd name="connsiteY15" fmla="*/ 676694 h 1857889"/>
                  <a:gd name="connsiteX16" fmla="*/ 331664 w 2243256"/>
                  <a:gd name="connsiteY16" fmla="*/ 476526 h 1857889"/>
                  <a:gd name="connsiteX17" fmla="*/ 445395 w 2243256"/>
                  <a:gd name="connsiteY17" fmla="*/ 376443 h 1857889"/>
                  <a:gd name="connsiteX18" fmla="*/ 463592 w 2243256"/>
                  <a:gd name="connsiteY18" fmla="*/ 208120 h 1857889"/>
                  <a:gd name="connsiteX19" fmla="*/ 381706 w 2243256"/>
                  <a:gd name="connsiteY19" fmla="*/ 30699 h 1857889"/>
                  <a:gd name="connsiteX20" fmla="*/ 236130 w 2243256"/>
                  <a:gd name="connsiteY20" fmla="*/ 7953 h 1857889"/>
                  <a:gd name="connsiteX21" fmla="*/ 99652 w 2243256"/>
                  <a:gd name="connsiteY21" fmla="*/ 117135 h 1857889"/>
                  <a:gd name="connsiteX22" fmla="*/ 647 w 2243256"/>
                  <a:gd name="connsiteY22" fmla="*/ 401387 h 1857889"/>
                  <a:gd name="connsiteX23" fmla="*/ 147559 w 2243256"/>
                  <a:gd name="connsiteY23" fmla="*/ 731134 h 1857889"/>
                  <a:gd name="connsiteX24" fmla="*/ 1039192 w 2243256"/>
                  <a:gd name="connsiteY24" fmla="*/ 838785 h 1857889"/>
                  <a:gd name="connsiteX25" fmla="*/ 2243256 w 2243256"/>
                  <a:gd name="connsiteY25" fmla="*/ 853920 h 185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243256" h="1857889">
                    <a:moveTo>
                      <a:pt x="1569061" y="895058"/>
                    </a:moveTo>
                    <a:cubicBezTo>
                      <a:pt x="1620619" y="916288"/>
                      <a:pt x="1672178" y="937518"/>
                      <a:pt x="1710088" y="967846"/>
                    </a:cubicBezTo>
                    <a:cubicBezTo>
                      <a:pt x="1747998" y="998174"/>
                      <a:pt x="1782118" y="1031536"/>
                      <a:pt x="1796524" y="1077028"/>
                    </a:cubicBezTo>
                    <a:cubicBezTo>
                      <a:pt x="1810930" y="1122520"/>
                      <a:pt x="1809414" y="1183177"/>
                      <a:pt x="1796524" y="1240801"/>
                    </a:cubicBezTo>
                    <a:cubicBezTo>
                      <a:pt x="1783634" y="1298425"/>
                      <a:pt x="1757097" y="1361356"/>
                      <a:pt x="1719186" y="1422771"/>
                    </a:cubicBezTo>
                    <a:cubicBezTo>
                      <a:pt x="1681275" y="1484186"/>
                      <a:pt x="1628960" y="1556216"/>
                      <a:pt x="1569061" y="1609291"/>
                    </a:cubicBezTo>
                    <a:cubicBezTo>
                      <a:pt x="1509162" y="1662366"/>
                      <a:pt x="1421968" y="1708616"/>
                      <a:pt x="1359795" y="1741219"/>
                    </a:cubicBezTo>
                    <a:cubicBezTo>
                      <a:pt x="1297622" y="1773822"/>
                      <a:pt x="1263502" y="1786711"/>
                      <a:pt x="1196022" y="1804908"/>
                    </a:cubicBezTo>
                    <a:cubicBezTo>
                      <a:pt x="1128542" y="1823105"/>
                      <a:pt x="1035282" y="1842819"/>
                      <a:pt x="954912" y="1850401"/>
                    </a:cubicBezTo>
                    <a:cubicBezTo>
                      <a:pt x="874542" y="1857983"/>
                      <a:pt x="794929" y="1862532"/>
                      <a:pt x="713801" y="1850401"/>
                    </a:cubicBezTo>
                    <a:cubicBezTo>
                      <a:pt x="632673" y="1838270"/>
                      <a:pt x="540930" y="1807941"/>
                      <a:pt x="468142" y="1777613"/>
                    </a:cubicBezTo>
                    <a:cubicBezTo>
                      <a:pt x="395354" y="1747285"/>
                      <a:pt x="332422" y="1713165"/>
                      <a:pt x="277073" y="1668431"/>
                    </a:cubicBezTo>
                    <a:cubicBezTo>
                      <a:pt x="221724" y="1623697"/>
                      <a:pt x="169407" y="1569864"/>
                      <a:pt x="136046" y="1509207"/>
                    </a:cubicBezTo>
                    <a:cubicBezTo>
                      <a:pt x="102685" y="1448550"/>
                      <a:pt x="85246" y="1392443"/>
                      <a:pt x="76906" y="1304491"/>
                    </a:cubicBezTo>
                    <a:cubicBezTo>
                      <a:pt x="68566" y="1216539"/>
                      <a:pt x="65532" y="1086127"/>
                      <a:pt x="86004" y="981494"/>
                    </a:cubicBezTo>
                    <a:cubicBezTo>
                      <a:pt x="106476" y="876861"/>
                      <a:pt x="158793" y="760855"/>
                      <a:pt x="199736" y="676694"/>
                    </a:cubicBezTo>
                    <a:cubicBezTo>
                      <a:pt x="240679" y="592533"/>
                      <a:pt x="290721" y="526568"/>
                      <a:pt x="331664" y="476526"/>
                    </a:cubicBezTo>
                    <a:cubicBezTo>
                      <a:pt x="372607" y="426484"/>
                      <a:pt x="423407" y="421177"/>
                      <a:pt x="445395" y="376443"/>
                    </a:cubicBezTo>
                    <a:cubicBezTo>
                      <a:pt x="467383" y="331709"/>
                      <a:pt x="474207" y="265744"/>
                      <a:pt x="463592" y="208120"/>
                    </a:cubicBezTo>
                    <a:cubicBezTo>
                      <a:pt x="452977" y="150496"/>
                      <a:pt x="419616" y="64060"/>
                      <a:pt x="381706" y="30699"/>
                    </a:cubicBezTo>
                    <a:cubicBezTo>
                      <a:pt x="343796" y="-2662"/>
                      <a:pt x="283139" y="-6453"/>
                      <a:pt x="236130" y="7953"/>
                    </a:cubicBezTo>
                    <a:cubicBezTo>
                      <a:pt x="189121" y="22359"/>
                      <a:pt x="138899" y="51563"/>
                      <a:pt x="99652" y="117135"/>
                    </a:cubicBezTo>
                    <a:cubicBezTo>
                      <a:pt x="60405" y="182707"/>
                      <a:pt x="-7337" y="299054"/>
                      <a:pt x="647" y="401387"/>
                    </a:cubicBezTo>
                    <a:cubicBezTo>
                      <a:pt x="8631" y="503720"/>
                      <a:pt x="-25532" y="658234"/>
                      <a:pt x="147559" y="731134"/>
                    </a:cubicBezTo>
                    <a:cubicBezTo>
                      <a:pt x="320650" y="804034"/>
                      <a:pt x="689909" y="818321"/>
                      <a:pt x="1039192" y="838785"/>
                    </a:cubicBezTo>
                    <a:cubicBezTo>
                      <a:pt x="1388475" y="859249"/>
                      <a:pt x="1680438" y="685405"/>
                      <a:pt x="2243256" y="853920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7EA97C60-0BFE-435E-9CD8-73F8359E3922}"/>
                  </a:ext>
                </a:extLst>
              </p:cNvPr>
              <p:cNvSpPr/>
              <p:nvPr/>
            </p:nvSpPr>
            <p:spPr>
              <a:xfrm>
                <a:off x="9510430" y="6048663"/>
                <a:ext cx="1263732" cy="1049118"/>
              </a:xfrm>
              <a:custGeom>
                <a:avLst/>
                <a:gdLst>
                  <a:gd name="connsiteX0" fmla="*/ 0 w 1263732"/>
                  <a:gd name="connsiteY0" fmla="*/ 0 h 1049118"/>
                  <a:gd name="connsiteX1" fmla="*/ 81887 w 1263732"/>
                  <a:gd name="connsiteY1" fmla="*/ 373039 h 1049118"/>
                  <a:gd name="connsiteX2" fmla="*/ 200167 w 1263732"/>
                  <a:gd name="connsiteY2" fmla="*/ 664191 h 1049118"/>
                  <a:gd name="connsiteX3" fmla="*/ 318448 w 1263732"/>
                  <a:gd name="connsiteY3" fmla="*/ 837063 h 1049118"/>
                  <a:gd name="connsiteX4" fmla="*/ 432179 w 1263732"/>
                  <a:gd name="connsiteY4" fmla="*/ 950794 h 1049118"/>
                  <a:gd name="connsiteX5" fmla="*/ 541361 w 1263732"/>
                  <a:gd name="connsiteY5" fmla="*/ 1019033 h 1049118"/>
                  <a:gd name="connsiteX6" fmla="*/ 727881 w 1263732"/>
                  <a:gd name="connsiteY6" fmla="*/ 1046329 h 1049118"/>
                  <a:gd name="connsiteX7" fmla="*/ 1023582 w 1263732"/>
                  <a:gd name="connsiteY7" fmla="*/ 955344 h 1049118"/>
                  <a:gd name="connsiteX8" fmla="*/ 1132764 w 1263732"/>
                  <a:gd name="connsiteY8" fmla="*/ 841612 h 1049118"/>
                  <a:gd name="connsiteX9" fmla="*/ 1237397 w 1263732"/>
                  <a:gd name="connsiteY9" fmla="*/ 673290 h 1049118"/>
                  <a:gd name="connsiteX10" fmla="*/ 1260143 w 1263732"/>
                  <a:gd name="connsiteY10" fmla="*/ 491320 h 1049118"/>
                  <a:gd name="connsiteX11" fmla="*/ 1178257 w 1263732"/>
                  <a:gd name="connsiteY11" fmla="*/ 332096 h 1049118"/>
                  <a:gd name="connsiteX12" fmla="*/ 1046329 w 1263732"/>
                  <a:gd name="connsiteY12" fmla="*/ 282054 h 1049118"/>
                  <a:gd name="connsiteX13" fmla="*/ 905302 w 1263732"/>
                  <a:gd name="connsiteY13" fmla="*/ 272956 h 1049118"/>
                  <a:gd name="connsiteX14" fmla="*/ 773373 w 1263732"/>
                  <a:gd name="connsiteY14" fmla="*/ 236562 h 1049118"/>
                  <a:gd name="connsiteX15" fmla="*/ 595952 w 1263732"/>
                  <a:gd name="connsiteY15" fmla="*/ 154675 h 104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63732" h="1049118">
                    <a:moveTo>
                      <a:pt x="0" y="0"/>
                    </a:moveTo>
                    <a:cubicBezTo>
                      <a:pt x="24263" y="131170"/>
                      <a:pt x="48526" y="262341"/>
                      <a:pt x="81887" y="373039"/>
                    </a:cubicBezTo>
                    <a:cubicBezTo>
                      <a:pt x="115248" y="483738"/>
                      <a:pt x="160740" y="586854"/>
                      <a:pt x="200167" y="664191"/>
                    </a:cubicBezTo>
                    <a:cubicBezTo>
                      <a:pt x="239594" y="741528"/>
                      <a:pt x="279779" y="789296"/>
                      <a:pt x="318448" y="837063"/>
                    </a:cubicBezTo>
                    <a:cubicBezTo>
                      <a:pt x="357117" y="884830"/>
                      <a:pt x="395027" y="920466"/>
                      <a:pt x="432179" y="950794"/>
                    </a:cubicBezTo>
                    <a:cubicBezTo>
                      <a:pt x="469331" y="981122"/>
                      <a:pt x="492077" y="1003111"/>
                      <a:pt x="541361" y="1019033"/>
                    </a:cubicBezTo>
                    <a:cubicBezTo>
                      <a:pt x="590645" y="1034955"/>
                      <a:pt x="647511" y="1056944"/>
                      <a:pt x="727881" y="1046329"/>
                    </a:cubicBezTo>
                    <a:cubicBezTo>
                      <a:pt x="808251" y="1035714"/>
                      <a:pt x="956102" y="989464"/>
                      <a:pt x="1023582" y="955344"/>
                    </a:cubicBezTo>
                    <a:cubicBezTo>
                      <a:pt x="1091063" y="921225"/>
                      <a:pt x="1097128" y="888621"/>
                      <a:pt x="1132764" y="841612"/>
                    </a:cubicBezTo>
                    <a:cubicBezTo>
                      <a:pt x="1168400" y="794603"/>
                      <a:pt x="1216167" y="731672"/>
                      <a:pt x="1237397" y="673290"/>
                    </a:cubicBezTo>
                    <a:cubicBezTo>
                      <a:pt x="1258627" y="614908"/>
                      <a:pt x="1270000" y="548186"/>
                      <a:pt x="1260143" y="491320"/>
                    </a:cubicBezTo>
                    <a:cubicBezTo>
                      <a:pt x="1250286" y="434454"/>
                      <a:pt x="1213893" y="366974"/>
                      <a:pt x="1178257" y="332096"/>
                    </a:cubicBezTo>
                    <a:cubicBezTo>
                      <a:pt x="1142621" y="297218"/>
                      <a:pt x="1091822" y="291911"/>
                      <a:pt x="1046329" y="282054"/>
                    </a:cubicBezTo>
                    <a:cubicBezTo>
                      <a:pt x="1000837" y="272197"/>
                      <a:pt x="950795" y="280538"/>
                      <a:pt x="905302" y="272956"/>
                    </a:cubicBezTo>
                    <a:cubicBezTo>
                      <a:pt x="859809" y="265374"/>
                      <a:pt x="824931" y="256276"/>
                      <a:pt x="773373" y="236562"/>
                    </a:cubicBezTo>
                    <a:cubicBezTo>
                      <a:pt x="721815" y="216849"/>
                      <a:pt x="658883" y="185762"/>
                      <a:pt x="595952" y="154675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9CA618AC-82DE-4D48-8916-1948839D2D62}"/>
                  </a:ext>
                </a:extLst>
              </p:cNvPr>
              <p:cNvSpPr/>
              <p:nvPr/>
            </p:nvSpPr>
            <p:spPr>
              <a:xfrm>
                <a:off x="10624782" y="4778992"/>
                <a:ext cx="868985" cy="1257988"/>
              </a:xfrm>
              <a:custGeom>
                <a:avLst/>
                <a:gdLst>
                  <a:gd name="connsiteX0" fmla="*/ 0 w 868985"/>
                  <a:gd name="connsiteY0" fmla="*/ 0 h 1214651"/>
                  <a:gd name="connsiteX1" fmla="*/ 341194 w 868985"/>
                  <a:gd name="connsiteY1" fmla="*/ 77337 h 1214651"/>
                  <a:gd name="connsiteX2" fmla="*/ 564108 w 868985"/>
                  <a:gd name="connsiteY2" fmla="*/ 241110 h 1214651"/>
                  <a:gd name="connsiteX3" fmla="*/ 677839 w 868985"/>
                  <a:gd name="connsiteY3" fmla="*/ 386687 h 1214651"/>
                  <a:gd name="connsiteX4" fmla="*/ 791570 w 868985"/>
                  <a:gd name="connsiteY4" fmla="*/ 614149 h 1214651"/>
                  <a:gd name="connsiteX5" fmla="*/ 855260 w 868985"/>
                  <a:gd name="connsiteY5" fmla="*/ 873457 h 1214651"/>
                  <a:gd name="connsiteX6" fmla="*/ 868908 w 868985"/>
                  <a:gd name="connsiteY6" fmla="*/ 1055427 h 1214651"/>
                  <a:gd name="connsiteX7" fmla="*/ 859809 w 868985"/>
                  <a:gd name="connsiteY7" fmla="*/ 1214651 h 1214651"/>
                  <a:gd name="connsiteX0" fmla="*/ 0 w 868985"/>
                  <a:gd name="connsiteY0" fmla="*/ 0 h 1257988"/>
                  <a:gd name="connsiteX1" fmla="*/ 341194 w 868985"/>
                  <a:gd name="connsiteY1" fmla="*/ 77337 h 1257988"/>
                  <a:gd name="connsiteX2" fmla="*/ 564108 w 868985"/>
                  <a:gd name="connsiteY2" fmla="*/ 241110 h 1257988"/>
                  <a:gd name="connsiteX3" fmla="*/ 677839 w 868985"/>
                  <a:gd name="connsiteY3" fmla="*/ 386687 h 1257988"/>
                  <a:gd name="connsiteX4" fmla="*/ 791570 w 868985"/>
                  <a:gd name="connsiteY4" fmla="*/ 614149 h 1257988"/>
                  <a:gd name="connsiteX5" fmla="*/ 855260 w 868985"/>
                  <a:gd name="connsiteY5" fmla="*/ 873457 h 1257988"/>
                  <a:gd name="connsiteX6" fmla="*/ 868908 w 868985"/>
                  <a:gd name="connsiteY6" fmla="*/ 1055427 h 1257988"/>
                  <a:gd name="connsiteX7" fmla="*/ 859809 w 868985"/>
                  <a:gd name="connsiteY7" fmla="*/ 1257988 h 1257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8985" h="1257988">
                    <a:moveTo>
                      <a:pt x="0" y="0"/>
                    </a:moveTo>
                    <a:cubicBezTo>
                      <a:pt x="123588" y="18576"/>
                      <a:pt x="247176" y="37152"/>
                      <a:pt x="341194" y="77337"/>
                    </a:cubicBezTo>
                    <a:cubicBezTo>
                      <a:pt x="435212" y="117522"/>
                      <a:pt x="508001" y="189552"/>
                      <a:pt x="564108" y="241110"/>
                    </a:cubicBezTo>
                    <a:cubicBezTo>
                      <a:pt x="620215" y="292668"/>
                      <a:pt x="639929" y="324514"/>
                      <a:pt x="677839" y="386687"/>
                    </a:cubicBezTo>
                    <a:cubicBezTo>
                      <a:pt x="715749" y="448860"/>
                      <a:pt x="762000" y="533021"/>
                      <a:pt x="791570" y="614149"/>
                    </a:cubicBezTo>
                    <a:cubicBezTo>
                      <a:pt x="821140" y="695277"/>
                      <a:pt x="842370" y="799911"/>
                      <a:pt x="855260" y="873457"/>
                    </a:cubicBezTo>
                    <a:cubicBezTo>
                      <a:pt x="868150" y="947003"/>
                      <a:pt x="868150" y="991339"/>
                      <a:pt x="868908" y="1055427"/>
                    </a:cubicBezTo>
                    <a:cubicBezTo>
                      <a:pt x="869666" y="1119515"/>
                      <a:pt x="864737" y="1206809"/>
                      <a:pt x="859809" y="1257988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0DA7DD1E-638E-4448-B2A9-1749248E4B6C}"/>
                  </a:ext>
                </a:extLst>
              </p:cNvPr>
              <p:cNvSpPr/>
              <p:nvPr/>
            </p:nvSpPr>
            <p:spPr>
              <a:xfrm>
                <a:off x="9752187" y="5665315"/>
                <a:ext cx="992882" cy="533559"/>
              </a:xfrm>
              <a:custGeom>
                <a:avLst/>
                <a:gdLst>
                  <a:gd name="connsiteX0" fmla="*/ 0 w 741529"/>
                  <a:gd name="connsiteY0" fmla="*/ 215240 h 215240"/>
                  <a:gd name="connsiteX1" fmla="*/ 63690 w 741529"/>
                  <a:gd name="connsiteY1" fmla="*/ 128804 h 215240"/>
                  <a:gd name="connsiteX2" fmla="*/ 177421 w 741529"/>
                  <a:gd name="connsiteY2" fmla="*/ 56016 h 215240"/>
                  <a:gd name="connsiteX3" fmla="*/ 354842 w 741529"/>
                  <a:gd name="connsiteY3" fmla="*/ 5974 h 215240"/>
                  <a:gd name="connsiteX4" fmla="*/ 509517 w 741529"/>
                  <a:gd name="connsiteY4" fmla="*/ 5974 h 215240"/>
                  <a:gd name="connsiteX5" fmla="*/ 618699 w 741529"/>
                  <a:gd name="connsiteY5" fmla="*/ 51467 h 215240"/>
                  <a:gd name="connsiteX6" fmla="*/ 741529 w 741529"/>
                  <a:gd name="connsiteY6" fmla="*/ 169747 h 215240"/>
                  <a:gd name="connsiteX0" fmla="*/ 0 w 832536"/>
                  <a:gd name="connsiteY0" fmla="*/ 215240 h 351760"/>
                  <a:gd name="connsiteX1" fmla="*/ 63690 w 832536"/>
                  <a:gd name="connsiteY1" fmla="*/ 128804 h 351760"/>
                  <a:gd name="connsiteX2" fmla="*/ 177421 w 832536"/>
                  <a:gd name="connsiteY2" fmla="*/ 56016 h 351760"/>
                  <a:gd name="connsiteX3" fmla="*/ 354842 w 832536"/>
                  <a:gd name="connsiteY3" fmla="*/ 5974 h 351760"/>
                  <a:gd name="connsiteX4" fmla="*/ 509517 w 832536"/>
                  <a:gd name="connsiteY4" fmla="*/ 5974 h 351760"/>
                  <a:gd name="connsiteX5" fmla="*/ 618699 w 832536"/>
                  <a:gd name="connsiteY5" fmla="*/ 51467 h 351760"/>
                  <a:gd name="connsiteX6" fmla="*/ 832536 w 832536"/>
                  <a:gd name="connsiteY6" fmla="*/ 351760 h 351760"/>
                  <a:gd name="connsiteX0" fmla="*/ 0 w 832536"/>
                  <a:gd name="connsiteY0" fmla="*/ 215240 h 351760"/>
                  <a:gd name="connsiteX1" fmla="*/ 63690 w 832536"/>
                  <a:gd name="connsiteY1" fmla="*/ 128804 h 351760"/>
                  <a:gd name="connsiteX2" fmla="*/ 177421 w 832536"/>
                  <a:gd name="connsiteY2" fmla="*/ 56016 h 351760"/>
                  <a:gd name="connsiteX3" fmla="*/ 354842 w 832536"/>
                  <a:gd name="connsiteY3" fmla="*/ 5974 h 351760"/>
                  <a:gd name="connsiteX4" fmla="*/ 509517 w 832536"/>
                  <a:gd name="connsiteY4" fmla="*/ 5974 h 351760"/>
                  <a:gd name="connsiteX5" fmla="*/ 618699 w 832536"/>
                  <a:gd name="connsiteY5" fmla="*/ 51467 h 351760"/>
                  <a:gd name="connsiteX6" fmla="*/ 832536 w 832536"/>
                  <a:gd name="connsiteY6" fmla="*/ 351760 h 351760"/>
                  <a:gd name="connsiteX0" fmla="*/ 0 w 832536"/>
                  <a:gd name="connsiteY0" fmla="*/ 223693 h 360213"/>
                  <a:gd name="connsiteX1" fmla="*/ 63690 w 832536"/>
                  <a:gd name="connsiteY1" fmla="*/ 137257 h 360213"/>
                  <a:gd name="connsiteX2" fmla="*/ 177421 w 832536"/>
                  <a:gd name="connsiteY2" fmla="*/ 64469 h 360213"/>
                  <a:gd name="connsiteX3" fmla="*/ 354842 w 832536"/>
                  <a:gd name="connsiteY3" fmla="*/ 14427 h 360213"/>
                  <a:gd name="connsiteX4" fmla="*/ 509517 w 832536"/>
                  <a:gd name="connsiteY4" fmla="*/ 14427 h 360213"/>
                  <a:gd name="connsiteX5" fmla="*/ 705372 w 832536"/>
                  <a:gd name="connsiteY5" fmla="*/ 181262 h 360213"/>
                  <a:gd name="connsiteX6" fmla="*/ 832536 w 832536"/>
                  <a:gd name="connsiteY6" fmla="*/ 360213 h 360213"/>
                  <a:gd name="connsiteX0" fmla="*/ 0 w 832536"/>
                  <a:gd name="connsiteY0" fmla="*/ 223693 h 360213"/>
                  <a:gd name="connsiteX1" fmla="*/ 63690 w 832536"/>
                  <a:gd name="connsiteY1" fmla="*/ 137257 h 360213"/>
                  <a:gd name="connsiteX2" fmla="*/ 177421 w 832536"/>
                  <a:gd name="connsiteY2" fmla="*/ 64469 h 360213"/>
                  <a:gd name="connsiteX3" fmla="*/ 354842 w 832536"/>
                  <a:gd name="connsiteY3" fmla="*/ 14427 h 360213"/>
                  <a:gd name="connsiteX4" fmla="*/ 509517 w 832536"/>
                  <a:gd name="connsiteY4" fmla="*/ 14427 h 360213"/>
                  <a:gd name="connsiteX5" fmla="*/ 705372 w 832536"/>
                  <a:gd name="connsiteY5" fmla="*/ 181262 h 360213"/>
                  <a:gd name="connsiteX6" fmla="*/ 832536 w 832536"/>
                  <a:gd name="connsiteY6" fmla="*/ 360213 h 360213"/>
                  <a:gd name="connsiteX0" fmla="*/ 0 w 914875"/>
                  <a:gd name="connsiteY0" fmla="*/ 223693 h 507557"/>
                  <a:gd name="connsiteX1" fmla="*/ 63690 w 914875"/>
                  <a:gd name="connsiteY1" fmla="*/ 137257 h 507557"/>
                  <a:gd name="connsiteX2" fmla="*/ 177421 w 914875"/>
                  <a:gd name="connsiteY2" fmla="*/ 64469 h 507557"/>
                  <a:gd name="connsiteX3" fmla="*/ 354842 w 914875"/>
                  <a:gd name="connsiteY3" fmla="*/ 14427 h 507557"/>
                  <a:gd name="connsiteX4" fmla="*/ 509517 w 914875"/>
                  <a:gd name="connsiteY4" fmla="*/ 14427 h 507557"/>
                  <a:gd name="connsiteX5" fmla="*/ 705372 w 914875"/>
                  <a:gd name="connsiteY5" fmla="*/ 181262 h 507557"/>
                  <a:gd name="connsiteX6" fmla="*/ 914875 w 914875"/>
                  <a:gd name="connsiteY6" fmla="*/ 507557 h 507557"/>
                  <a:gd name="connsiteX0" fmla="*/ 0 w 914875"/>
                  <a:gd name="connsiteY0" fmla="*/ 223693 h 507557"/>
                  <a:gd name="connsiteX1" fmla="*/ 63690 w 914875"/>
                  <a:gd name="connsiteY1" fmla="*/ 137257 h 507557"/>
                  <a:gd name="connsiteX2" fmla="*/ 177421 w 914875"/>
                  <a:gd name="connsiteY2" fmla="*/ 64469 h 507557"/>
                  <a:gd name="connsiteX3" fmla="*/ 354842 w 914875"/>
                  <a:gd name="connsiteY3" fmla="*/ 14427 h 507557"/>
                  <a:gd name="connsiteX4" fmla="*/ 509517 w 914875"/>
                  <a:gd name="connsiteY4" fmla="*/ 14427 h 507557"/>
                  <a:gd name="connsiteX5" fmla="*/ 705372 w 914875"/>
                  <a:gd name="connsiteY5" fmla="*/ 181262 h 507557"/>
                  <a:gd name="connsiteX6" fmla="*/ 914875 w 914875"/>
                  <a:gd name="connsiteY6" fmla="*/ 507557 h 507557"/>
                  <a:gd name="connsiteX0" fmla="*/ 0 w 975546"/>
                  <a:gd name="connsiteY0" fmla="*/ 223693 h 533559"/>
                  <a:gd name="connsiteX1" fmla="*/ 63690 w 975546"/>
                  <a:gd name="connsiteY1" fmla="*/ 137257 h 533559"/>
                  <a:gd name="connsiteX2" fmla="*/ 177421 w 975546"/>
                  <a:gd name="connsiteY2" fmla="*/ 64469 h 533559"/>
                  <a:gd name="connsiteX3" fmla="*/ 354842 w 975546"/>
                  <a:gd name="connsiteY3" fmla="*/ 14427 h 533559"/>
                  <a:gd name="connsiteX4" fmla="*/ 509517 w 975546"/>
                  <a:gd name="connsiteY4" fmla="*/ 14427 h 533559"/>
                  <a:gd name="connsiteX5" fmla="*/ 705372 w 975546"/>
                  <a:gd name="connsiteY5" fmla="*/ 181262 h 533559"/>
                  <a:gd name="connsiteX6" fmla="*/ 975546 w 975546"/>
                  <a:gd name="connsiteY6" fmla="*/ 533559 h 533559"/>
                  <a:gd name="connsiteX0" fmla="*/ 0 w 992881"/>
                  <a:gd name="connsiteY0" fmla="*/ 440375 h 533559"/>
                  <a:gd name="connsiteX1" fmla="*/ 81025 w 992881"/>
                  <a:gd name="connsiteY1" fmla="*/ 137257 h 533559"/>
                  <a:gd name="connsiteX2" fmla="*/ 194756 w 992881"/>
                  <a:gd name="connsiteY2" fmla="*/ 64469 h 533559"/>
                  <a:gd name="connsiteX3" fmla="*/ 372177 w 992881"/>
                  <a:gd name="connsiteY3" fmla="*/ 14427 h 533559"/>
                  <a:gd name="connsiteX4" fmla="*/ 526852 w 992881"/>
                  <a:gd name="connsiteY4" fmla="*/ 14427 h 533559"/>
                  <a:gd name="connsiteX5" fmla="*/ 722707 w 992881"/>
                  <a:gd name="connsiteY5" fmla="*/ 181262 h 533559"/>
                  <a:gd name="connsiteX6" fmla="*/ 992881 w 992881"/>
                  <a:gd name="connsiteY6" fmla="*/ 533559 h 533559"/>
                  <a:gd name="connsiteX0" fmla="*/ 1 w 992882"/>
                  <a:gd name="connsiteY0" fmla="*/ 440375 h 533559"/>
                  <a:gd name="connsiteX1" fmla="*/ 81026 w 992882"/>
                  <a:gd name="connsiteY1" fmla="*/ 137257 h 533559"/>
                  <a:gd name="connsiteX2" fmla="*/ 194757 w 992882"/>
                  <a:gd name="connsiteY2" fmla="*/ 64469 h 533559"/>
                  <a:gd name="connsiteX3" fmla="*/ 372178 w 992882"/>
                  <a:gd name="connsiteY3" fmla="*/ 14427 h 533559"/>
                  <a:gd name="connsiteX4" fmla="*/ 526853 w 992882"/>
                  <a:gd name="connsiteY4" fmla="*/ 14427 h 533559"/>
                  <a:gd name="connsiteX5" fmla="*/ 722708 w 992882"/>
                  <a:gd name="connsiteY5" fmla="*/ 181262 h 533559"/>
                  <a:gd name="connsiteX6" fmla="*/ 992882 w 992882"/>
                  <a:gd name="connsiteY6" fmla="*/ 533559 h 53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2882" h="533559">
                    <a:moveTo>
                      <a:pt x="1" y="440375"/>
                    </a:moveTo>
                    <a:cubicBezTo>
                      <a:pt x="-273" y="237079"/>
                      <a:pt x="48567" y="199908"/>
                      <a:pt x="81026" y="137257"/>
                    </a:cubicBezTo>
                    <a:cubicBezTo>
                      <a:pt x="113485" y="74606"/>
                      <a:pt x="146232" y="84941"/>
                      <a:pt x="194757" y="64469"/>
                    </a:cubicBezTo>
                    <a:cubicBezTo>
                      <a:pt x="243282" y="43997"/>
                      <a:pt x="316829" y="22767"/>
                      <a:pt x="372178" y="14427"/>
                    </a:cubicBezTo>
                    <a:cubicBezTo>
                      <a:pt x="427527" y="6087"/>
                      <a:pt x="468431" y="-13379"/>
                      <a:pt x="526853" y="14427"/>
                    </a:cubicBezTo>
                    <a:cubicBezTo>
                      <a:pt x="585275" y="42233"/>
                      <a:pt x="645037" y="94740"/>
                      <a:pt x="722708" y="181262"/>
                    </a:cubicBezTo>
                    <a:cubicBezTo>
                      <a:pt x="800379" y="267784"/>
                      <a:pt x="807790" y="457732"/>
                      <a:pt x="992882" y="533559"/>
                    </a:cubicBezTo>
                  </a:path>
                </a:pathLst>
              </a:custGeom>
              <a:noFill/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Oval 206">
                <a:extLst>
                  <a:ext uri="{FF2B5EF4-FFF2-40B4-BE49-F238E27FC236}">
                    <a16:creationId xmlns:a16="http://schemas.microsoft.com/office/drawing/2014/main" id="{2FB718CE-64D6-4BC3-9363-761AF40E1CCA}"/>
                  </a:ext>
                </a:extLst>
              </p:cNvPr>
              <p:cNvSpPr/>
              <p:nvPr/>
            </p:nvSpPr>
            <p:spPr>
              <a:xfrm>
                <a:off x="9416224" y="524609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Oval 207">
                <a:extLst>
                  <a:ext uri="{FF2B5EF4-FFF2-40B4-BE49-F238E27FC236}">
                    <a16:creationId xmlns:a16="http://schemas.microsoft.com/office/drawing/2014/main" id="{BBE1B42C-954F-47D1-ACB2-C249FE6AA1FE}"/>
                  </a:ext>
                </a:extLst>
              </p:cNvPr>
              <p:cNvSpPr/>
              <p:nvPr/>
            </p:nvSpPr>
            <p:spPr>
              <a:xfrm>
                <a:off x="9409874" y="576456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Oval 208">
                <a:extLst>
                  <a:ext uri="{FF2B5EF4-FFF2-40B4-BE49-F238E27FC236}">
                    <a16:creationId xmlns:a16="http://schemas.microsoft.com/office/drawing/2014/main" id="{BB3D7BEC-B734-4DC5-95D9-EAEA4FB7F983}"/>
                  </a:ext>
                </a:extLst>
              </p:cNvPr>
              <p:cNvSpPr/>
              <p:nvPr/>
            </p:nvSpPr>
            <p:spPr>
              <a:xfrm>
                <a:off x="9296157" y="598646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7D7F2760-C973-4350-A566-E2A902A6FEC5}"/>
                  </a:ext>
                </a:extLst>
              </p:cNvPr>
              <p:cNvSpPr/>
              <p:nvPr/>
            </p:nvSpPr>
            <p:spPr>
              <a:xfrm>
                <a:off x="10219609" y="502754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A0613F80-3FCE-4271-B65E-3A9AF2B542D6}"/>
                  </a:ext>
                </a:extLst>
              </p:cNvPr>
              <p:cNvSpPr/>
              <p:nvPr/>
            </p:nvSpPr>
            <p:spPr>
              <a:xfrm>
                <a:off x="9798842" y="528334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id="{30A7FB60-2B4D-46D8-BC31-7E410A31BAAF}"/>
                  </a:ext>
                </a:extLst>
              </p:cNvPr>
              <p:cNvSpPr/>
              <p:nvPr/>
            </p:nvSpPr>
            <p:spPr>
              <a:xfrm>
                <a:off x="11002695" y="502446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:a16="http://schemas.microsoft.com/office/drawing/2014/main" id="{D612721E-356D-4029-9AB2-EFED7F45DC88}"/>
                  </a:ext>
                </a:extLst>
              </p:cNvPr>
              <p:cNvSpPr/>
              <p:nvPr/>
            </p:nvSpPr>
            <p:spPr>
              <a:xfrm>
                <a:off x="9721679" y="592903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F94D790F-8ABA-4DF3-AE12-8E7768ED9231}"/>
                  </a:ext>
                </a:extLst>
              </p:cNvPr>
              <p:cNvSpPr/>
              <p:nvPr/>
            </p:nvSpPr>
            <p:spPr>
              <a:xfrm>
                <a:off x="10126871" y="5630019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:a16="http://schemas.microsoft.com/office/drawing/2014/main" id="{338A3421-661E-4D26-A34B-3C4CE6D64563}"/>
                  </a:ext>
                </a:extLst>
              </p:cNvPr>
              <p:cNvSpPr/>
              <p:nvPr/>
            </p:nvSpPr>
            <p:spPr>
              <a:xfrm>
                <a:off x="9778362" y="493250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id="{DC5DD7D8-E754-46F5-B2D4-3AC37F55298A}"/>
                  </a:ext>
                </a:extLst>
              </p:cNvPr>
              <p:cNvSpPr/>
              <p:nvPr/>
            </p:nvSpPr>
            <p:spPr>
              <a:xfrm>
                <a:off x="9536060" y="534858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:a16="http://schemas.microsoft.com/office/drawing/2014/main" id="{E7D35667-B805-4999-AD6E-87BA1CDB4545}"/>
                  </a:ext>
                </a:extLst>
              </p:cNvPr>
              <p:cNvSpPr/>
              <p:nvPr/>
            </p:nvSpPr>
            <p:spPr>
              <a:xfrm>
                <a:off x="9492489" y="568380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id="{660E8539-985A-4B6F-B42D-ACCE8C42260D}"/>
                  </a:ext>
                </a:extLst>
              </p:cNvPr>
              <p:cNvSpPr/>
              <p:nvPr/>
            </p:nvSpPr>
            <p:spPr>
              <a:xfrm>
                <a:off x="10094891" y="525868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id="{042F3E60-DCC0-4286-A38C-8584DA44BA20}"/>
                  </a:ext>
                </a:extLst>
              </p:cNvPr>
              <p:cNvSpPr/>
              <p:nvPr/>
            </p:nvSpPr>
            <p:spPr>
              <a:xfrm>
                <a:off x="9646558" y="577094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Oval 219">
                <a:extLst>
                  <a:ext uri="{FF2B5EF4-FFF2-40B4-BE49-F238E27FC236}">
                    <a16:creationId xmlns:a16="http://schemas.microsoft.com/office/drawing/2014/main" id="{0E69751E-9D7F-434B-B4A8-D42D17410680}"/>
                  </a:ext>
                </a:extLst>
              </p:cNvPr>
              <p:cNvSpPr/>
              <p:nvPr/>
            </p:nvSpPr>
            <p:spPr>
              <a:xfrm>
                <a:off x="9554377" y="5956248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Oval 220">
                <a:extLst>
                  <a:ext uri="{FF2B5EF4-FFF2-40B4-BE49-F238E27FC236}">
                    <a16:creationId xmlns:a16="http://schemas.microsoft.com/office/drawing/2014/main" id="{509CC083-4ADF-4FCE-9A9B-11BAA8100184}"/>
                  </a:ext>
                </a:extLst>
              </p:cNvPr>
              <p:cNvSpPr/>
              <p:nvPr/>
            </p:nvSpPr>
            <p:spPr>
              <a:xfrm>
                <a:off x="9700771" y="6070808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Oval 221">
                <a:extLst>
                  <a:ext uri="{FF2B5EF4-FFF2-40B4-BE49-F238E27FC236}">
                    <a16:creationId xmlns:a16="http://schemas.microsoft.com/office/drawing/2014/main" id="{9A75AEE5-7264-4B59-A80A-7400F97AFA96}"/>
                  </a:ext>
                </a:extLst>
              </p:cNvPr>
              <p:cNvSpPr/>
              <p:nvPr/>
            </p:nvSpPr>
            <p:spPr>
              <a:xfrm>
                <a:off x="9890104" y="608084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Oval 222">
                <a:extLst>
                  <a:ext uri="{FF2B5EF4-FFF2-40B4-BE49-F238E27FC236}">
                    <a16:creationId xmlns:a16="http://schemas.microsoft.com/office/drawing/2014/main" id="{FFD8ED1F-96BE-426C-917D-8910417A35B8}"/>
                  </a:ext>
                </a:extLst>
              </p:cNvPr>
              <p:cNvSpPr/>
              <p:nvPr/>
            </p:nvSpPr>
            <p:spPr>
              <a:xfrm>
                <a:off x="10551547" y="604825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>
                <a:extLst>
                  <a:ext uri="{FF2B5EF4-FFF2-40B4-BE49-F238E27FC236}">
                    <a16:creationId xmlns:a16="http://schemas.microsoft.com/office/drawing/2014/main" id="{CAE8C5F9-2A92-49E2-A3DD-94656D07F4D4}"/>
                  </a:ext>
                </a:extLst>
              </p:cNvPr>
              <p:cNvSpPr/>
              <p:nvPr/>
            </p:nvSpPr>
            <p:spPr>
              <a:xfrm>
                <a:off x="10673223" y="604394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Oval 224">
                <a:extLst>
                  <a:ext uri="{FF2B5EF4-FFF2-40B4-BE49-F238E27FC236}">
                    <a16:creationId xmlns:a16="http://schemas.microsoft.com/office/drawing/2014/main" id="{CD12AE0E-3847-4493-9F85-B74952BAF508}"/>
                  </a:ext>
                </a:extLst>
              </p:cNvPr>
              <p:cNvSpPr/>
              <p:nvPr/>
            </p:nvSpPr>
            <p:spPr>
              <a:xfrm>
                <a:off x="10876505" y="6267087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Oval 225">
                <a:extLst>
                  <a:ext uri="{FF2B5EF4-FFF2-40B4-BE49-F238E27FC236}">
                    <a16:creationId xmlns:a16="http://schemas.microsoft.com/office/drawing/2014/main" id="{A3B4449D-41C8-4AE2-BB26-612570F83F0C}"/>
                  </a:ext>
                </a:extLst>
              </p:cNvPr>
              <p:cNvSpPr/>
              <p:nvPr/>
            </p:nvSpPr>
            <p:spPr>
              <a:xfrm>
                <a:off x="11141650" y="6055637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:a16="http://schemas.microsoft.com/office/drawing/2014/main" id="{5AB32BCB-282B-4C2C-AE2F-09FED8ADC9FE}"/>
                  </a:ext>
                </a:extLst>
              </p:cNvPr>
              <p:cNvSpPr/>
              <p:nvPr/>
            </p:nvSpPr>
            <p:spPr>
              <a:xfrm>
                <a:off x="11297755" y="518149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:a16="http://schemas.microsoft.com/office/drawing/2014/main" id="{745554EF-E29A-4B98-9206-EF3DA566B0BB}"/>
                  </a:ext>
                </a:extLst>
              </p:cNvPr>
              <p:cNvSpPr/>
              <p:nvPr/>
            </p:nvSpPr>
            <p:spPr>
              <a:xfrm>
                <a:off x="11440287" y="568380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Oval 228">
                <a:extLst>
                  <a:ext uri="{FF2B5EF4-FFF2-40B4-BE49-F238E27FC236}">
                    <a16:creationId xmlns:a16="http://schemas.microsoft.com/office/drawing/2014/main" id="{077D2B60-FC3D-4E30-A7C3-B591F6C60EBE}"/>
                  </a:ext>
                </a:extLst>
              </p:cNvPr>
              <p:cNvSpPr/>
              <p:nvPr/>
            </p:nvSpPr>
            <p:spPr>
              <a:xfrm>
                <a:off x="11403879" y="6129359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id="{21062F3C-8917-479A-B9B4-DDE1D117981D}"/>
                  </a:ext>
                </a:extLst>
              </p:cNvPr>
              <p:cNvSpPr/>
              <p:nvPr/>
            </p:nvSpPr>
            <p:spPr>
              <a:xfrm>
                <a:off x="10785098" y="673928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>
                <a:extLst>
                  <a:ext uri="{FF2B5EF4-FFF2-40B4-BE49-F238E27FC236}">
                    <a16:creationId xmlns:a16="http://schemas.microsoft.com/office/drawing/2014/main" id="{F8425FA1-EA7E-435F-A519-4F812C43EECF}"/>
                  </a:ext>
                </a:extLst>
              </p:cNvPr>
              <p:cNvSpPr/>
              <p:nvPr/>
            </p:nvSpPr>
            <p:spPr>
              <a:xfrm>
                <a:off x="10248642" y="6707119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Oval 231">
                <a:extLst>
                  <a:ext uri="{FF2B5EF4-FFF2-40B4-BE49-F238E27FC236}">
                    <a16:creationId xmlns:a16="http://schemas.microsoft.com/office/drawing/2014/main" id="{338C0D35-5BED-49C6-B59A-D2DB571DFF28}"/>
                  </a:ext>
                </a:extLst>
              </p:cNvPr>
              <p:cNvSpPr/>
              <p:nvPr/>
            </p:nvSpPr>
            <p:spPr>
              <a:xfrm>
                <a:off x="9829548" y="6890797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Oval 232">
                <a:extLst>
                  <a:ext uri="{FF2B5EF4-FFF2-40B4-BE49-F238E27FC236}">
                    <a16:creationId xmlns:a16="http://schemas.microsoft.com/office/drawing/2014/main" id="{DE990400-4074-4D66-9F1C-2EEB1E1A9FA7}"/>
                  </a:ext>
                </a:extLst>
              </p:cNvPr>
              <p:cNvSpPr/>
              <p:nvPr/>
            </p:nvSpPr>
            <p:spPr>
              <a:xfrm>
                <a:off x="10177247" y="608847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Oval 233">
                <a:extLst>
                  <a:ext uri="{FF2B5EF4-FFF2-40B4-BE49-F238E27FC236}">
                    <a16:creationId xmlns:a16="http://schemas.microsoft.com/office/drawing/2014/main" id="{6C444EF1-C340-45ED-B26E-B0F905F38A43}"/>
                  </a:ext>
                </a:extLst>
              </p:cNvPr>
              <p:cNvSpPr/>
              <p:nvPr/>
            </p:nvSpPr>
            <p:spPr>
              <a:xfrm>
                <a:off x="10854379" y="479139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Oval 234">
                <a:extLst>
                  <a:ext uri="{FF2B5EF4-FFF2-40B4-BE49-F238E27FC236}">
                    <a16:creationId xmlns:a16="http://schemas.microsoft.com/office/drawing/2014/main" id="{F93F1D9E-DB27-473E-A8A9-FADCD1B030DD}"/>
                  </a:ext>
                </a:extLst>
              </p:cNvPr>
              <p:cNvSpPr/>
              <p:nvPr/>
            </p:nvSpPr>
            <p:spPr>
              <a:xfrm>
                <a:off x="10346332" y="489499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Oval 235">
                <a:extLst>
                  <a:ext uri="{FF2B5EF4-FFF2-40B4-BE49-F238E27FC236}">
                    <a16:creationId xmlns:a16="http://schemas.microsoft.com/office/drawing/2014/main" id="{AD4DF728-CB4C-4252-AF9F-B8AB4423129F}"/>
                  </a:ext>
                </a:extLst>
              </p:cNvPr>
              <p:cNvSpPr/>
              <p:nvPr/>
            </p:nvSpPr>
            <p:spPr>
              <a:xfrm>
                <a:off x="11450196" y="574123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Oval 236">
                <a:extLst>
                  <a:ext uri="{FF2B5EF4-FFF2-40B4-BE49-F238E27FC236}">
                    <a16:creationId xmlns:a16="http://schemas.microsoft.com/office/drawing/2014/main" id="{B5D19B93-7819-405A-8C03-C607DFA406C4}"/>
                  </a:ext>
                </a:extLst>
              </p:cNvPr>
              <p:cNvSpPr/>
              <p:nvPr/>
            </p:nvSpPr>
            <p:spPr>
              <a:xfrm>
                <a:off x="11390491" y="576527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id="{0A04988C-955C-45D8-9F74-72711C51E46E}"/>
                  </a:ext>
                </a:extLst>
              </p:cNvPr>
              <p:cNvSpPr/>
              <p:nvPr/>
            </p:nvSpPr>
            <p:spPr>
              <a:xfrm>
                <a:off x="10619174" y="610772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id="{595962B7-0B0E-45B9-B07D-DE988B972FD3}"/>
                  </a:ext>
                </a:extLst>
              </p:cNvPr>
              <p:cNvSpPr/>
              <p:nvPr/>
            </p:nvSpPr>
            <p:spPr>
              <a:xfrm>
                <a:off x="9485232" y="613883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id="{6FBBB4E0-36A1-41A3-8EE8-935C9DE66BED}"/>
                  </a:ext>
                </a:extLst>
              </p:cNvPr>
              <p:cNvSpPr/>
              <p:nvPr/>
            </p:nvSpPr>
            <p:spPr>
              <a:xfrm>
                <a:off x="10072078" y="6640126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>
                    <a:alpha val="25098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587B0A27-0C8E-42F3-8568-5BD4C49C33C2}"/>
                </a:ext>
              </a:extLst>
            </p:cNvPr>
            <p:cNvGrpSpPr/>
            <p:nvPr/>
          </p:nvGrpSpPr>
          <p:grpSpPr>
            <a:xfrm>
              <a:off x="9007955" y="4622054"/>
              <a:ext cx="2456336" cy="2469673"/>
              <a:chOff x="9007955" y="4622054"/>
              <a:chExt cx="2456336" cy="2469673"/>
            </a:xfrm>
          </p:grpSpPr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88BE47D7-4B6B-4E3C-A794-A7EB1F6AFD7C}"/>
                  </a:ext>
                </a:extLst>
              </p:cNvPr>
              <p:cNvSpPr/>
              <p:nvPr/>
            </p:nvSpPr>
            <p:spPr>
              <a:xfrm>
                <a:off x="9982405" y="4662459"/>
                <a:ext cx="762932" cy="1383994"/>
              </a:xfrm>
              <a:custGeom>
                <a:avLst/>
                <a:gdLst>
                  <a:gd name="connsiteX0" fmla="*/ 764012 w 764012"/>
                  <a:gd name="connsiteY0" fmla="*/ 18723 h 1119642"/>
                  <a:gd name="connsiteX1" fmla="*/ 582042 w 764012"/>
                  <a:gd name="connsiteY1" fmla="*/ 526 h 1119642"/>
                  <a:gd name="connsiteX2" fmla="*/ 395523 w 764012"/>
                  <a:gd name="connsiteY2" fmla="*/ 36920 h 1119642"/>
                  <a:gd name="connsiteX3" fmla="*/ 209003 w 764012"/>
                  <a:gd name="connsiteY3" fmla="*/ 164299 h 1119642"/>
                  <a:gd name="connsiteX4" fmla="*/ 81624 w 764012"/>
                  <a:gd name="connsiteY4" fmla="*/ 332622 h 1119642"/>
                  <a:gd name="connsiteX5" fmla="*/ 4287 w 764012"/>
                  <a:gd name="connsiteY5" fmla="*/ 514592 h 1119642"/>
                  <a:gd name="connsiteX6" fmla="*/ 22484 w 764012"/>
                  <a:gd name="connsiteY6" fmla="*/ 778448 h 1119642"/>
                  <a:gd name="connsiteX7" fmla="*/ 127117 w 764012"/>
                  <a:gd name="connsiteY7" fmla="*/ 1119642 h 1119642"/>
                  <a:gd name="connsiteX0" fmla="*/ 762932 w 762932"/>
                  <a:gd name="connsiteY0" fmla="*/ 18723 h 1383994"/>
                  <a:gd name="connsiteX1" fmla="*/ 580962 w 762932"/>
                  <a:gd name="connsiteY1" fmla="*/ 526 h 1383994"/>
                  <a:gd name="connsiteX2" fmla="*/ 394443 w 762932"/>
                  <a:gd name="connsiteY2" fmla="*/ 36920 h 1383994"/>
                  <a:gd name="connsiteX3" fmla="*/ 207923 w 762932"/>
                  <a:gd name="connsiteY3" fmla="*/ 164299 h 1383994"/>
                  <a:gd name="connsiteX4" fmla="*/ 80544 w 762932"/>
                  <a:gd name="connsiteY4" fmla="*/ 332622 h 1383994"/>
                  <a:gd name="connsiteX5" fmla="*/ 3207 w 762932"/>
                  <a:gd name="connsiteY5" fmla="*/ 514592 h 1383994"/>
                  <a:gd name="connsiteX6" fmla="*/ 21404 w 762932"/>
                  <a:gd name="connsiteY6" fmla="*/ 778448 h 1383994"/>
                  <a:gd name="connsiteX7" fmla="*/ 82701 w 762932"/>
                  <a:gd name="connsiteY7" fmla="*/ 1383994 h 1383994"/>
                  <a:gd name="connsiteX0" fmla="*/ 762932 w 762932"/>
                  <a:gd name="connsiteY0" fmla="*/ 18723 h 1383994"/>
                  <a:gd name="connsiteX1" fmla="*/ 580962 w 762932"/>
                  <a:gd name="connsiteY1" fmla="*/ 526 h 1383994"/>
                  <a:gd name="connsiteX2" fmla="*/ 394443 w 762932"/>
                  <a:gd name="connsiteY2" fmla="*/ 36920 h 1383994"/>
                  <a:gd name="connsiteX3" fmla="*/ 207923 w 762932"/>
                  <a:gd name="connsiteY3" fmla="*/ 164299 h 1383994"/>
                  <a:gd name="connsiteX4" fmla="*/ 80544 w 762932"/>
                  <a:gd name="connsiteY4" fmla="*/ 332622 h 1383994"/>
                  <a:gd name="connsiteX5" fmla="*/ 3207 w 762932"/>
                  <a:gd name="connsiteY5" fmla="*/ 514592 h 1383994"/>
                  <a:gd name="connsiteX6" fmla="*/ 21404 w 762932"/>
                  <a:gd name="connsiteY6" fmla="*/ 778448 h 1383994"/>
                  <a:gd name="connsiteX7" fmla="*/ 82701 w 762932"/>
                  <a:gd name="connsiteY7" fmla="*/ 1383994 h 138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2932" h="1383994">
                    <a:moveTo>
                      <a:pt x="762932" y="18723"/>
                    </a:moveTo>
                    <a:cubicBezTo>
                      <a:pt x="702654" y="8108"/>
                      <a:pt x="642377" y="-2507"/>
                      <a:pt x="580962" y="526"/>
                    </a:cubicBezTo>
                    <a:cubicBezTo>
                      <a:pt x="519547" y="3559"/>
                      <a:pt x="456616" y="9624"/>
                      <a:pt x="394443" y="36920"/>
                    </a:cubicBezTo>
                    <a:cubicBezTo>
                      <a:pt x="332270" y="64216"/>
                      <a:pt x="260240" y="115015"/>
                      <a:pt x="207923" y="164299"/>
                    </a:cubicBezTo>
                    <a:cubicBezTo>
                      <a:pt x="155606" y="213583"/>
                      <a:pt x="114663" y="274240"/>
                      <a:pt x="80544" y="332622"/>
                    </a:cubicBezTo>
                    <a:cubicBezTo>
                      <a:pt x="46425" y="391004"/>
                      <a:pt x="13064" y="440288"/>
                      <a:pt x="3207" y="514592"/>
                    </a:cubicBezTo>
                    <a:cubicBezTo>
                      <a:pt x="-6650" y="588896"/>
                      <a:pt x="8155" y="633548"/>
                      <a:pt x="21404" y="778448"/>
                    </a:cubicBezTo>
                    <a:cubicBezTo>
                      <a:pt x="34653" y="923348"/>
                      <a:pt x="101291" y="1073137"/>
                      <a:pt x="82701" y="1383994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6C354F3D-9EF3-413D-9280-A303D859656E}"/>
                  </a:ext>
                </a:extLst>
              </p:cNvPr>
              <p:cNvSpPr/>
              <p:nvPr/>
            </p:nvSpPr>
            <p:spPr>
              <a:xfrm>
                <a:off x="9369672" y="4892980"/>
                <a:ext cx="1703211" cy="1176458"/>
              </a:xfrm>
              <a:custGeom>
                <a:avLst/>
                <a:gdLst>
                  <a:gd name="connsiteX0" fmla="*/ 1464860 w 1464860"/>
                  <a:gd name="connsiteY0" fmla="*/ 6566 h 825432"/>
                  <a:gd name="connsiteX1" fmla="*/ 1337480 w 1464860"/>
                  <a:gd name="connsiteY1" fmla="*/ 6566 h 825432"/>
                  <a:gd name="connsiteX2" fmla="*/ 1182806 w 1464860"/>
                  <a:gd name="connsiteY2" fmla="*/ 74805 h 825432"/>
                  <a:gd name="connsiteX3" fmla="*/ 1028131 w 1464860"/>
                  <a:gd name="connsiteY3" fmla="*/ 152142 h 825432"/>
                  <a:gd name="connsiteX4" fmla="*/ 873457 w 1464860"/>
                  <a:gd name="connsiteY4" fmla="*/ 183987 h 825432"/>
                  <a:gd name="connsiteX5" fmla="*/ 659642 w 1464860"/>
                  <a:gd name="connsiteY5" fmla="*/ 102101 h 825432"/>
                  <a:gd name="connsiteX6" fmla="*/ 518615 w 1464860"/>
                  <a:gd name="connsiteY6" fmla="*/ 29313 h 825432"/>
                  <a:gd name="connsiteX7" fmla="*/ 354842 w 1464860"/>
                  <a:gd name="connsiteY7" fmla="*/ 11116 h 825432"/>
                  <a:gd name="connsiteX8" fmla="*/ 227463 w 1464860"/>
                  <a:gd name="connsiteY8" fmla="*/ 56608 h 825432"/>
                  <a:gd name="connsiteX9" fmla="*/ 131928 w 1464860"/>
                  <a:gd name="connsiteY9" fmla="*/ 152142 h 825432"/>
                  <a:gd name="connsiteX10" fmla="*/ 77337 w 1464860"/>
                  <a:gd name="connsiteY10" fmla="*/ 293169 h 825432"/>
                  <a:gd name="connsiteX11" fmla="*/ 22746 w 1464860"/>
                  <a:gd name="connsiteY11" fmla="*/ 557026 h 825432"/>
                  <a:gd name="connsiteX12" fmla="*/ 0 w 1464860"/>
                  <a:gd name="connsiteY12" fmla="*/ 825432 h 825432"/>
                  <a:gd name="connsiteX0" fmla="*/ 1703211 w 1703211"/>
                  <a:gd name="connsiteY0" fmla="*/ 6566 h 1176458"/>
                  <a:gd name="connsiteX1" fmla="*/ 1575831 w 1703211"/>
                  <a:gd name="connsiteY1" fmla="*/ 6566 h 1176458"/>
                  <a:gd name="connsiteX2" fmla="*/ 1421157 w 1703211"/>
                  <a:gd name="connsiteY2" fmla="*/ 74805 h 1176458"/>
                  <a:gd name="connsiteX3" fmla="*/ 1266482 w 1703211"/>
                  <a:gd name="connsiteY3" fmla="*/ 152142 h 1176458"/>
                  <a:gd name="connsiteX4" fmla="*/ 1111808 w 1703211"/>
                  <a:gd name="connsiteY4" fmla="*/ 183987 h 1176458"/>
                  <a:gd name="connsiteX5" fmla="*/ 897993 w 1703211"/>
                  <a:gd name="connsiteY5" fmla="*/ 102101 h 1176458"/>
                  <a:gd name="connsiteX6" fmla="*/ 756966 w 1703211"/>
                  <a:gd name="connsiteY6" fmla="*/ 29313 h 1176458"/>
                  <a:gd name="connsiteX7" fmla="*/ 593193 w 1703211"/>
                  <a:gd name="connsiteY7" fmla="*/ 11116 h 1176458"/>
                  <a:gd name="connsiteX8" fmla="*/ 465814 w 1703211"/>
                  <a:gd name="connsiteY8" fmla="*/ 56608 h 1176458"/>
                  <a:gd name="connsiteX9" fmla="*/ 370279 w 1703211"/>
                  <a:gd name="connsiteY9" fmla="*/ 152142 h 1176458"/>
                  <a:gd name="connsiteX10" fmla="*/ 315688 w 1703211"/>
                  <a:gd name="connsiteY10" fmla="*/ 293169 h 1176458"/>
                  <a:gd name="connsiteX11" fmla="*/ 261097 w 1703211"/>
                  <a:gd name="connsiteY11" fmla="*/ 557026 h 1176458"/>
                  <a:gd name="connsiteX12" fmla="*/ 0 w 1703211"/>
                  <a:gd name="connsiteY12" fmla="*/ 1176458 h 117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3211" h="1176458">
                    <a:moveTo>
                      <a:pt x="1703211" y="6566"/>
                    </a:moveTo>
                    <a:cubicBezTo>
                      <a:pt x="1663025" y="879"/>
                      <a:pt x="1622840" y="-4807"/>
                      <a:pt x="1575831" y="6566"/>
                    </a:cubicBezTo>
                    <a:cubicBezTo>
                      <a:pt x="1528822" y="17939"/>
                      <a:pt x="1472715" y="50542"/>
                      <a:pt x="1421157" y="74805"/>
                    </a:cubicBezTo>
                    <a:cubicBezTo>
                      <a:pt x="1369599" y="99068"/>
                      <a:pt x="1318040" y="133945"/>
                      <a:pt x="1266482" y="152142"/>
                    </a:cubicBezTo>
                    <a:cubicBezTo>
                      <a:pt x="1214924" y="170339"/>
                      <a:pt x="1173223" y="192327"/>
                      <a:pt x="1111808" y="183987"/>
                    </a:cubicBezTo>
                    <a:cubicBezTo>
                      <a:pt x="1050393" y="175647"/>
                      <a:pt x="957133" y="127880"/>
                      <a:pt x="897993" y="102101"/>
                    </a:cubicBezTo>
                    <a:cubicBezTo>
                      <a:pt x="838853" y="76322"/>
                      <a:pt x="807766" y="44477"/>
                      <a:pt x="756966" y="29313"/>
                    </a:cubicBezTo>
                    <a:cubicBezTo>
                      <a:pt x="706166" y="14149"/>
                      <a:pt x="641718" y="6567"/>
                      <a:pt x="593193" y="11116"/>
                    </a:cubicBezTo>
                    <a:cubicBezTo>
                      <a:pt x="544668" y="15665"/>
                      <a:pt x="502966" y="33104"/>
                      <a:pt x="465814" y="56608"/>
                    </a:cubicBezTo>
                    <a:cubicBezTo>
                      <a:pt x="428662" y="80112"/>
                      <a:pt x="395300" y="112715"/>
                      <a:pt x="370279" y="152142"/>
                    </a:cubicBezTo>
                    <a:cubicBezTo>
                      <a:pt x="345258" y="191569"/>
                      <a:pt x="333885" y="225689"/>
                      <a:pt x="315688" y="293169"/>
                    </a:cubicBezTo>
                    <a:cubicBezTo>
                      <a:pt x="297491" y="360649"/>
                      <a:pt x="313712" y="409811"/>
                      <a:pt x="261097" y="557026"/>
                    </a:cubicBezTo>
                    <a:cubicBezTo>
                      <a:pt x="208482" y="704241"/>
                      <a:pt x="4928" y="1086610"/>
                      <a:pt x="0" y="1176458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430802D4-3A6C-4D4C-B328-477C090DCCE6}"/>
                  </a:ext>
                </a:extLst>
              </p:cNvPr>
              <p:cNvSpPr/>
              <p:nvPr/>
            </p:nvSpPr>
            <p:spPr>
              <a:xfrm>
                <a:off x="9504386" y="4690927"/>
                <a:ext cx="1505221" cy="1364647"/>
              </a:xfrm>
              <a:custGeom>
                <a:avLst/>
                <a:gdLst>
                  <a:gd name="connsiteX0" fmla="*/ 1310185 w 1488020"/>
                  <a:gd name="connsiteY0" fmla="*/ 0 h 996287"/>
                  <a:gd name="connsiteX1" fmla="*/ 1419367 w 1488020"/>
                  <a:gd name="connsiteY1" fmla="*/ 68239 h 996287"/>
                  <a:gd name="connsiteX2" fmla="*/ 1487606 w 1488020"/>
                  <a:gd name="connsiteY2" fmla="*/ 259308 h 996287"/>
                  <a:gd name="connsiteX3" fmla="*/ 1442113 w 1488020"/>
                  <a:gd name="connsiteY3" fmla="*/ 473123 h 996287"/>
                  <a:gd name="connsiteX4" fmla="*/ 1328382 w 1488020"/>
                  <a:gd name="connsiteY4" fmla="*/ 655093 h 996287"/>
                  <a:gd name="connsiteX5" fmla="*/ 1173708 w 1488020"/>
                  <a:gd name="connsiteY5" fmla="*/ 709684 h 996287"/>
                  <a:gd name="connsiteX6" fmla="*/ 1014484 w 1488020"/>
                  <a:gd name="connsiteY6" fmla="*/ 664191 h 996287"/>
                  <a:gd name="connsiteX7" fmla="*/ 686937 w 1488020"/>
                  <a:gd name="connsiteY7" fmla="*/ 532263 h 996287"/>
                  <a:gd name="connsiteX8" fmla="*/ 482221 w 1488020"/>
                  <a:gd name="connsiteY8" fmla="*/ 454926 h 996287"/>
                  <a:gd name="connsiteX9" fmla="*/ 377588 w 1488020"/>
                  <a:gd name="connsiteY9" fmla="*/ 432179 h 996287"/>
                  <a:gd name="connsiteX10" fmla="*/ 259308 w 1488020"/>
                  <a:gd name="connsiteY10" fmla="*/ 441278 h 996287"/>
                  <a:gd name="connsiteX11" fmla="*/ 122830 w 1488020"/>
                  <a:gd name="connsiteY11" fmla="*/ 504968 h 996287"/>
                  <a:gd name="connsiteX12" fmla="*/ 31845 w 1488020"/>
                  <a:gd name="connsiteY12" fmla="*/ 650544 h 996287"/>
                  <a:gd name="connsiteX13" fmla="*/ 0 w 1488020"/>
                  <a:gd name="connsiteY13" fmla="*/ 805218 h 996287"/>
                  <a:gd name="connsiteX14" fmla="*/ 31845 w 1488020"/>
                  <a:gd name="connsiteY14" fmla="*/ 996287 h 996287"/>
                  <a:gd name="connsiteX0" fmla="*/ 1336830 w 1514665"/>
                  <a:gd name="connsiteY0" fmla="*/ 0 h 1351646"/>
                  <a:gd name="connsiteX1" fmla="*/ 1446012 w 1514665"/>
                  <a:gd name="connsiteY1" fmla="*/ 68239 h 1351646"/>
                  <a:gd name="connsiteX2" fmla="*/ 1514251 w 1514665"/>
                  <a:gd name="connsiteY2" fmla="*/ 259308 h 1351646"/>
                  <a:gd name="connsiteX3" fmla="*/ 1468758 w 1514665"/>
                  <a:gd name="connsiteY3" fmla="*/ 473123 h 1351646"/>
                  <a:gd name="connsiteX4" fmla="*/ 1355027 w 1514665"/>
                  <a:gd name="connsiteY4" fmla="*/ 655093 h 1351646"/>
                  <a:gd name="connsiteX5" fmla="*/ 1200353 w 1514665"/>
                  <a:gd name="connsiteY5" fmla="*/ 709684 h 1351646"/>
                  <a:gd name="connsiteX6" fmla="*/ 1041129 w 1514665"/>
                  <a:gd name="connsiteY6" fmla="*/ 664191 h 1351646"/>
                  <a:gd name="connsiteX7" fmla="*/ 713582 w 1514665"/>
                  <a:gd name="connsiteY7" fmla="*/ 532263 h 1351646"/>
                  <a:gd name="connsiteX8" fmla="*/ 508866 w 1514665"/>
                  <a:gd name="connsiteY8" fmla="*/ 454926 h 1351646"/>
                  <a:gd name="connsiteX9" fmla="*/ 404233 w 1514665"/>
                  <a:gd name="connsiteY9" fmla="*/ 432179 h 1351646"/>
                  <a:gd name="connsiteX10" fmla="*/ 285953 w 1514665"/>
                  <a:gd name="connsiteY10" fmla="*/ 441278 h 1351646"/>
                  <a:gd name="connsiteX11" fmla="*/ 149475 w 1514665"/>
                  <a:gd name="connsiteY11" fmla="*/ 504968 h 1351646"/>
                  <a:gd name="connsiteX12" fmla="*/ 58490 w 1514665"/>
                  <a:gd name="connsiteY12" fmla="*/ 650544 h 1351646"/>
                  <a:gd name="connsiteX13" fmla="*/ 26645 w 1514665"/>
                  <a:gd name="connsiteY13" fmla="*/ 805218 h 1351646"/>
                  <a:gd name="connsiteX14" fmla="*/ 461519 w 1514665"/>
                  <a:gd name="connsiteY14" fmla="*/ 1351646 h 1351646"/>
                  <a:gd name="connsiteX0" fmla="*/ 1336830 w 1514665"/>
                  <a:gd name="connsiteY0" fmla="*/ 0 h 1351646"/>
                  <a:gd name="connsiteX1" fmla="*/ 1446012 w 1514665"/>
                  <a:gd name="connsiteY1" fmla="*/ 68239 h 1351646"/>
                  <a:gd name="connsiteX2" fmla="*/ 1514251 w 1514665"/>
                  <a:gd name="connsiteY2" fmla="*/ 259308 h 1351646"/>
                  <a:gd name="connsiteX3" fmla="*/ 1468758 w 1514665"/>
                  <a:gd name="connsiteY3" fmla="*/ 473123 h 1351646"/>
                  <a:gd name="connsiteX4" fmla="*/ 1355027 w 1514665"/>
                  <a:gd name="connsiteY4" fmla="*/ 655093 h 1351646"/>
                  <a:gd name="connsiteX5" fmla="*/ 1200353 w 1514665"/>
                  <a:gd name="connsiteY5" fmla="*/ 709684 h 1351646"/>
                  <a:gd name="connsiteX6" fmla="*/ 1041129 w 1514665"/>
                  <a:gd name="connsiteY6" fmla="*/ 664191 h 1351646"/>
                  <a:gd name="connsiteX7" fmla="*/ 713582 w 1514665"/>
                  <a:gd name="connsiteY7" fmla="*/ 532263 h 1351646"/>
                  <a:gd name="connsiteX8" fmla="*/ 508866 w 1514665"/>
                  <a:gd name="connsiteY8" fmla="*/ 454926 h 1351646"/>
                  <a:gd name="connsiteX9" fmla="*/ 404233 w 1514665"/>
                  <a:gd name="connsiteY9" fmla="*/ 432179 h 1351646"/>
                  <a:gd name="connsiteX10" fmla="*/ 285953 w 1514665"/>
                  <a:gd name="connsiteY10" fmla="*/ 441278 h 1351646"/>
                  <a:gd name="connsiteX11" fmla="*/ 149475 w 1514665"/>
                  <a:gd name="connsiteY11" fmla="*/ 504968 h 1351646"/>
                  <a:gd name="connsiteX12" fmla="*/ 58490 w 1514665"/>
                  <a:gd name="connsiteY12" fmla="*/ 650544 h 1351646"/>
                  <a:gd name="connsiteX13" fmla="*/ 26645 w 1514665"/>
                  <a:gd name="connsiteY13" fmla="*/ 805218 h 1351646"/>
                  <a:gd name="connsiteX14" fmla="*/ 461519 w 1514665"/>
                  <a:gd name="connsiteY14" fmla="*/ 1351646 h 1351646"/>
                  <a:gd name="connsiteX0" fmla="*/ 1309813 w 1487648"/>
                  <a:gd name="connsiteY0" fmla="*/ 0 h 1351646"/>
                  <a:gd name="connsiteX1" fmla="*/ 1418995 w 1487648"/>
                  <a:gd name="connsiteY1" fmla="*/ 68239 h 1351646"/>
                  <a:gd name="connsiteX2" fmla="*/ 1487234 w 1487648"/>
                  <a:gd name="connsiteY2" fmla="*/ 259308 h 1351646"/>
                  <a:gd name="connsiteX3" fmla="*/ 1441741 w 1487648"/>
                  <a:gd name="connsiteY3" fmla="*/ 473123 h 1351646"/>
                  <a:gd name="connsiteX4" fmla="*/ 1328010 w 1487648"/>
                  <a:gd name="connsiteY4" fmla="*/ 655093 h 1351646"/>
                  <a:gd name="connsiteX5" fmla="*/ 1173336 w 1487648"/>
                  <a:gd name="connsiteY5" fmla="*/ 709684 h 1351646"/>
                  <a:gd name="connsiteX6" fmla="*/ 1014112 w 1487648"/>
                  <a:gd name="connsiteY6" fmla="*/ 664191 h 1351646"/>
                  <a:gd name="connsiteX7" fmla="*/ 686565 w 1487648"/>
                  <a:gd name="connsiteY7" fmla="*/ 532263 h 1351646"/>
                  <a:gd name="connsiteX8" fmla="*/ 481849 w 1487648"/>
                  <a:gd name="connsiteY8" fmla="*/ 454926 h 1351646"/>
                  <a:gd name="connsiteX9" fmla="*/ 377216 w 1487648"/>
                  <a:gd name="connsiteY9" fmla="*/ 432179 h 1351646"/>
                  <a:gd name="connsiteX10" fmla="*/ 258936 w 1487648"/>
                  <a:gd name="connsiteY10" fmla="*/ 441278 h 1351646"/>
                  <a:gd name="connsiteX11" fmla="*/ 122458 w 1487648"/>
                  <a:gd name="connsiteY11" fmla="*/ 504968 h 1351646"/>
                  <a:gd name="connsiteX12" fmla="*/ 31473 w 1487648"/>
                  <a:gd name="connsiteY12" fmla="*/ 650544 h 1351646"/>
                  <a:gd name="connsiteX13" fmla="*/ 34297 w 1487648"/>
                  <a:gd name="connsiteY13" fmla="*/ 1013233 h 1351646"/>
                  <a:gd name="connsiteX14" fmla="*/ 434502 w 1487648"/>
                  <a:gd name="connsiteY14" fmla="*/ 1351646 h 1351646"/>
                  <a:gd name="connsiteX0" fmla="*/ 1300407 w 1478242"/>
                  <a:gd name="connsiteY0" fmla="*/ 0 h 1351646"/>
                  <a:gd name="connsiteX1" fmla="*/ 1409589 w 1478242"/>
                  <a:gd name="connsiteY1" fmla="*/ 68239 h 1351646"/>
                  <a:gd name="connsiteX2" fmla="*/ 1477828 w 1478242"/>
                  <a:gd name="connsiteY2" fmla="*/ 259308 h 1351646"/>
                  <a:gd name="connsiteX3" fmla="*/ 1432335 w 1478242"/>
                  <a:gd name="connsiteY3" fmla="*/ 473123 h 1351646"/>
                  <a:gd name="connsiteX4" fmla="*/ 1318604 w 1478242"/>
                  <a:gd name="connsiteY4" fmla="*/ 655093 h 1351646"/>
                  <a:gd name="connsiteX5" fmla="*/ 1163930 w 1478242"/>
                  <a:gd name="connsiteY5" fmla="*/ 709684 h 1351646"/>
                  <a:gd name="connsiteX6" fmla="*/ 1004706 w 1478242"/>
                  <a:gd name="connsiteY6" fmla="*/ 664191 h 1351646"/>
                  <a:gd name="connsiteX7" fmla="*/ 677159 w 1478242"/>
                  <a:gd name="connsiteY7" fmla="*/ 532263 h 1351646"/>
                  <a:gd name="connsiteX8" fmla="*/ 472443 w 1478242"/>
                  <a:gd name="connsiteY8" fmla="*/ 454926 h 1351646"/>
                  <a:gd name="connsiteX9" fmla="*/ 367810 w 1478242"/>
                  <a:gd name="connsiteY9" fmla="*/ 432179 h 1351646"/>
                  <a:gd name="connsiteX10" fmla="*/ 249530 w 1478242"/>
                  <a:gd name="connsiteY10" fmla="*/ 441278 h 1351646"/>
                  <a:gd name="connsiteX11" fmla="*/ 113052 w 1478242"/>
                  <a:gd name="connsiteY11" fmla="*/ 504968 h 1351646"/>
                  <a:gd name="connsiteX12" fmla="*/ 22067 w 1478242"/>
                  <a:gd name="connsiteY12" fmla="*/ 650544 h 1351646"/>
                  <a:gd name="connsiteX13" fmla="*/ 24891 w 1478242"/>
                  <a:gd name="connsiteY13" fmla="*/ 1013233 h 1351646"/>
                  <a:gd name="connsiteX14" fmla="*/ 425096 w 1478242"/>
                  <a:gd name="connsiteY14" fmla="*/ 1351646 h 1351646"/>
                  <a:gd name="connsiteX0" fmla="*/ 1327386 w 1505221"/>
                  <a:gd name="connsiteY0" fmla="*/ 0 h 1351646"/>
                  <a:gd name="connsiteX1" fmla="*/ 1436568 w 1505221"/>
                  <a:gd name="connsiteY1" fmla="*/ 68239 h 1351646"/>
                  <a:gd name="connsiteX2" fmla="*/ 1504807 w 1505221"/>
                  <a:gd name="connsiteY2" fmla="*/ 259308 h 1351646"/>
                  <a:gd name="connsiteX3" fmla="*/ 1459314 w 1505221"/>
                  <a:gd name="connsiteY3" fmla="*/ 473123 h 1351646"/>
                  <a:gd name="connsiteX4" fmla="*/ 1345583 w 1505221"/>
                  <a:gd name="connsiteY4" fmla="*/ 655093 h 1351646"/>
                  <a:gd name="connsiteX5" fmla="*/ 1190909 w 1505221"/>
                  <a:gd name="connsiteY5" fmla="*/ 709684 h 1351646"/>
                  <a:gd name="connsiteX6" fmla="*/ 1031685 w 1505221"/>
                  <a:gd name="connsiteY6" fmla="*/ 664191 h 1351646"/>
                  <a:gd name="connsiteX7" fmla="*/ 704138 w 1505221"/>
                  <a:gd name="connsiteY7" fmla="*/ 532263 h 1351646"/>
                  <a:gd name="connsiteX8" fmla="*/ 499422 w 1505221"/>
                  <a:gd name="connsiteY8" fmla="*/ 454926 h 1351646"/>
                  <a:gd name="connsiteX9" fmla="*/ 394789 w 1505221"/>
                  <a:gd name="connsiteY9" fmla="*/ 432179 h 1351646"/>
                  <a:gd name="connsiteX10" fmla="*/ 276509 w 1505221"/>
                  <a:gd name="connsiteY10" fmla="*/ 441278 h 1351646"/>
                  <a:gd name="connsiteX11" fmla="*/ 140031 w 1505221"/>
                  <a:gd name="connsiteY11" fmla="*/ 504968 h 1351646"/>
                  <a:gd name="connsiteX12" fmla="*/ 49046 w 1505221"/>
                  <a:gd name="connsiteY12" fmla="*/ 650544 h 1351646"/>
                  <a:gd name="connsiteX13" fmla="*/ 17200 w 1505221"/>
                  <a:gd name="connsiteY13" fmla="*/ 935227 h 1351646"/>
                  <a:gd name="connsiteX14" fmla="*/ 452075 w 1505221"/>
                  <a:gd name="connsiteY14" fmla="*/ 1351646 h 1351646"/>
                  <a:gd name="connsiteX0" fmla="*/ 1327386 w 1505221"/>
                  <a:gd name="connsiteY0" fmla="*/ 0 h 1351646"/>
                  <a:gd name="connsiteX1" fmla="*/ 1436568 w 1505221"/>
                  <a:gd name="connsiteY1" fmla="*/ 68239 h 1351646"/>
                  <a:gd name="connsiteX2" fmla="*/ 1504807 w 1505221"/>
                  <a:gd name="connsiteY2" fmla="*/ 259308 h 1351646"/>
                  <a:gd name="connsiteX3" fmla="*/ 1459314 w 1505221"/>
                  <a:gd name="connsiteY3" fmla="*/ 473123 h 1351646"/>
                  <a:gd name="connsiteX4" fmla="*/ 1345583 w 1505221"/>
                  <a:gd name="connsiteY4" fmla="*/ 655093 h 1351646"/>
                  <a:gd name="connsiteX5" fmla="*/ 1190909 w 1505221"/>
                  <a:gd name="connsiteY5" fmla="*/ 709684 h 1351646"/>
                  <a:gd name="connsiteX6" fmla="*/ 1031685 w 1505221"/>
                  <a:gd name="connsiteY6" fmla="*/ 664191 h 1351646"/>
                  <a:gd name="connsiteX7" fmla="*/ 704138 w 1505221"/>
                  <a:gd name="connsiteY7" fmla="*/ 532263 h 1351646"/>
                  <a:gd name="connsiteX8" fmla="*/ 499422 w 1505221"/>
                  <a:gd name="connsiteY8" fmla="*/ 454926 h 1351646"/>
                  <a:gd name="connsiteX9" fmla="*/ 394789 w 1505221"/>
                  <a:gd name="connsiteY9" fmla="*/ 432179 h 1351646"/>
                  <a:gd name="connsiteX10" fmla="*/ 276509 w 1505221"/>
                  <a:gd name="connsiteY10" fmla="*/ 441278 h 1351646"/>
                  <a:gd name="connsiteX11" fmla="*/ 140031 w 1505221"/>
                  <a:gd name="connsiteY11" fmla="*/ 504968 h 1351646"/>
                  <a:gd name="connsiteX12" fmla="*/ 49046 w 1505221"/>
                  <a:gd name="connsiteY12" fmla="*/ 650544 h 1351646"/>
                  <a:gd name="connsiteX13" fmla="*/ 17200 w 1505221"/>
                  <a:gd name="connsiteY13" fmla="*/ 935227 h 1351646"/>
                  <a:gd name="connsiteX14" fmla="*/ 452075 w 1505221"/>
                  <a:gd name="connsiteY14" fmla="*/ 1351646 h 1351646"/>
                  <a:gd name="connsiteX0" fmla="*/ 1275382 w 1505221"/>
                  <a:gd name="connsiteY0" fmla="*/ 0 h 1364647"/>
                  <a:gd name="connsiteX1" fmla="*/ 1436568 w 1505221"/>
                  <a:gd name="connsiteY1" fmla="*/ 81240 h 1364647"/>
                  <a:gd name="connsiteX2" fmla="*/ 1504807 w 1505221"/>
                  <a:gd name="connsiteY2" fmla="*/ 272309 h 1364647"/>
                  <a:gd name="connsiteX3" fmla="*/ 1459314 w 1505221"/>
                  <a:gd name="connsiteY3" fmla="*/ 486124 h 1364647"/>
                  <a:gd name="connsiteX4" fmla="*/ 1345583 w 1505221"/>
                  <a:gd name="connsiteY4" fmla="*/ 668094 h 1364647"/>
                  <a:gd name="connsiteX5" fmla="*/ 1190909 w 1505221"/>
                  <a:gd name="connsiteY5" fmla="*/ 722685 h 1364647"/>
                  <a:gd name="connsiteX6" fmla="*/ 1031685 w 1505221"/>
                  <a:gd name="connsiteY6" fmla="*/ 677192 h 1364647"/>
                  <a:gd name="connsiteX7" fmla="*/ 704138 w 1505221"/>
                  <a:gd name="connsiteY7" fmla="*/ 545264 h 1364647"/>
                  <a:gd name="connsiteX8" fmla="*/ 499422 w 1505221"/>
                  <a:gd name="connsiteY8" fmla="*/ 467927 h 1364647"/>
                  <a:gd name="connsiteX9" fmla="*/ 394789 w 1505221"/>
                  <a:gd name="connsiteY9" fmla="*/ 445180 h 1364647"/>
                  <a:gd name="connsiteX10" fmla="*/ 276509 w 1505221"/>
                  <a:gd name="connsiteY10" fmla="*/ 454279 h 1364647"/>
                  <a:gd name="connsiteX11" fmla="*/ 140031 w 1505221"/>
                  <a:gd name="connsiteY11" fmla="*/ 517969 h 1364647"/>
                  <a:gd name="connsiteX12" fmla="*/ 49046 w 1505221"/>
                  <a:gd name="connsiteY12" fmla="*/ 663545 h 1364647"/>
                  <a:gd name="connsiteX13" fmla="*/ 17200 w 1505221"/>
                  <a:gd name="connsiteY13" fmla="*/ 948228 h 1364647"/>
                  <a:gd name="connsiteX14" fmla="*/ 452075 w 1505221"/>
                  <a:gd name="connsiteY14" fmla="*/ 1364647 h 136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5221" h="1364647">
                    <a:moveTo>
                      <a:pt x="1275382" y="0"/>
                    </a:moveTo>
                    <a:cubicBezTo>
                      <a:pt x="1315188" y="12510"/>
                      <a:pt x="1398331" y="35855"/>
                      <a:pt x="1436568" y="81240"/>
                    </a:cubicBezTo>
                    <a:cubicBezTo>
                      <a:pt x="1474805" y="126625"/>
                      <a:pt x="1501016" y="204828"/>
                      <a:pt x="1504807" y="272309"/>
                    </a:cubicBezTo>
                    <a:cubicBezTo>
                      <a:pt x="1508598" y="339790"/>
                      <a:pt x="1485851" y="420160"/>
                      <a:pt x="1459314" y="486124"/>
                    </a:cubicBezTo>
                    <a:cubicBezTo>
                      <a:pt x="1432777" y="552088"/>
                      <a:pt x="1390317" y="628667"/>
                      <a:pt x="1345583" y="668094"/>
                    </a:cubicBezTo>
                    <a:cubicBezTo>
                      <a:pt x="1300849" y="707521"/>
                      <a:pt x="1243225" y="721169"/>
                      <a:pt x="1190909" y="722685"/>
                    </a:cubicBezTo>
                    <a:cubicBezTo>
                      <a:pt x="1138593" y="724201"/>
                      <a:pt x="1112813" y="706762"/>
                      <a:pt x="1031685" y="677192"/>
                    </a:cubicBezTo>
                    <a:cubicBezTo>
                      <a:pt x="950556" y="647622"/>
                      <a:pt x="792848" y="580141"/>
                      <a:pt x="704138" y="545264"/>
                    </a:cubicBezTo>
                    <a:cubicBezTo>
                      <a:pt x="615428" y="510387"/>
                      <a:pt x="550980" y="484608"/>
                      <a:pt x="499422" y="467927"/>
                    </a:cubicBezTo>
                    <a:cubicBezTo>
                      <a:pt x="447864" y="451246"/>
                      <a:pt x="431941" y="447455"/>
                      <a:pt x="394789" y="445180"/>
                    </a:cubicBezTo>
                    <a:cubicBezTo>
                      <a:pt x="357637" y="442905"/>
                      <a:pt x="318969" y="442147"/>
                      <a:pt x="276509" y="454279"/>
                    </a:cubicBezTo>
                    <a:cubicBezTo>
                      <a:pt x="234049" y="466411"/>
                      <a:pt x="177941" y="483091"/>
                      <a:pt x="140031" y="517969"/>
                    </a:cubicBezTo>
                    <a:cubicBezTo>
                      <a:pt x="102120" y="552847"/>
                      <a:pt x="69518" y="591835"/>
                      <a:pt x="49046" y="663545"/>
                    </a:cubicBezTo>
                    <a:cubicBezTo>
                      <a:pt x="28574" y="735255"/>
                      <a:pt x="-28304" y="762039"/>
                      <a:pt x="17200" y="948228"/>
                    </a:cubicBezTo>
                    <a:cubicBezTo>
                      <a:pt x="62704" y="1134417"/>
                      <a:pt x="163133" y="1228586"/>
                      <a:pt x="452075" y="1364647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C669895E-9C36-45A4-9A38-020CB213CB22}"/>
                  </a:ext>
                </a:extLst>
              </p:cNvPr>
              <p:cNvSpPr/>
              <p:nvPr/>
            </p:nvSpPr>
            <p:spPr>
              <a:xfrm>
                <a:off x="10418156" y="4913194"/>
                <a:ext cx="1046135" cy="1160578"/>
              </a:xfrm>
              <a:custGeom>
                <a:avLst/>
                <a:gdLst>
                  <a:gd name="connsiteX0" fmla="*/ 391236 w 764447"/>
                  <a:gd name="connsiteY0" fmla="*/ 0 h 805218"/>
                  <a:gd name="connsiteX1" fmla="*/ 568656 w 764447"/>
                  <a:gd name="connsiteY1" fmla="*/ 63690 h 805218"/>
                  <a:gd name="connsiteX2" fmla="*/ 727880 w 764447"/>
                  <a:gd name="connsiteY2" fmla="*/ 236561 h 805218"/>
                  <a:gd name="connsiteX3" fmla="*/ 764274 w 764447"/>
                  <a:gd name="connsiteY3" fmla="*/ 418531 h 805218"/>
                  <a:gd name="connsiteX4" fmla="*/ 736979 w 764447"/>
                  <a:gd name="connsiteY4" fmla="*/ 636896 h 805218"/>
                  <a:gd name="connsiteX5" fmla="*/ 641445 w 764447"/>
                  <a:gd name="connsiteY5" fmla="*/ 723331 h 805218"/>
                  <a:gd name="connsiteX6" fmla="*/ 527713 w 764447"/>
                  <a:gd name="connsiteY6" fmla="*/ 732430 h 805218"/>
                  <a:gd name="connsiteX7" fmla="*/ 268406 w 764447"/>
                  <a:gd name="connsiteY7" fmla="*/ 700585 h 805218"/>
                  <a:gd name="connsiteX8" fmla="*/ 86436 w 764447"/>
                  <a:gd name="connsiteY8" fmla="*/ 718782 h 805218"/>
                  <a:gd name="connsiteX9" fmla="*/ 0 w 764447"/>
                  <a:gd name="connsiteY9" fmla="*/ 805218 h 805218"/>
                  <a:gd name="connsiteX0" fmla="*/ 659923 w 1033134"/>
                  <a:gd name="connsiteY0" fmla="*/ 0 h 1164911"/>
                  <a:gd name="connsiteX1" fmla="*/ 837343 w 1033134"/>
                  <a:gd name="connsiteY1" fmla="*/ 63690 h 1164911"/>
                  <a:gd name="connsiteX2" fmla="*/ 996567 w 1033134"/>
                  <a:gd name="connsiteY2" fmla="*/ 236561 h 1164911"/>
                  <a:gd name="connsiteX3" fmla="*/ 1032961 w 1033134"/>
                  <a:gd name="connsiteY3" fmla="*/ 418531 h 1164911"/>
                  <a:gd name="connsiteX4" fmla="*/ 1005666 w 1033134"/>
                  <a:gd name="connsiteY4" fmla="*/ 636896 h 1164911"/>
                  <a:gd name="connsiteX5" fmla="*/ 910132 w 1033134"/>
                  <a:gd name="connsiteY5" fmla="*/ 723331 h 1164911"/>
                  <a:gd name="connsiteX6" fmla="*/ 796400 w 1033134"/>
                  <a:gd name="connsiteY6" fmla="*/ 732430 h 1164911"/>
                  <a:gd name="connsiteX7" fmla="*/ 537093 w 1033134"/>
                  <a:gd name="connsiteY7" fmla="*/ 700585 h 1164911"/>
                  <a:gd name="connsiteX8" fmla="*/ 355123 w 1033134"/>
                  <a:gd name="connsiteY8" fmla="*/ 718782 h 1164911"/>
                  <a:gd name="connsiteX9" fmla="*/ 0 w 1033134"/>
                  <a:gd name="connsiteY9" fmla="*/ 1164911 h 1164911"/>
                  <a:gd name="connsiteX0" fmla="*/ 672924 w 1046135"/>
                  <a:gd name="connsiteY0" fmla="*/ 0 h 1195247"/>
                  <a:gd name="connsiteX1" fmla="*/ 850344 w 1046135"/>
                  <a:gd name="connsiteY1" fmla="*/ 63690 h 1195247"/>
                  <a:gd name="connsiteX2" fmla="*/ 1009568 w 1046135"/>
                  <a:gd name="connsiteY2" fmla="*/ 236561 h 1195247"/>
                  <a:gd name="connsiteX3" fmla="*/ 1045962 w 1046135"/>
                  <a:gd name="connsiteY3" fmla="*/ 418531 h 1195247"/>
                  <a:gd name="connsiteX4" fmla="*/ 1018667 w 1046135"/>
                  <a:gd name="connsiteY4" fmla="*/ 636896 h 1195247"/>
                  <a:gd name="connsiteX5" fmla="*/ 923133 w 1046135"/>
                  <a:gd name="connsiteY5" fmla="*/ 723331 h 1195247"/>
                  <a:gd name="connsiteX6" fmla="*/ 809401 w 1046135"/>
                  <a:gd name="connsiteY6" fmla="*/ 732430 h 1195247"/>
                  <a:gd name="connsiteX7" fmla="*/ 550094 w 1046135"/>
                  <a:gd name="connsiteY7" fmla="*/ 700585 h 1195247"/>
                  <a:gd name="connsiteX8" fmla="*/ 368124 w 1046135"/>
                  <a:gd name="connsiteY8" fmla="*/ 718782 h 1195247"/>
                  <a:gd name="connsiteX9" fmla="*/ 0 w 1046135"/>
                  <a:gd name="connsiteY9" fmla="*/ 1195247 h 1195247"/>
                  <a:gd name="connsiteX0" fmla="*/ 672924 w 1046135"/>
                  <a:gd name="connsiteY0" fmla="*/ 0 h 1195247"/>
                  <a:gd name="connsiteX1" fmla="*/ 850344 w 1046135"/>
                  <a:gd name="connsiteY1" fmla="*/ 63690 h 1195247"/>
                  <a:gd name="connsiteX2" fmla="*/ 1009568 w 1046135"/>
                  <a:gd name="connsiteY2" fmla="*/ 236561 h 1195247"/>
                  <a:gd name="connsiteX3" fmla="*/ 1045962 w 1046135"/>
                  <a:gd name="connsiteY3" fmla="*/ 418531 h 1195247"/>
                  <a:gd name="connsiteX4" fmla="*/ 1018667 w 1046135"/>
                  <a:gd name="connsiteY4" fmla="*/ 636896 h 1195247"/>
                  <a:gd name="connsiteX5" fmla="*/ 923133 w 1046135"/>
                  <a:gd name="connsiteY5" fmla="*/ 723331 h 1195247"/>
                  <a:gd name="connsiteX6" fmla="*/ 809401 w 1046135"/>
                  <a:gd name="connsiteY6" fmla="*/ 732430 h 1195247"/>
                  <a:gd name="connsiteX7" fmla="*/ 550094 w 1046135"/>
                  <a:gd name="connsiteY7" fmla="*/ 700585 h 1195247"/>
                  <a:gd name="connsiteX8" fmla="*/ 368124 w 1046135"/>
                  <a:gd name="connsiteY8" fmla="*/ 718782 h 1195247"/>
                  <a:gd name="connsiteX9" fmla="*/ 0 w 1046135"/>
                  <a:gd name="connsiteY9" fmla="*/ 1195247 h 1195247"/>
                  <a:gd name="connsiteX0" fmla="*/ 672924 w 1046135"/>
                  <a:gd name="connsiteY0" fmla="*/ 0 h 1160578"/>
                  <a:gd name="connsiteX1" fmla="*/ 850344 w 1046135"/>
                  <a:gd name="connsiteY1" fmla="*/ 63690 h 1160578"/>
                  <a:gd name="connsiteX2" fmla="*/ 1009568 w 1046135"/>
                  <a:gd name="connsiteY2" fmla="*/ 236561 h 1160578"/>
                  <a:gd name="connsiteX3" fmla="*/ 1045962 w 1046135"/>
                  <a:gd name="connsiteY3" fmla="*/ 418531 h 1160578"/>
                  <a:gd name="connsiteX4" fmla="*/ 1018667 w 1046135"/>
                  <a:gd name="connsiteY4" fmla="*/ 636896 h 1160578"/>
                  <a:gd name="connsiteX5" fmla="*/ 923133 w 1046135"/>
                  <a:gd name="connsiteY5" fmla="*/ 723331 h 1160578"/>
                  <a:gd name="connsiteX6" fmla="*/ 809401 w 1046135"/>
                  <a:gd name="connsiteY6" fmla="*/ 732430 h 1160578"/>
                  <a:gd name="connsiteX7" fmla="*/ 550094 w 1046135"/>
                  <a:gd name="connsiteY7" fmla="*/ 700585 h 1160578"/>
                  <a:gd name="connsiteX8" fmla="*/ 368124 w 1046135"/>
                  <a:gd name="connsiteY8" fmla="*/ 718782 h 1160578"/>
                  <a:gd name="connsiteX9" fmla="*/ 0 w 1046135"/>
                  <a:gd name="connsiteY9" fmla="*/ 1160578 h 1160578"/>
                  <a:gd name="connsiteX0" fmla="*/ 672924 w 1046135"/>
                  <a:gd name="connsiteY0" fmla="*/ 0 h 1160578"/>
                  <a:gd name="connsiteX1" fmla="*/ 850344 w 1046135"/>
                  <a:gd name="connsiteY1" fmla="*/ 63690 h 1160578"/>
                  <a:gd name="connsiteX2" fmla="*/ 1009568 w 1046135"/>
                  <a:gd name="connsiteY2" fmla="*/ 236561 h 1160578"/>
                  <a:gd name="connsiteX3" fmla="*/ 1045962 w 1046135"/>
                  <a:gd name="connsiteY3" fmla="*/ 418531 h 1160578"/>
                  <a:gd name="connsiteX4" fmla="*/ 1018667 w 1046135"/>
                  <a:gd name="connsiteY4" fmla="*/ 636896 h 1160578"/>
                  <a:gd name="connsiteX5" fmla="*/ 923133 w 1046135"/>
                  <a:gd name="connsiteY5" fmla="*/ 723331 h 1160578"/>
                  <a:gd name="connsiteX6" fmla="*/ 809401 w 1046135"/>
                  <a:gd name="connsiteY6" fmla="*/ 732430 h 1160578"/>
                  <a:gd name="connsiteX7" fmla="*/ 550094 w 1046135"/>
                  <a:gd name="connsiteY7" fmla="*/ 700585 h 1160578"/>
                  <a:gd name="connsiteX8" fmla="*/ 290118 w 1046135"/>
                  <a:gd name="connsiteY8" fmla="*/ 801122 h 1160578"/>
                  <a:gd name="connsiteX9" fmla="*/ 0 w 1046135"/>
                  <a:gd name="connsiteY9" fmla="*/ 1160578 h 1160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6135" h="1160578">
                    <a:moveTo>
                      <a:pt x="672924" y="0"/>
                    </a:moveTo>
                    <a:cubicBezTo>
                      <a:pt x="733580" y="12131"/>
                      <a:pt x="794237" y="24263"/>
                      <a:pt x="850344" y="63690"/>
                    </a:cubicBezTo>
                    <a:cubicBezTo>
                      <a:pt x="906451" y="103117"/>
                      <a:pt x="976965" y="177421"/>
                      <a:pt x="1009568" y="236561"/>
                    </a:cubicBezTo>
                    <a:cubicBezTo>
                      <a:pt x="1042171" y="295701"/>
                      <a:pt x="1044446" y="351809"/>
                      <a:pt x="1045962" y="418531"/>
                    </a:cubicBezTo>
                    <a:cubicBezTo>
                      <a:pt x="1047478" y="485253"/>
                      <a:pt x="1039139" y="586096"/>
                      <a:pt x="1018667" y="636896"/>
                    </a:cubicBezTo>
                    <a:cubicBezTo>
                      <a:pt x="998196" y="687696"/>
                      <a:pt x="958011" y="707409"/>
                      <a:pt x="923133" y="723331"/>
                    </a:cubicBezTo>
                    <a:cubicBezTo>
                      <a:pt x="888255" y="739253"/>
                      <a:pt x="871574" y="736221"/>
                      <a:pt x="809401" y="732430"/>
                    </a:cubicBezTo>
                    <a:cubicBezTo>
                      <a:pt x="747228" y="728639"/>
                      <a:pt x="636641" y="689136"/>
                      <a:pt x="550094" y="700585"/>
                    </a:cubicBezTo>
                    <a:cubicBezTo>
                      <a:pt x="463547" y="712034"/>
                      <a:pt x="381800" y="724457"/>
                      <a:pt x="290118" y="801122"/>
                    </a:cubicBezTo>
                    <a:cubicBezTo>
                      <a:pt x="198436" y="877787"/>
                      <a:pt x="254868" y="991736"/>
                      <a:pt x="0" y="1160578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A3E34E9F-9B88-4898-9E49-8529BACDE4D7}"/>
                  </a:ext>
                </a:extLst>
              </p:cNvPr>
              <p:cNvSpPr/>
              <p:nvPr/>
            </p:nvSpPr>
            <p:spPr>
              <a:xfrm>
                <a:off x="9350965" y="4622054"/>
                <a:ext cx="1129221" cy="1282490"/>
              </a:xfrm>
              <a:custGeom>
                <a:avLst/>
                <a:gdLst>
                  <a:gd name="connsiteX0" fmla="*/ 1080767 w 1080767"/>
                  <a:gd name="connsiteY0" fmla="*/ 9361 h 1087534"/>
                  <a:gd name="connsiteX1" fmla="*/ 798713 w 1080767"/>
                  <a:gd name="connsiteY1" fmla="*/ 4811 h 1087534"/>
                  <a:gd name="connsiteX2" fmla="*/ 507561 w 1080767"/>
                  <a:gd name="connsiteY2" fmla="*/ 68501 h 1087534"/>
                  <a:gd name="connsiteX3" fmla="*/ 334689 w 1080767"/>
                  <a:gd name="connsiteY3" fmla="*/ 159486 h 1087534"/>
                  <a:gd name="connsiteX4" fmla="*/ 166367 w 1080767"/>
                  <a:gd name="connsiteY4" fmla="*/ 359653 h 1087534"/>
                  <a:gd name="connsiteX5" fmla="*/ 52636 w 1080767"/>
                  <a:gd name="connsiteY5" fmla="*/ 614411 h 1087534"/>
                  <a:gd name="connsiteX6" fmla="*/ 2594 w 1080767"/>
                  <a:gd name="connsiteY6" fmla="*/ 814578 h 1087534"/>
                  <a:gd name="connsiteX7" fmla="*/ 7143 w 1080767"/>
                  <a:gd name="connsiteY7" fmla="*/ 955605 h 1087534"/>
                  <a:gd name="connsiteX8" fmla="*/ 7143 w 1080767"/>
                  <a:gd name="connsiteY8" fmla="*/ 1087534 h 1087534"/>
                  <a:gd name="connsiteX0" fmla="*/ 1086625 w 1086625"/>
                  <a:gd name="connsiteY0" fmla="*/ 9361 h 1321551"/>
                  <a:gd name="connsiteX1" fmla="*/ 804571 w 1086625"/>
                  <a:gd name="connsiteY1" fmla="*/ 4811 h 1321551"/>
                  <a:gd name="connsiteX2" fmla="*/ 513419 w 1086625"/>
                  <a:gd name="connsiteY2" fmla="*/ 68501 h 1321551"/>
                  <a:gd name="connsiteX3" fmla="*/ 340547 w 1086625"/>
                  <a:gd name="connsiteY3" fmla="*/ 159486 h 1321551"/>
                  <a:gd name="connsiteX4" fmla="*/ 172225 w 1086625"/>
                  <a:gd name="connsiteY4" fmla="*/ 359653 h 1321551"/>
                  <a:gd name="connsiteX5" fmla="*/ 58494 w 1086625"/>
                  <a:gd name="connsiteY5" fmla="*/ 614411 h 1321551"/>
                  <a:gd name="connsiteX6" fmla="*/ 8452 w 1086625"/>
                  <a:gd name="connsiteY6" fmla="*/ 814578 h 1321551"/>
                  <a:gd name="connsiteX7" fmla="*/ 13001 w 1086625"/>
                  <a:gd name="connsiteY7" fmla="*/ 955605 h 1321551"/>
                  <a:gd name="connsiteX8" fmla="*/ 0 w 1086625"/>
                  <a:gd name="connsiteY8" fmla="*/ 1321551 h 1321551"/>
                  <a:gd name="connsiteX0" fmla="*/ 1095292 w 1095292"/>
                  <a:gd name="connsiteY0" fmla="*/ 9361 h 1278215"/>
                  <a:gd name="connsiteX1" fmla="*/ 813238 w 1095292"/>
                  <a:gd name="connsiteY1" fmla="*/ 4811 h 1278215"/>
                  <a:gd name="connsiteX2" fmla="*/ 522086 w 1095292"/>
                  <a:gd name="connsiteY2" fmla="*/ 68501 h 1278215"/>
                  <a:gd name="connsiteX3" fmla="*/ 349214 w 1095292"/>
                  <a:gd name="connsiteY3" fmla="*/ 159486 h 1278215"/>
                  <a:gd name="connsiteX4" fmla="*/ 180892 w 1095292"/>
                  <a:gd name="connsiteY4" fmla="*/ 359653 h 1278215"/>
                  <a:gd name="connsiteX5" fmla="*/ 67161 w 1095292"/>
                  <a:gd name="connsiteY5" fmla="*/ 614411 h 1278215"/>
                  <a:gd name="connsiteX6" fmla="*/ 17119 w 1095292"/>
                  <a:gd name="connsiteY6" fmla="*/ 814578 h 1278215"/>
                  <a:gd name="connsiteX7" fmla="*/ 21668 w 1095292"/>
                  <a:gd name="connsiteY7" fmla="*/ 955605 h 1278215"/>
                  <a:gd name="connsiteX8" fmla="*/ 0 w 1095292"/>
                  <a:gd name="connsiteY8" fmla="*/ 1278215 h 1278215"/>
                  <a:gd name="connsiteX0" fmla="*/ 1103219 w 1103219"/>
                  <a:gd name="connsiteY0" fmla="*/ 9361 h 1278215"/>
                  <a:gd name="connsiteX1" fmla="*/ 821165 w 1103219"/>
                  <a:gd name="connsiteY1" fmla="*/ 4811 h 1278215"/>
                  <a:gd name="connsiteX2" fmla="*/ 530013 w 1103219"/>
                  <a:gd name="connsiteY2" fmla="*/ 68501 h 1278215"/>
                  <a:gd name="connsiteX3" fmla="*/ 357141 w 1103219"/>
                  <a:gd name="connsiteY3" fmla="*/ 159486 h 1278215"/>
                  <a:gd name="connsiteX4" fmla="*/ 188819 w 1103219"/>
                  <a:gd name="connsiteY4" fmla="*/ 359653 h 1278215"/>
                  <a:gd name="connsiteX5" fmla="*/ 75088 w 1103219"/>
                  <a:gd name="connsiteY5" fmla="*/ 614411 h 1278215"/>
                  <a:gd name="connsiteX6" fmla="*/ 25046 w 1103219"/>
                  <a:gd name="connsiteY6" fmla="*/ 814578 h 1278215"/>
                  <a:gd name="connsiteX7" fmla="*/ 29595 w 1103219"/>
                  <a:gd name="connsiteY7" fmla="*/ 955605 h 1278215"/>
                  <a:gd name="connsiteX8" fmla="*/ 7927 w 1103219"/>
                  <a:gd name="connsiteY8" fmla="*/ 1278215 h 1278215"/>
                  <a:gd name="connsiteX0" fmla="*/ 1146556 w 1146556"/>
                  <a:gd name="connsiteY0" fmla="*/ 3687 h 1285542"/>
                  <a:gd name="connsiteX1" fmla="*/ 821165 w 1146556"/>
                  <a:gd name="connsiteY1" fmla="*/ 12138 h 1285542"/>
                  <a:gd name="connsiteX2" fmla="*/ 530013 w 1146556"/>
                  <a:gd name="connsiteY2" fmla="*/ 75828 h 1285542"/>
                  <a:gd name="connsiteX3" fmla="*/ 357141 w 1146556"/>
                  <a:gd name="connsiteY3" fmla="*/ 166813 h 1285542"/>
                  <a:gd name="connsiteX4" fmla="*/ 188819 w 1146556"/>
                  <a:gd name="connsiteY4" fmla="*/ 366980 h 1285542"/>
                  <a:gd name="connsiteX5" fmla="*/ 75088 w 1146556"/>
                  <a:gd name="connsiteY5" fmla="*/ 621738 h 1285542"/>
                  <a:gd name="connsiteX6" fmla="*/ 25046 w 1146556"/>
                  <a:gd name="connsiteY6" fmla="*/ 821905 h 1285542"/>
                  <a:gd name="connsiteX7" fmla="*/ 29595 w 1146556"/>
                  <a:gd name="connsiteY7" fmla="*/ 962932 h 1285542"/>
                  <a:gd name="connsiteX8" fmla="*/ 7927 w 1146556"/>
                  <a:gd name="connsiteY8" fmla="*/ 1285542 h 1285542"/>
                  <a:gd name="connsiteX0" fmla="*/ 1146556 w 1146556"/>
                  <a:gd name="connsiteY0" fmla="*/ 3687 h 1285542"/>
                  <a:gd name="connsiteX1" fmla="*/ 821165 w 1146556"/>
                  <a:gd name="connsiteY1" fmla="*/ 12138 h 1285542"/>
                  <a:gd name="connsiteX2" fmla="*/ 530013 w 1146556"/>
                  <a:gd name="connsiteY2" fmla="*/ 75828 h 1285542"/>
                  <a:gd name="connsiteX3" fmla="*/ 357141 w 1146556"/>
                  <a:gd name="connsiteY3" fmla="*/ 166813 h 1285542"/>
                  <a:gd name="connsiteX4" fmla="*/ 188819 w 1146556"/>
                  <a:gd name="connsiteY4" fmla="*/ 366980 h 1285542"/>
                  <a:gd name="connsiteX5" fmla="*/ 75088 w 1146556"/>
                  <a:gd name="connsiteY5" fmla="*/ 621738 h 1285542"/>
                  <a:gd name="connsiteX6" fmla="*/ 25046 w 1146556"/>
                  <a:gd name="connsiteY6" fmla="*/ 821905 h 1285542"/>
                  <a:gd name="connsiteX7" fmla="*/ 29595 w 1146556"/>
                  <a:gd name="connsiteY7" fmla="*/ 962932 h 1285542"/>
                  <a:gd name="connsiteX8" fmla="*/ 7927 w 1146556"/>
                  <a:gd name="connsiteY8" fmla="*/ 1285542 h 1285542"/>
                  <a:gd name="connsiteX0" fmla="*/ 1129221 w 1129221"/>
                  <a:gd name="connsiteY0" fmla="*/ 4969 h 1282490"/>
                  <a:gd name="connsiteX1" fmla="*/ 821165 w 1129221"/>
                  <a:gd name="connsiteY1" fmla="*/ 9086 h 1282490"/>
                  <a:gd name="connsiteX2" fmla="*/ 530013 w 1129221"/>
                  <a:gd name="connsiteY2" fmla="*/ 72776 h 1282490"/>
                  <a:gd name="connsiteX3" fmla="*/ 357141 w 1129221"/>
                  <a:gd name="connsiteY3" fmla="*/ 163761 h 1282490"/>
                  <a:gd name="connsiteX4" fmla="*/ 188819 w 1129221"/>
                  <a:gd name="connsiteY4" fmla="*/ 363928 h 1282490"/>
                  <a:gd name="connsiteX5" fmla="*/ 75088 w 1129221"/>
                  <a:gd name="connsiteY5" fmla="*/ 618686 h 1282490"/>
                  <a:gd name="connsiteX6" fmla="*/ 25046 w 1129221"/>
                  <a:gd name="connsiteY6" fmla="*/ 818853 h 1282490"/>
                  <a:gd name="connsiteX7" fmla="*/ 29595 w 1129221"/>
                  <a:gd name="connsiteY7" fmla="*/ 959880 h 1282490"/>
                  <a:gd name="connsiteX8" fmla="*/ 7927 w 1129221"/>
                  <a:gd name="connsiteY8" fmla="*/ 1282490 h 128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9221" h="1282490">
                    <a:moveTo>
                      <a:pt x="1129221" y="4969"/>
                    </a:moveTo>
                    <a:cubicBezTo>
                      <a:pt x="1035961" y="-2235"/>
                      <a:pt x="921033" y="-2215"/>
                      <a:pt x="821165" y="9086"/>
                    </a:cubicBezTo>
                    <a:cubicBezTo>
                      <a:pt x="721297" y="20387"/>
                      <a:pt x="607350" y="46997"/>
                      <a:pt x="530013" y="72776"/>
                    </a:cubicBezTo>
                    <a:cubicBezTo>
                      <a:pt x="452676" y="98555"/>
                      <a:pt x="414007" y="115236"/>
                      <a:pt x="357141" y="163761"/>
                    </a:cubicBezTo>
                    <a:cubicBezTo>
                      <a:pt x="300275" y="212286"/>
                      <a:pt x="235828" y="288107"/>
                      <a:pt x="188819" y="363928"/>
                    </a:cubicBezTo>
                    <a:cubicBezTo>
                      <a:pt x="141810" y="439749"/>
                      <a:pt x="102383" y="542865"/>
                      <a:pt x="75088" y="618686"/>
                    </a:cubicBezTo>
                    <a:cubicBezTo>
                      <a:pt x="47793" y="694507"/>
                      <a:pt x="32628" y="761987"/>
                      <a:pt x="25046" y="818853"/>
                    </a:cubicBezTo>
                    <a:cubicBezTo>
                      <a:pt x="17464" y="875719"/>
                      <a:pt x="32448" y="882607"/>
                      <a:pt x="29595" y="959880"/>
                    </a:cubicBezTo>
                    <a:cubicBezTo>
                      <a:pt x="26742" y="1037153"/>
                      <a:pt x="-17696" y="1126597"/>
                      <a:pt x="7927" y="1282490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67AF6B9C-FFFE-4E12-998D-24C4E9D33019}"/>
                  </a:ext>
                </a:extLst>
              </p:cNvPr>
              <p:cNvSpPr/>
              <p:nvPr/>
            </p:nvSpPr>
            <p:spPr>
              <a:xfrm>
                <a:off x="9267332" y="4776601"/>
                <a:ext cx="2085335" cy="1253402"/>
              </a:xfrm>
              <a:custGeom>
                <a:avLst/>
                <a:gdLst>
                  <a:gd name="connsiteX0" fmla="*/ 67737 w 2058119"/>
                  <a:gd name="connsiteY0" fmla="*/ 923614 h 932712"/>
                  <a:gd name="connsiteX1" fmla="*/ 4047 w 2058119"/>
                  <a:gd name="connsiteY1" fmla="*/ 778038 h 932712"/>
                  <a:gd name="connsiteX2" fmla="*/ 17695 w 2058119"/>
                  <a:gd name="connsiteY2" fmla="*/ 486886 h 932712"/>
                  <a:gd name="connsiteX3" fmla="*/ 108680 w 2058119"/>
                  <a:gd name="connsiteY3" fmla="*/ 241226 h 932712"/>
                  <a:gd name="connsiteX4" fmla="*/ 295199 w 2058119"/>
                  <a:gd name="connsiteY4" fmla="*/ 91100 h 932712"/>
                  <a:gd name="connsiteX5" fmla="*/ 490817 w 2058119"/>
                  <a:gd name="connsiteY5" fmla="*/ 27411 h 932712"/>
                  <a:gd name="connsiteX6" fmla="*/ 850208 w 2058119"/>
                  <a:gd name="connsiteY6" fmla="*/ 115 h 932712"/>
                  <a:gd name="connsiteX7" fmla="*/ 1164107 w 2058119"/>
                  <a:gd name="connsiteY7" fmla="*/ 36509 h 932712"/>
                  <a:gd name="connsiteX8" fmla="*/ 1541695 w 2058119"/>
                  <a:gd name="connsiteY8" fmla="*/ 104748 h 932712"/>
                  <a:gd name="connsiteX9" fmla="*/ 1837396 w 2058119"/>
                  <a:gd name="connsiteY9" fmla="*/ 236677 h 932712"/>
                  <a:gd name="connsiteX10" fmla="*/ 2014817 w 2058119"/>
                  <a:gd name="connsiteY10" fmla="*/ 391351 h 932712"/>
                  <a:gd name="connsiteX11" fmla="*/ 2055761 w 2058119"/>
                  <a:gd name="connsiteY11" fmla="*/ 523280 h 932712"/>
                  <a:gd name="connsiteX12" fmla="*/ 2037564 w 2058119"/>
                  <a:gd name="connsiteY12" fmla="*/ 677954 h 932712"/>
                  <a:gd name="connsiteX13" fmla="*/ 1910184 w 2058119"/>
                  <a:gd name="connsiteY13" fmla="*/ 932712 h 932712"/>
                  <a:gd name="connsiteX0" fmla="*/ 67737 w 2073701"/>
                  <a:gd name="connsiteY0" fmla="*/ 923614 h 1253402"/>
                  <a:gd name="connsiteX1" fmla="*/ 4047 w 2073701"/>
                  <a:gd name="connsiteY1" fmla="*/ 778038 h 1253402"/>
                  <a:gd name="connsiteX2" fmla="*/ 17695 w 2073701"/>
                  <a:gd name="connsiteY2" fmla="*/ 486886 h 1253402"/>
                  <a:gd name="connsiteX3" fmla="*/ 108680 w 2073701"/>
                  <a:gd name="connsiteY3" fmla="*/ 241226 h 1253402"/>
                  <a:gd name="connsiteX4" fmla="*/ 295199 w 2073701"/>
                  <a:gd name="connsiteY4" fmla="*/ 91100 h 1253402"/>
                  <a:gd name="connsiteX5" fmla="*/ 490817 w 2073701"/>
                  <a:gd name="connsiteY5" fmla="*/ 27411 h 1253402"/>
                  <a:gd name="connsiteX6" fmla="*/ 850208 w 2073701"/>
                  <a:gd name="connsiteY6" fmla="*/ 115 h 1253402"/>
                  <a:gd name="connsiteX7" fmla="*/ 1164107 w 2073701"/>
                  <a:gd name="connsiteY7" fmla="*/ 36509 h 1253402"/>
                  <a:gd name="connsiteX8" fmla="*/ 1541695 w 2073701"/>
                  <a:gd name="connsiteY8" fmla="*/ 104748 h 1253402"/>
                  <a:gd name="connsiteX9" fmla="*/ 1837396 w 2073701"/>
                  <a:gd name="connsiteY9" fmla="*/ 236677 h 1253402"/>
                  <a:gd name="connsiteX10" fmla="*/ 2014817 w 2073701"/>
                  <a:gd name="connsiteY10" fmla="*/ 391351 h 1253402"/>
                  <a:gd name="connsiteX11" fmla="*/ 2055761 w 2073701"/>
                  <a:gd name="connsiteY11" fmla="*/ 523280 h 1253402"/>
                  <a:gd name="connsiteX12" fmla="*/ 2037564 w 2073701"/>
                  <a:gd name="connsiteY12" fmla="*/ 677954 h 1253402"/>
                  <a:gd name="connsiteX13" fmla="*/ 1658833 w 2073701"/>
                  <a:gd name="connsiteY13" fmla="*/ 1253402 h 1253402"/>
                  <a:gd name="connsiteX0" fmla="*/ 67737 w 2073701"/>
                  <a:gd name="connsiteY0" fmla="*/ 923614 h 1253402"/>
                  <a:gd name="connsiteX1" fmla="*/ 4047 w 2073701"/>
                  <a:gd name="connsiteY1" fmla="*/ 778038 h 1253402"/>
                  <a:gd name="connsiteX2" fmla="*/ 17695 w 2073701"/>
                  <a:gd name="connsiteY2" fmla="*/ 486886 h 1253402"/>
                  <a:gd name="connsiteX3" fmla="*/ 108680 w 2073701"/>
                  <a:gd name="connsiteY3" fmla="*/ 241226 h 1253402"/>
                  <a:gd name="connsiteX4" fmla="*/ 295199 w 2073701"/>
                  <a:gd name="connsiteY4" fmla="*/ 91100 h 1253402"/>
                  <a:gd name="connsiteX5" fmla="*/ 490817 w 2073701"/>
                  <a:gd name="connsiteY5" fmla="*/ 27411 h 1253402"/>
                  <a:gd name="connsiteX6" fmla="*/ 850208 w 2073701"/>
                  <a:gd name="connsiteY6" fmla="*/ 115 h 1253402"/>
                  <a:gd name="connsiteX7" fmla="*/ 1164107 w 2073701"/>
                  <a:gd name="connsiteY7" fmla="*/ 36509 h 1253402"/>
                  <a:gd name="connsiteX8" fmla="*/ 1541695 w 2073701"/>
                  <a:gd name="connsiteY8" fmla="*/ 104748 h 1253402"/>
                  <a:gd name="connsiteX9" fmla="*/ 1837396 w 2073701"/>
                  <a:gd name="connsiteY9" fmla="*/ 236677 h 1253402"/>
                  <a:gd name="connsiteX10" fmla="*/ 2014817 w 2073701"/>
                  <a:gd name="connsiteY10" fmla="*/ 391351 h 1253402"/>
                  <a:gd name="connsiteX11" fmla="*/ 2055761 w 2073701"/>
                  <a:gd name="connsiteY11" fmla="*/ 523280 h 1253402"/>
                  <a:gd name="connsiteX12" fmla="*/ 2037564 w 2073701"/>
                  <a:gd name="connsiteY12" fmla="*/ 677954 h 1253402"/>
                  <a:gd name="connsiteX13" fmla="*/ 1658833 w 2073701"/>
                  <a:gd name="connsiteY13" fmla="*/ 1253402 h 1253402"/>
                  <a:gd name="connsiteX0" fmla="*/ 67737 w 2073701"/>
                  <a:gd name="connsiteY0" fmla="*/ 923614 h 1253402"/>
                  <a:gd name="connsiteX1" fmla="*/ 4047 w 2073701"/>
                  <a:gd name="connsiteY1" fmla="*/ 778038 h 1253402"/>
                  <a:gd name="connsiteX2" fmla="*/ 17695 w 2073701"/>
                  <a:gd name="connsiteY2" fmla="*/ 486886 h 1253402"/>
                  <a:gd name="connsiteX3" fmla="*/ 108680 w 2073701"/>
                  <a:gd name="connsiteY3" fmla="*/ 241226 h 1253402"/>
                  <a:gd name="connsiteX4" fmla="*/ 295199 w 2073701"/>
                  <a:gd name="connsiteY4" fmla="*/ 91100 h 1253402"/>
                  <a:gd name="connsiteX5" fmla="*/ 490817 w 2073701"/>
                  <a:gd name="connsiteY5" fmla="*/ 27411 h 1253402"/>
                  <a:gd name="connsiteX6" fmla="*/ 850208 w 2073701"/>
                  <a:gd name="connsiteY6" fmla="*/ 115 h 1253402"/>
                  <a:gd name="connsiteX7" fmla="*/ 1164107 w 2073701"/>
                  <a:gd name="connsiteY7" fmla="*/ 36509 h 1253402"/>
                  <a:gd name="connsiteX8" fmla="*/ 1541695 w 2073701"/>
                  <a:gd name="connsiteY8" fmla="*/ 104748 h 1253402"/>
                  <a:gd name="connsiteX9" fmla="*/ 1837396 w 2073701"/>
                  <a:gd name="connsiteY9" fmla="*/ 236677 h 1253402"/>
                  <a:gd name="connsiteX10" fmla="*/ 2014817 w 2073701"/>
                  <a:gd name="connsiteY10" fmla="*/ 391351 h 1253402"/>
                  <a:gd name="connsiteX11" fmla="*/ 2055761 w 2073701"/>
                  <a:gd name="connsiteY11" fmla="*/ 523280 h 1253402"/>
                  <a:gd name="connsiteX12" fmla="*/ 2037564 w 2073701"/>
                  <a:gd name="connsiteY12" fmla="*/ 859967 h 1253402"/>
                  <a:gd name="connsiteX13" fmla="*/ 1658833 w 2073701"/>
                  <a:gd name="connsiteY13" fmla="*/ 1253402 h 1253402"/>
                  <a:gd name="connsiteX0" fmla="*/ 67737 w 2085335"/>
                  <a:gd name="connsiteY0" fmla="*/ 923614 h 1253402"/>
                  <a:gd name="connsiteX1" fmla="*/ 4047 w 2085335"/>
                  <a:gd name="connsiteY1" fmla="*/ 778038 h 1253402"/>
                  <a:gd name="connsiteX2" fmla="*/ 17695 w 2085335"/>
                  <a:gd name="connsiteY2" fmla="*/ 486886 h 1253402"/>
                  <a:gd name="connsiteX3" fmla="*/ 108680 w 2085335"/>
                  <a:gd name="connsiteY3" fmla="*/ 241226 h 1253402"/>
                  <a:gd name="connsiteX4" fmla="*/ 295199 w 2085335"/>
                  <a:gd name="connsiteY4" fmla="*/ 91100 h 1253402"/>
                  <a:gd name="connsiteX5" fmla="*/ 490817 w 2085335"/>
                  <a:gd name="connsiteY5" fmla="*/ 27411 h 1253402"/>
                  <a:gd name="connsiteX6" fmla="*/ 850208 w 2085335"/>
                  <a:gd name="connsiteY6" fmla="*/ 115 h 1253402"/>
                  <a:gd name="connsiteX7" fmla="*/ 1164107 w 2085335"/>
                  <a:gd name="connsiteY7" fmla="*/ 36509 h 1253402"/>
                  <a:gd name="connsiteX8" fmla="*/ 1541695 w 2085335"/>
                  <a:gd name="connsiteY8" fmla="*/ 104748 h 1253402"/>
                  <a:gd name="connsiteX9" fmla="*/ 1837396 w 2085335"/>
                  <a:gd name="connsiteY9" fmla="*/ 236677 h 1253402"/>
                  <a:gd name="connsiteX10" fmla="*/ 2014817 w 2085335"/>
                  <a:gd name="connsiteY10" fmla="*/ 391351 h 1253402"/>
                  <a:gd name="connsiteX11" fmla="*/ 2077429 w 2085335"/>
                  <a:gd name="connsiteY11" fmla="*/ 588285 h 1253402"/>
                  <a:gd name="connsiteX12" fmla="*/ 2037564 w 2085335"/>
                  <a:gd name="connsiteY12" fmla="*/ 859967 h 1253402"/>
                  <a:gd name="connsiteX13" fmla="*/ 1658833 w 2085335"/>
                  <a:gd name="connsiteY13" fmla="*/ 1253402 h 125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85335" h="1253402">
                    <a:moveTo>
                      <a:pt x="67737" y="923614"/>
                    </a:moveTo>
                    <a:cubicBezTo>
                      <a:pt x="40062" y="887220"/>
                      <a:pt x="12387" y="850826"/>
                      <a:pt x="4047" y="778038"/>
                    </a:cubicBezTo>
                    <a:cubicBezTo>
                      <a:pt x="-4293" y="705250"/>
                      <a:pt x="256" y="576355"/>
                      <a:pt x="17695" y="486886"/>
                    </a:cubicBezTo>
                    <a:cubicBezTo>
                      <a:pt x="35134" y="397417"/>
                      <a:pt x="62429" y="307190"/>
                      <a:pt x="108680" y="241226"/>
                    </a:cubicBezTo>
                    <a:cubicBezTo>
                      <a:pt x="154931" y="175262"/>
                      <a:pt x="231510" y="126736"/>
                      <a:pt x="295199" y="91100"/>
                    </a:cubicBezTo>
                    <a:cubicBezTo>
                      <a:pt x="358888" y="55464"/>
                      <a:pt x="398316" y="42575"/>
                      <a:pt x="490817" y="27411"/>
                    </a:cubicBezTo>
                    <a:cubicBezTo>
                      <a:pt x="583319" y="12247"/>
                      <a:pt x="737993" y="-1401"/>
                      <a:pt x="850208" y="115"/>
                    </a:cubicBezTo>
                    <a:cubicBezTo>
                      <a:pt x="962423" y="1631"/>
                      <a:pt x="1048859" y="19070"/>
                      <a:pt x="1164107" y="36509"/>
                    </a:cubicBezTo>
                    <a:cubicBezTo>
                      <a:pt x="1279355" y="53948"/>
                      <a:pt x="1429480" y="71387"/>
                      <a:pt x="1541695" y="104748"/>
                    </a:cubicBezTo>
                    <a:cubicBezTo>
                      <a:pt x="1653910" y="138109"/>
                      <a:pt x="1758542" y="188910"/>
                      <a:pt x="1837396" y="236677"/>
                    </a:cubicBezTo>
                    <a:cubicBezTo>
                      <a:pt x="1916250" y="284444"/>
                      <a:pt x="1974812" y="332750"/>
                      <a:pt x="2014817" y="391351"/>
                    </a:cubicBezTo>
                    <a:cubicBezTo>
                      <a:pt x="2054823" y="449952"/>
                      <a:pt x="2073638" y="510182"/>
                      <a:pt x="2077429" y="588285"/>
                    </a:cubicBezTo>
                    <a:cubicBezTo>
                      <a:pt x="2081220" y="666388"/>
                      <a:pt x="2107330" y="749114"/>
                      <a:pt x="2037564" y="859967"/>
                    </a:cubicBezTo>
                    <a:cubicBezTo>
                      <a:pt x="1967798" y="970820"/>
                      <a:pt x="1974744" y="1012798"/>
                      <a:pt x="1658833" y="1253402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53228832-F694-4B6C-BFC3-F5BF21211909}"/>
                  </a:ext>
                </a:extLst>
              </p:cNvPr>
              <p:cNvSpPr/>
              <p:nvPr/>
            </p:nvSpPr>
            <p:spPr>
              <a:xfrm>
                <a:off x="9598819" y="5877636"/>
                <a:ext cx="1728823" cy="770589"/>
              </a:xfrm>
              <a:custGeom>
                <a:avLst/>
                <a:gdLst>
                  <a:gd name="connsiteX0" fmla="*/ 106 w 1728823"/>
                  <a:gd name="connsiteY0" fmla="*/ 68239 h 770589"/>
                  <a:gd name="connsiteX1" fmla="*/ 18303 w 1728823"/>
                  <a:gd name="connsiteY1" fmla="*/ 222913 h 770589"/>
                  <a:gd name="connsiteX2" fmla="*/ 113838 w 1728823"/>
                  <a:gd name="connsiteY2" fmla="*/ 427630 h 770589"/>
                  <a:gd name="connsiteX3" fmla="*/ 304906 w 1728823"/>
                  <a:gd name="connsiteY3" fmla="*/ 623248 h 770589"/>
                  <a:gd name="connsiteX4" fmla="*/ 523271 w 1728823"/>
                  <a:gd name="connsiteY4" fmla="*/ 718782 h 770589"/>
                  <a:gd name="connsiteX5" fmla="*/ 796226 w 1728823"/>
                  <a:gd name="connsiteY5" fmla="*/ 768824 h 770589"/>
                  <a:gd name="connsiteX6" fmla="*/ 1091927 w 1728823"/>
                  <a:gd name="connsiteY6" fmla="*/ 750627 h 770589"/>
                  <a:gd name="connsiteX7" fmla="*/ 1342136 w 1728823"/>
                  <a:gd name="connsiteY7" fmla="*/ 668740 h 770589"/>
                  <a:gd name="connsiteX8" fmla="*/ 1510459 w 1728823"/>
                  <a:gd name="connsiteY8" fmla="*/ 536812 h 770589"/>
                  <a:gd name="connsiteX9" fmla="*/ 1628739 w 1728823"/>
                  <a:gd name="connsiteY9" fmla="*/ 359391 h 770589"/>
                  <a:gd name="connsiteX10" fmla="*/ 1687880 w 1728823"/>
                  <a:gd name="connsiteY10" fmla="*/ 172871 h 770589"/>
                  <a:gd name="connsiteX11" fmla="*/ 1728823 w 1728823"/>
                  <a:gd name="connsiteY11" fmla="*/ 0 h 77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28823" h="770589">
                    <a:moveTo>
                      <a:pt x="106" y="68239"/>
                    </a:moveTo>
                    <a:cubicBezTo>
                      <a:pt x="-273" y="115627"/>
                      <a:pt x="-652" y="163015"/>
                      <a:pt x="18303" y="222913"/>
                    </a:cubicBezTo>
                    <a:cubicBezTo>
                      <a:pt x="37258" y="282811"/>
                      <a:pt x="66071" y="360908"/>
                      <a:pt x="113838" y="427630"/>
                    </a:cubicBezTo>
                    <a:cubicBezTo>
                      <a:pt x="161605" y="494352"/>
                      <a:pt x="236667" y="574723"/>
                      <a:pt x="304906" y="623248"/>
                    </a:cubicBezTo>
                    <a:cubicBezTo>
                      <a:pt x="373145" y="671773"/>
                      <a:pt x="441384" y="694519"/>
                      <a:pt x="523271" y="718782"/>
                    </a:cubicBezTo>
                    <a:cubicBezTo>
                      <a:pt x="605158" y="743045"/>
                      <a:pt x="701450" y="763517"/>
                      <a:pt x="796226" y="768824"/>
                    </a:cubicBezTo>
                    <a:cubicBezTo>
                      <a:pt x="891002" y="774131"/>
                      <a:pt x="1000942" y="767308"/>
                      <a:pt x="1091927" y="750627"/>
                    </a:cubicBezTo>
                    <a:cubicBezTo>
                      <a:pt x="1182912" y="733946"/>
                      <a:pt x="1272381" y="704376"/>
                      <a:pt x="1342136" y="668740"/>
                    </a:cubicBezTo>
                    <a:cubicBezTo>
                      <a:pt x="1411891" y="633104"/>
                      <a:pt x="1462692" y="588370"/>
                      <a:pt x="1510459" y="536812"/>
                    </a:cubicBezTo>
                    <a:cubicBezTo>
                      <a:pt x="1558226" y="485254"/>
                      <a:pt x="1599169" y="420048"/>
                      <a:pt x="1628739" y="359391"/>
                    </a:cubicBezTo>
                    <a:cubicBezTo>
                      <a:pt x="1658309" y="298734"/>
                      <a:pt x="1671199" y="232770"/>
                      <a:pt x="1687880" y="172871"/>
                    </a:cubicBezTo>
                    <a:cubicBezTo>
                      <a:pt x="1704561" y="112973"/>
                      <a:pt x="1716692" y="56486"/>
                      <a:pt x="1728823" y="0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190E93B4-7DB9-4AA2-A96C-6B24205F309B}"/>
                  </a:ext>
                </a:extLst>
              </p:cNvPr>
              <p:cNvSpPr/>
              <p:nvPr/>
            </p:nvSpPr>
            <p:spPr>
              <a:xfrm>
                <a:off x="9316756" y="6009564"/>
                <a:ext cx="746193" cy="779439"/>
              </a:xfrm>
              <a:custGeom>
                <a:avLst/>
                <a:gdLst>
                  <a:gd name="connsiteX0" fmla="*/ 63805 w 746193"/>
                  <a:gd name="connsiteY0" fmla="*/ 9099 h 779439"/>
                  <a:gd name="connsiteX1" fmla="*/ 22862 w 746193"/>
                  <a:gd name="connsiteY1" fmla="*/ 204717 h 779439"/>
                  <a:gd name="connsiteX2" fmla="*/ 116 w 746193"/>
                  <a:gd name="connsiteY2" fmla="*/ 409433 h 779439"/>
                  <a:gd name="connsiteX3" fmla="*/ 31960 w 746193"/>
                  <a:gd name="connsiteY3" fmla="*/ 573206 h 779439"/>
                  <a:gd name="connsiteX4" fmla="*/ 82002 w 746193"/>
                  <a:gd name="connsiteY4" fmla="*/ 691487 h 779439"/>
                  <a:gd name="connsiteX5" fmla="*/ 154790 w 746193"/>
                  <a:gd name="connsiteY5" fmla="*/ 750627 h 779439"/>
                  <a:gd name="connsiteX6" fmla="*/ 263972 w 746193"/>
                  <a:gd name="connsiteY6" fmla="*/ 777923 h 779439"/>
                  <a:gd name="connsiteX7" fmla="*/ 436844 w 746193"/>
                  <a:gd name="connsiteY7" fmla="*/ 764275 h 779439"/>
                  <a:gd name="connsiteX8" fmla="*/ 586969 w 746193"/>
                  <a:gd name="connsiteY8" fmla="*/ 668740 h 779439"/>
                  <a:gd name="connsiteX9" fmla="*/ 664307 w 746193"/>
                  <a:gd name="connsiteY9" fmla="*/ 491320 h 779439"/>
                  <a:gd name="connsiteX10" fmla="*/ 732545 w 746193"/>
                  <a:gd name="connsiteY10" fmla="*/ 241111 h 779439"/>
                  <a:gd name="connsiteX11" fmla="*/ 746193 w 746193"/>
                  <a:gd name="connsiteY11" fmla="*/ 0 h 77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46193" h="779439">
                    <a:moveTo>
                      <a:pt x="63805" y="9099"/>
                    </a:moveTo>
                    <a:cubicBezTo>
                      <a:pt x="48641" y="73547"/>
                      <a:pt x="33477" y="137995"/>
                      <a:pt x="22862" y="204717"/>
                    </a:cubicBezTo>
                    <a:cubicBezTo>
                      <a:pt x="12247" y="271439"/>
                      <a:pt x="-1400" y="348018"/>
                      <a:pt x="116" y="409433"/>
                    </a:cubicBezTo>
                    <a:cubicBezTo>
                      <a:pt x="1632" y="470848"/>
                      <a:pt x="18312" y="526197"/>
                      <a:pt x="31960" y="573206"/>
                    </a:cubicBezTo>
                    <a:cubicBezTo>
                      <a:pt x="45608" y="620215"/>
                      <a:pt x="61530" y="661917"/>
                      <a:pt x="82002" y="691487"/>
                    </a:cubicBezTo>
                    <a:cubicBezTo>
                      <a:pt x="102474" y="721057"/>
                      <a:pt x="124462" y="736221"/>
                      <a:pt x="154790" y="750627"/>
                    </a:cubicBezTo>
                    <a:cubicBezTo>
                      <a:pt x="185118" y="765033"/>
                      <a:pt x="216963" y="775648"/>
                      <a:pt x="263972" y="777923"/>
                    </a:cubicBezTo>
                    <a:cubicBezTo>
                      <a:pt x="310981" y="780198"/>
                      <a:pt x="383011" y="782472"/>
                      <a:pt x="436844" y="764275"/>
                    </a:cubicBezTo>
                    <a:cubicBezTo>
                      <a:pt x="490677" y="746078"/>
                      <a:pt x="549059" y="714232"/>
                      <a:pt x="586969" y="668740"/>
                    </a:cubicBezTo>
                    <a:cubicBezTo>
                      <a:pt x="624879" y="623248"/>
                      <a:pt x="640044" y="562592"/>
                      <a:pt x="664307" y="491320"/>
                    </a:cubicBezTo>
                    <a:cubicBezTo>
                      <a:pt x="688570" y="420049"/>
                      <a:pt x="718897" y="322998"/>
                      <a:pt x="732545" y="241111"/>
                    </a:cubicBezTo>
                    <a:cubicBezTo>
                      <a:pt x="746193" y="159224"/>
                      <a:pt x="746193" y="79612"/>
                      <a:pt x="746193" y="0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7E65FF4C-57B5-49BA-AD6D-598A54D18796}"/>
                  </a:ext>
                </a:extLst>
              </p:cNvPr>
              <p:cNvSpPr/>
              <p:nvPr/>
            </p:nvSpPr>
            <p:spPr>
              <a:xfrm>
                <a:off x="9334959" y="5693639"/>
                <a:ext cx="2084586" cy="1258577"/>
              </a:xfrm>
              <a:custGeom>
                <a:avLst/>
                <a:gdLst>
                  <a:gd name="connsiteX0" fmla="*/ 1437564 w 1629552"/>
                  <a:gd name="connsiteY0" fmla="*/ 0 h 965829"/>
                  <a:gd name="connsiteX1" fmla="*/ 1546746 w 1629552"/>
                  <a:gd name="connsiteY1" fmla="*/ 77338 h 965829"/>
                  <a:gd name="connsiteX2" fmla="*/ 1619534 w 1629552"/>
                  <a:gd name="connsiteY2" fmla="*/ 245660 h 965829"/>
                  <a:gd name="connsiteX3" fmla="*/ 1624084 w 1629552"/>
                  <a:gd name="connsiteY3" fmla="*/ 441278 h 965829"/>
                  <a:gd name="connsiteX4" fmla="*/ 1574042 w 1629552"/>
                  <a:gd name="connsiteY4" fmla="*/ 659642 h 965829"/>
                  <a:gd name="connsiteX5" fmla="*/ 1492155 w 1629552"/>
                  <a:gd name="connsiteY5" fmla="*/ 787021 h 965829"/>
                  <a:gd name="connsiteX6" fmla="*/ 1364776 w 1629552"/>
                  <a:gd name="connsiteY6" fmla="*/ 882556 h 965829"/>
                  <a:gd name="connsiteX7" fmla="*/ 1173707 w 1629552"/>
                  <a:gd name="connsiteY7" fmla="*/ 950794 h 965829"/>
                  <a:gd name="connsiteX8" fmla="*/ 973540 w 1629552"/>
                  <a:gd name="connsiteY8" fmla="*/ 964442 h 965829"/>
                  <a:gd name="connsiteX9" fmla="*/ 791570 w 1629552"/>
                  <a:gd name="connsiteY9" fmla="*/ 928048 h 965829"/>
                  <a:gd name="connsiteX10" fmla="*/ 564107 w 1629552"/>
                  <a:gd name="connsiteY10" fmla="*/ 832514 h 965829"/>
                  <a:gd name="connsiteX11" fmla="*/ 432179 w 1629552"/>
                  <a:gd name="connsiteY11" fmla="*/ 714233 h 965829"/>
                  <a:gd name="connsiteX12" fmla="*/ 309349 w 1629552"/>
                  <a:gd name="connsiteY12" fmla="*/ 555009 h 965829"/>
                  <a:gd name="connsiteX13" fmla="*/ 213815 w 1629552"/>
                  <a:gd name="connsiteY13" fmla="*/ 313899 h 965829"/>
                  <a:gd name="connsiteX14" fmla="*/ 118281 w 1629552"/>
                  <a:gd name="connsiteY14" fmla="*/ 168323 h 965829"/>
                  <a:gd name="connsiteX15" fmla="*/ 0 w 1629552"/>
                  <a:gd name="connsiteY15" fmla="*/ 40944 h 965829"/>
                  <a:gd name="connsiteX0" fmla="*/ 1727919 w 1919907"/>
                  <a:gd name="connsiteY0" fmla="*/ 167072 h 1132901"/>
                  <a:gd name="connsiteX1" fmla="*/ 1837101 w 1919907"/>
                  <a:gd name="connsiteY1" fmla="*/ 244410 h 1132901"/>
                  <a:gd name="connsiteX2" fmla="*/ 1909889 w 1919907"/>
                  <a:gd name="connsiteY2" fmla="*/ 412732 h 1132901"/>
                  <a:gd name="connsiteX3" fmla="*/ 1914439 w 1919907"/>
                  <a:gd name="connsiteY3" fmla="*/ 608350 h 1132901"/>
                  <a:gd name="connsiteX4" fmla="*/ 1864397 w 1919907"/>
                  <a:gd name="connsiteY4" fmla="*/ 826714 h 1132901"/>
                  <a:gd name="connsiteX5" fmla="*/ 1782510 w 1919907"/>
                  <a:gd name="connsiteY5" fmla="*/ 954093 h 1132901"/>
                  <a:gd name="connsiteX6" fmla="*/ 1655131 w 1919907"/>
                  <a:gd name="connsiteY6" fmla="*/ 1049628 h 1132901"/>
                  <a:gd name="connsiteX7" fmla="*/ 1464062 w 1919907"/>
                  <a:gd name="connsiteY7" fmla="*/ 1117866 h 1132901"/>
                  <a:gd name="connsiteX8" fmla="*/ 1263895 w 1919907"/>
                  <a:gd name="connsiteY8" fmla="*/ 1131514 h 1132901"/>
                  <a:gd name="connsiteX9" fmla="*/ 1081925 w 1919907"/>
                  <a:gd name="connsiteY9" fmla="*/ 1095120 h 1132901"/>
                  <a:gd name="connsiteX10" fmla="*/ 854462 w 1919907"/>
                  <a:gd name="connsiteY10" fmla="*/ 999586 h 1132901"/>
                  <a:gd name="connsiteX11" fmla="*/ 722534 w 1919907"/>
                  <a:gd name="connsiteY11" fmla="*/ 881305 h 1132901"/>
                  <a:gd name="connsiteX12" fmla="*/ 599704 w 1919907"/>
                  <a:gd name="connsiteY12" fmla="*/ 722081 h 1132901"/>
                  <a:gd name="connsiteX13" fmla="*/ 504170 w 1919907"/>
                  <a:gd name="connsiteY13" fmla="*/ 480971 h 1132901"/>
                  <a:gd name="connsiteX14" fmla="*/ 408636 w 1919907"/>
                  <a:gd name="connsiteY14" fmla="*/ 335395 h 1132901"/>
                  <a:gd name="connsiteX15" fmla="*/ 0 w 1919907"/>
                  <a:gd name="connsiteY15" fmla="*/ 0 h 1132901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573315 w 2084586"/>
                  <a:gd name="connsiteY14" fmla="*/ 461071 h 1258577"/>
                  <a:gd name="connsiteX15" fmla="*/ 0 w 2084586"/>
                  <a:gd name="connsiteY15" fmla="*/ 0 h 1258577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573315 w 2084586"/>
                  <a:gd name="connsiteY14" fmla="*/ 461071 h 1258577"/>
                  <a:gd name="connsiteX15" fmla="*/ 0 w 2084586"/>
                  <a:gd name="connsiteY15" fmla="*/ 0 h 1258577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473641 w 2084586"/>
                  <a:gd name="connsiteY14" fmla="*/ 365731 h 1258577"/>
                  <a:gd name="connsiteX15" fmla="*/ 0 w 2084586"/>
                  <a:gd name="connsiteY15" fmla="*/ 0 h 1258577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473641 w 2084586"/>
                  <a:gd name="connsiteY14" fmla="*/ 365731 h 1258577"/>
                  <a:gd name="connsiteX15" fmla="*/ 0 w 2084586"/>
                  <a:gd name="connsiteY15" fmla="*/ 0 h 125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84586" h="1258577">
                    <a:moveTo>
                      <a:pt x="1892598" y="292748"/>
                    </a:moveTo>
                    <a:cubicBezTo>
                      <a:pt x="1932025" y="310945"/>
                      <a:pt x="1971452" y="329143"/>
                      <a:pt x="2001780" y="370086"/>
                    </a:cubicBezTo>
                    <a:cubicBezTo>
                      <a:pt x="2032108" y="411029"/>
                      <a:pt x="2061678" y="477751"/>
                      <a:pt x="2074568" y="538408"/>
                    </a:cubicBezTo>
                    <a:cubicBezTo>
                      <a:pt x="2087458" y="599065"/>
                      <a:pt x="2086700" y="665029"/>
                      <a:pt x="2079118" y="734026"/>
                    </a:cubicBezTo>
                    <a:cubicBezTo>
                      <a:pt x="2071536" y="803023"/>
                      <a:pt x="2051064" y="894766"/>
                      <a:pt x="2029076" y="952390"/>
                    </a:cubicBezTo>
                    <a:cubicBezTo>
                      <a:pt x="2007088" y="1010014"/>
                      <a:pt x="1982067" y="1042617"/>
                      <a:pt x="1947189" y="1079769"/>
                    </a:cubicBezTo>
                    <a:cubicBezTo>
                      <a:pt x="1912311" y="1116921"/>
                      <a:pt x="1872885" y="1148009"/>
                      <a:pt x="1819810" y="1175304"/>
                    </a:cubicBezTo>
                    <a:cubicBezTo>
                      <a:pt x="1766735" y="1202600"/>
                      <a:pt x="1693947" y="1229894"/>
                      <a:pt x="1628741" y="1243542"/>
                    </a:cubicBezTo>
                    <a:cubicBezTo>
                      <a:pt x="1563535" y="1257190"/>
                      <a:pt x="1492263" y="1260981"/>
                      <a:pt x="1428574" y="1257190"/>
                    </a:cubicBezTo>
                    <a:cubicBezTo>
                      <a:pt x="1364884" y="1253399"/>
                      <a:pt x="1314843" y="1242784"/>
                      <a:pt x="1246604" y="1220796"/>
                    </a:cubicBezTo>
                    <a:cubicBezTo>
                      <a:pt x="1178365" y="1198808"/>
                      <a:pt x="1079039" y="1160898"/>
                      <a:pt x="1019141" y="1125262"/>
                    </a:cubicBezTo>
                    <a:cubicBezTo>
                      <a:pt x="959243" y="1089626"/>
                      <a:pt x="929673" y="1053232"/>
                      <a:pt x="887213" y="1006981"/>
                    </a:cubicBezTo>
                    <a:cubicBezTo>
                      <a:pt x="844753" y="960730"/>
                      <a:pt x="800777" y="914479"/>
                      <a:pt x="764383" y="847757"/>
                    </a:cubicBezTo>
                    <a:cubicBezTo>
                      <a:pt x="727989" y="781035"/>
                      <a:pt x="717306" y="686985"/>
                      <a:pt x="668849" y="606647"/>
                    </a:cubicBezTo>
                    <a:cubicBezTo>
                      <a:pt x="620392" y="526309"/>
                      <a:pt x="650121" y="488507"/>
                      <a:pt x="473641" y="365731"/>
                    </a:cubicBezTo>
                    <a:cubicBezTo>
                      <a:pt x="297161" y="242955"/>
                      <a:pt x="206000" y="335632"/>
                      <a:pt x="0" y="0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4B6D5D68-9A8C-46EC-B266-566E59C91DC6}"/>
                  </a:ext>
                </a:extLst>
              </p:cNvPr>
              <p:cNvSpPr/>
              <p:nvPr/>
            </p:nvSpPr>
            <p:spPr>
              <a:xfrm>
                <a:off x="9980395" y="6023212"/>
                <a:ext cx="946912" cy="1068515"/>
              </a:xfrm>
              <a:custGeom>
                <a:avLst/>
                <a:gdLst>
                  <a:gd name="connsiteX0" fmla="*/ 946912 w 946912"/>
                  <a:gd name="connsiteY0" fmla="*/ 0 h 1068515"/>
                  <a:gd name="connsiteX1" fmla="*/ 801336 w 946912"/>
                  <a:gd name="connsiteY1" fmla="*/ 122830 h 1068515"/>
                  <a:gd name="connsiteX2" fmla="*/ 696704 w 946912"/>
                  <a:gd name="connsiteY2" fmla="*/ 295701 h 1068515"/>
                  <a:gd name="connsiteX3" fmla="*/ 660309 w 946912"/>
                  <a:gd name="connsiteY3" fmla="*/ 445827 h 1068515"/>
                  <a:gd name="connsiteX4" fmla="*/ 683056 w 946912"/>
                  <a:gd name="connsiteY4" fmla="*/ 573206 h 1068515"/>
                  <a:gd name="connsiteX5" fmla="*/ 723999 w 946912"/>
                  <a:gd name="connsiteY5" fmla="*/ 736979 h 1068515"/>
                  <a:gd name="connsiteX6" fmla="*/ 719450 w 946912"/>
                  <a:gd name="connsiteY6" fmla="*/ 868907 h 1068515"/>
                  <a:gd name="connsiteX7" fmla="*/ 660309 w 946912"/>
                  <a:gd name="connsiteY7" fmla="*/ 987188 h 1068515"/>
                  <a:gd name="connsiteX8" fmla="*/ 496536 w 946912"/>
                  <a:gd name="connsiteY8" fmla="*/ 1059976 h 1068515"/>
                  <a:gd name="connsiteX9" fmla="*/ 259975 w 946912"/>
                  <a:gd name="connsiteY9" fmla="*/ 1059976 h 1068515"/>
                  <a:gd name="connsiteX10" fmla="*/ 78005 w 946912"/>
                  <a:gd name="connsiteY10" fmla="*/ 996287 h 1068515"/>
                  <a:gd name="connsiteX11" fmla="*/ 9766 w 946912"/>
                  <a:gd name="connsiteY11" fmla="*/ 850710 h 1068515"/>
                  <a:gd name="connsiteX12" fmla="*/ 5217 w 946912"/>
                  <a:gd name="connsiteY12" fmla="*/ 650543 h 1068515"/>
                  <a:gd name="connsiteX13" fmla="*/ 55259 w 946912"/>
                  <a:gd name="connsiteY13" fmla="*/ 477672 h 1068515"/>
                  <a:gd name="connsiteX14" fmla="*/ 155342 w 946912"/>
                  <a:gd name="connsiteY14" fmla="*/ 286603 h 1068515"/>
                  <a:gd name="connsiteX15" fmla="*/ 287271 w 946912"/>
                  <a:gd name="connsiteY15" fmla="*/ 136478 h 1068515"/>
                  <a:gd name="connsiteX16" fmla="*/ 464692 w 946912"/>
                  <a:gd name="connsiteY16" fmla="*/ 36394 h 1068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46912" h="1068515">
                    <a:moveTo>
                      <a:pt x="946912" y="0"/>
                    </a:moveTo>
                    <a:cubicBezTo>
                      <a:pt x="894974" y="36773"/>
                      <a:pt x="843037" y="73547"/>
                      <a:pt x="801336" y="122830"/>
                    </a:cubicBezTo>
                    <a:cubicBezTo>
                      <a:pt x="759635" y="172113"/>
                      <a:pt x="720208" y="241868"/>
                      <a:pt x="696704" y="295701"/>
                    </a:cubicBezTo>
                    <a:cubicBezTo>
                      <a:pt x="673199" y="349534"/>
                      <a:pt x="662584" y="399576"/>
                      <a:pt x="660309" y="445827"/>
                    </a:cubicBezTo>
                    <a:cubicBezTo>
                      <a:pt x="658034" y="492078"/>
                      <a:pt x="672441" y="524681"/>
                      <a:pt x="683056" y="573206"/>
                    </a:cubicBezTo>
                    <a:cubicBezTo>
                      <a:pt x="693671" y="621731"/>
                      <a:pt x="717933" y="687695"/>
                      <a:pt x="723999" y="736979"/>
                    </a:cubicBezTo>
                    <a:cubicBezTo>
                      <a:pt x="730065" y="786263"/>
                      <a:pt x="730065" y="827206"/>
                      <a:pt x="719450" y="868907"/>
                    </a:cubicBezTo>
                    <a:cubicBezTo>
                      <a:pt x="708835" y="910608"/>
                      <a:pt x="697461" y="955343"/>
                      <a:pt x="660309" y="987188"/>
                    </a:cubicBezTo>
                    <a:cubicBezTo>
                      <a:pt x="623157" y="1019033"/>
                      <a:pt x="563258" y="1047845"/>
                      <a:pt x="496536" y="1059976"/>
                    </a:cubicBezTo>
                    <a:cubicBezTo>
                      <a:pt x="429814" y="1072107"/>
                      <a:pt x="329730" y="1070591"/>
                      <a:pt x="259975" y="1059976"/>
                    </a:cubicBezTo>
                    <a:cubicBezTo>
                      <a:pt x="190220" y="1049361"/>
                      <a:pt x="119706" y="1031165"/>
                      <a:pt x="78005" y="996287"/>
                    </a:cubicBezTo>
                    <a:cubicBezTo>
                      <a:pt x="36304" y="961409"/>
                      <a:pt x="21897" y="908334"/>
                      <a:pt x="9766" y="850710"/>
                    </a:cubicBezTo>
                    <a:cubicBezTo>
                      <a:pt x="-2365" y="793086"/>
                      <a:pt x="-2365" y="712716"/>
                      <a:pt x="5217" y="650543"/>
                    </a:cubicBezTo>
                    <a:cubicBezTo>
                      <a:pt x="12799" y="588370"/>
                      <a:pt x="30238" y="538329"/>
                      <a:pt x="55259" y="477672"/>
                    </a:cubicBezTo>
                    <a:cubicBezTo>
                      <a:pt x="80280" y="417015"/>
                      <a:pt x="116673" y="343469"/>
                      <a:pt x="155342" y="286603"/>
                    </a:cubicBezTo>
                    <a:cubicBezTo>
                      <a:pt x="194011" y="229737"/>
                      <a:pt x="235713" y="178179"/>
                      <a:pt x="287271" y="136478"/>
                    </a:cubicBezTo>
                    <a:cubicBezTo>
                      <a:pt x="338829" y="94777"/>
                      <a:pt x="401760" y="65585"/>
                      <a:pt x="464692" y="36394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A3C9B06D-329D-4285-B688-ACCFC0110CBA}"/>
                  </a:ext>
                </a:extLst>
              </p:cNvPr>
              <p:cNvSpPr/>
              <p:nvPr/>
            </p:nvSpPr>
            <p:spPr>
              <a:xfrm>
                <a:off x="9007955" y="5141802"/>
                <a:ext cx="2243256" cy="1857889"/>
              </a:xfrm>
              <a:custGeom>
                <a:avLst/>
                <a:gdLst>
                  <a:gd name="connsiteX0" fmla="*/ 1561101 w 1798807"/>
                  <a:gd name="connsiteY0" fmla="*/ 895058 h 1857889"/>
                  <a:gd name="connsiteX1" fmla="*/ 1702128 w 1798807"/>
                  <a:gd name="connsiteY1" fmla="*/ 967846 h 1857889"/>
                  <a:gd name="connsiteX2" fmla="*/ 1788564 w 1798807"/>
                  <a:gd name="connsiteY2" fmla="*/ 1077028 h 1857889"/>
                  <a:gd name="connsiteX3" fmla="*/ 1788564 w 1798807"/>
                  <a:gd name="connsiteY3" fmla="*/ 1240801 h 1857889"/>
                  <a:gd name="connsiteX4" fmla="*/ 1711226 w 1798807"/>
                  <a:gd name="connsiteY4" fmla="*/ 1422771 h 1857889"/>
                  <a:gd name="connsiteX5" fmla="*/ 1561101 w 1798807"/>
                  <a:gd name="connsiteY5" fmla="*/ 1609291 h 1857889"/>
                  <a:gd name="connsiteX6" fmla="*/ 1351835 w 1798807"/>
                  <a:gd name="connsiteY6" fmla="*/ 1741219 h 1857889"/>
                  <a:gd name="connsiteX7" fmla="*/ 1188062 w 1798807"/>
                  <a:gd name="connsiteY7" fmla="*/ 1804908 h 1857889"/>
                  <a:gd name="connsiteX8" fmla="*/ 946952 w 1798807"/>
                  <a:gd name="connsiteY8" fmla="*/ 1850401 h 1857889"/>
                  <a:gd name="connsiteX9" fmla="*/ 705841 w 1798807"/>
                  <a:gd name="connsiteY9" fmla="*/ 1850401 h 1857889"/>
                  <a:gd name="connsiteX10" fmla="*/ 460182 w 1798807"/>
                  <a:gd name="connsiteY10" fmla="*/ 1777613 h 1857889"/>
                  <a:gd name="connsiteX11" fmla="*/ 269113 w 1798807"/>
                  <a:gd name="connsiteY11" fmla="*/ 1668431 h 1857889"/>
                  <a:gd name="connsiteX12" fmla="*/ 128086 w 1798807"/>
                  <a:gd name="connsiteY12" fmla="*/ 1509207 h 1857889"/>
                  <a:gd name="connsiteX13" fmla="*/ 68946 w 1798807"/>
                  <a:gd name="connsiteY13" fmla="*/ 1304491 h 1857889"/>
                  <a:gd name="connsiteX14" fmla="*/ 78044 w 1798807"/>
                  <a:gd name="connsiteY14" fmla="*/ 981494 h 1857889"/>
                  <a:gd name="connsiteX15" fmla="*/ 191776 w 1798807"/>
                  <a:gd name="connsiteY15" fmla="*/ 676694 h 1857889"/>
                  <a:gd name="connsiteX16" fmla="*/ 323704 w 1798807"/>
                  <a:gd name="connsiteY16" fmla="*/ 476526 h 1857889"/>
                  <a:gd name="connsiteX17" fmla="*/ 437435 w 1798807"/>
                  <a:gd name="connsiteY17" fmla="*/ 376443 h 1857889"/>
                  <a:gd name="connsiteX18" fmla="*/ 455632 w 1798807"/>
                  <a:gd name="connsiteY18" fmla="*/ 208120 h 1857889"/>
                  <a:gd name="connsiteX19" fmla="*/ 373746 w 1798807"/>
                  <a:gd name="connsiteY19" fmla="*/ 30699 h 1857889"/>
                  <a:gd name="connsiteX20" fmla="*/ 228170 w 1798807"/>
                  <a:gd name="connsiteY20" fmla="*/ 7953 h 1857889"/>
                  <a:gd name="connsiteX21" fmla="*/ 91692 w 1798807"/>
                  <a:gd name="connsiteY21" fmla="*/ 117135 h 1857889"/>
                  <a:gd name="connsiteX22" fmla="*/ 14355 w 1798807"/>
                  <a:gd name="connsiteY22" fmla="*/ 262711 h 1857889"/>
                  <a:gd name="connsiteX23" fmla="*/ 5256 w 1798807"/>
                  <a:gd name="connsiteY23" fmla="*/ 453780 h 1857889"/>
                  <a:gd name="connsiteX24" fmla="*/ 73495 w 1798807"/>
                  <a:gd name="connsiteY24" fmla="*/ 622102 h 1857889"/>
                  <a:gd name="connsiteX25" fmla="*/ 241817 w 1798807"/>
                  <a:gd name="connsiteY25" fmla="*/ 758580 h 1857889"/>
                  <a:gd name="connsiteX0" fmla="*/ 1668026 w 2316219"/>
                  <a:gd name="connsiteY0" fmla="*/ 895058 h 1857889"/>
                  <a:gd name="connsiteX1" fmla="*/ 1809053 w 2316219"/>
                  <a:gd name="connsiteY1" fmla="*/ 967846 h 1857889"/>
                  <a:gd name="connsiteX2" fmla="*/ 1895489 w 2316219"/>
                  <a:gd name="connsiteY2" fmla="*/ 1077028 h 1857889"/>
                  <a:gd name="connsiteX3" fmla="*/ 1895489 w 2316219"/>
                  <a:gd name="connsiteY3" fmla="*/ 1240801 h 1857889"/>
                  <a:gd name="connsiteX4" fmla="*/ 1818151 w 2316219"/>
                  <a:gd name="connsiteY4" fmla="*/ 1422771 h 1857889"/>
                  <a:gd name="connsiteX5" fmla="*/ 1668026 w 2316219"/>
                  <a:gd name="connsiteY5" fmla="*/ 1609291 h 1857889"/>
                  <a:gd name="connsiteX6" fmla="*/ 1458760 w 2316219"/>
                  <a:gd name="connsiteY6" fmla="*/ 1741219 h 1857889"/>
                  <a:gd name="connsiteX7" fmla="*/ 1294987 w 2316219"/>
                  <a:gd name="connsiteY7" fmla="*/ 1804908 h 1857889"/>
                  <a:gd name="connsiteX8" fmla="*/ 1053877 w 2316219"/>
                  <a:gd name="connsiteY8" fmla="*/ 1850401 h 1857889"/>
                  <a:gd name="connsiteX9" fmla="*/ 812766 w 2316219"/>
                  <a:gd name="connsiteY9" fmla="*/ 1850401 h 1857889"/>
                  <a:gd name="connsiteX10" fmla="*/ 567107 w 2316219"/>
                  <a:gd name="connsiteY10" fmla="*/ 1777613 h 1857889"/>
                  <a:gd name="connsiteX11" fmla="*/ 376038 w 2316219"/>
                  <a:gd name="connsiteY11" fmla="*/ 1668431 h 1857889"/>
                  <a:gd name="connsiteX12" fmla="*/ 235011 w 2316219"/>
                  <a:gd name="connsiteY12" fmla="*/ 1509207 h 1857889"/>
                  <a:gd name="connsiteX13" fmla="*/ 175871 w 2316219"/>
                  <a:gd name="connsiteY13" fmla="*/ 1304491 h 1857889"/>
                  <a:gd name="connsiteX14" fmla="*/ 184969 w 2316219"/>
                  <a:gd name="connsiteY14" fmla="*/ 981494 h 1857889"/>
                  <a:gd name="connsiteX15" fmla="*/ 298701 w 2316219"/>
                  <a:gd name="connsiteY15" fmla="*/ 676694 h 1857889"/>
                  <a:gd name="connsiteX16" fmla="*/ 430629 w 2316219"/>
                  <a:gd name="connsiteY16" fmla="*/ 476526 h 1857889"/>
                  <a:gd name="connsiteX17" fmla="*/ 544360 w 2316219"/>
                  <a:gd name="connsiteY17" fmla="*/ 376443 h 1857889"/>
                  <a:gd name="connsiteX18" fmla="*/ 562557 w 2316219"/>
                  <a:gd name="connsiteY18" fmla="*/ 208120 h 1857889"/>
                  <a:gd name="connsiteX19" fmla="*/ 480671 w 2316219"/>
                  <a:gd name="connsiteY19" fmla="*/ 30699 h 1857889"/>
                  <a:gd name="connsiteX20" fmla="*/ 335095 w 2316219"/>
                  <a:gd name="connsiteY20" fmla="*/ 7953 h 1857889"/>
                  <a:gd name="connsiteX21" fmla="*/ 198617 w 2316219"/>
                  <a:gd name="connsiteY21" fmla="*/ 117135 h 1857889"/>
                  <a:gd name="connsiteX22" fmla="*/ 121280 w 2316219"/>
                  <a:gd name="connsiteY22" fmla="*/ 262711 h 1857889"/>
                  <a:gd name="connsiteX23" fmla="*/ 112181 w 2316219"/>
                  <a:gd name="connsiteY23" fmla="*/ 453780 h 1857889"/>
                  <a:gd name="connsiteX24" fmla="*/ 180420 w 2316219"/>
                  <a:gd name="connsiteY24" fmla="*/ 622102 h 1857889"/>
                  <a:gd name="connsiteX25" fmla="*/ 2316219 w 2316219"/>
                  <a:gd name="connsiteY25" fmla="*/ 836586 h 1857889"/>
                  <a:gd name="connsiteX0" fmla="*/ 1632015 w 2280208"/>
                  <a:gd name="connsiteY0" fmla="*/ 895058 h 1857889"/>
                  <a:gd name="connsiteX1" fmla="*/ 1773042 w 2280208"/>
                  <a:gd name="connsiteY1" fmla="*/ 967846 h 1857889"/>
                  <a:gd name="connsiteX2" fmla="*/ 1859478 w 2280208"/>
                  <a:gd name="connsiteY2" fmla="*/ 1077028 h 1857889"/>
                  <a:gd name="connsiteX3" fmla="*/ 1859478 w 2280208"/>
                  <a:gd name="connsiteY3" fmla="*/ 1240801 h 1857889"/>
                  <a:gd name="connsiteX4" fmla="*/ 1782140 w 2280208"/>
                  <a:gd name="connsiteY4" fmla="*/ 1422771 h 1857889"/>
                  <a:gd name="connsiteX5" fmla="*/ 1632015 w 2280208"/>
                  <a:gd name="connsiteY5" fmla="*/ 1609291 h 1857889"/>
                  <a:gd name="connsiteX6" fmla="*/ 1422749 w 2280208"/>
                  <a:gd name="connsiteY6" fmla="*/ 1741219 h 1857889"/>
                  <a:gd name="connsiteX7" fmla="*/ 1258976 w 2280208"/>
                  <a:gd name="connsiteY7" fmla="*/ 1804908 h 1857889"/>
                  <a:gd name="connsiteX8" fmla="*/ 1017866 w 2280208"/>
                  <a:gd name="connsiteY8" fmla="*/ 1850401 h 1857889"/>
                  <a:gd name="connsiteX9" fmla="*/ 776755 w 2280208"/>
                  <a:gd name="connsiteY9" fmla="*/ 1850401 h 1857889"/>
                  <a:gd name="connsiteX10" fmla="*/ 531096 w 2280208"/>
                  <a:gd name="connsiteY10" fmla="*/ 1777613 h 1857889"/>
                  <a:gd name="connsiteX11" fmla="*/ 340027 w 2280208"/>
                  <a:gd name="connsiteY11" fmla="*/ 1668431 h 1857889"/>
                  <a:gd name="connsiteX12" fmla="*/ 199000 w 2280208"/>
                  <a:gd name="connsiteY12" fmla="*/ 1509207 h 1857889"/>
                  <a:gd name="connsiteX13" fmla="*/ 139860 w 2280208"/>
                  <a:gd name="connsiteY13" fmla="*/ 1304491 h 1857889"/>
                  <a:gd name="connsiteX14" fmla="*/ 148958 w 2280208"/>
                  <a:gd name="connsiteY14" fmla="*/ 981494 h 1857889"/>
                  <a:gd name="connsiteX15" fmla="*/ 262690 w 2280208"/>
                  <a:gd name="connsiteY15" fmla="*/ 676694 h 1857889"/>
                  <a:gd name="connsiteX16" fmla="*/ 394618 w 2280208"/>
                  <a:gd name="connsiteY16" fmla="*/ 476526 h 1857889"/>
                  <a:gd name="connsiteX17" fmla="*/ 508349 w 2280208"/>
                  <a:gd name="connsiteY17" fmla="*/ 376443 h 1857889"/>
                  <a:gd name="connsiteX18" fmla="*/ 526546 w 2280208"/>
                  <a:gd name="connsiteY18" fmla="*/ 208120 h 1857889"/>
                  <a:gd name="connsiteX19" fmla="*/ 444660 w 2280208"/>
                  <a:gd name="connsiteY19" fmla="*/ 30699 h 1857889"/>
                  <a:gd name="connsiteX20" fmla="*/ 299084 w 2280208"/>
                  <a:gd name="connsiteY20" fmla="*/ 7953 h 1857889"/>
                  <a:gd name="connsiteX21" fmla="*/ 162606 w 2280208"/>
                  <a:gd name="connsiteY21" fmla="*/ 117135 h 1857889"/>
                  <a:gd name="connsiteX22" fmla="*/ 85269 w 2280208"/>
                  <a:gd name="connsiteY22" fmla="*/ 262711 h 1857889"/>
                  <a:gd name="connsiteX23" fmla="*/ 76170 w 2280208"/>
                  <a:gd name="connsiteY23" fmla="*/ 453780 h 1857889"/>
                  <a:gd name="connsiteX24" fmla="*/ 1102146 w 2280208"/>
                  <a:gd name="connsiteY24" fmla="*/ 838785 h 1857889"/>
                  <a:gd name="connsiteX25" fmla="*/ 2280208 w 2280208"/>
                  <a:gd name="connsiteY25" fmla="*/ 836586 h 1857889"/>
                  <a:gd name="connsiteX0" fmla="*/ 1548404 w 2196597"/>
                  <a:gd name="connsiteY0" fmla="*/ 895058 h 1857889"/>
                  <a:gd name="connsiteX1" fmla="*/ 1689431 w 2196597"/>
                  <a:gd name="connsiteY1" fmla="*/ 967846 h 1857889"/>
                  <a:gd name="connsiteX2" fmla="*/ 1775867 w 2196597"/>
                  <a:gd name="connsiteY2" fmla="*/ 1077028 h 1857889"/>
                  <a:gd name="connsiteX3" fmla="*/ 1775867 w 2196597"/>
                  <a:gd name="connsiteY3" fmla="*/ 1240801 h 1857889"/>
                  <a:gd name="connsiteX4" fmla="*/ 1698529 w 2196597"/>
                  <a:gd name="connsiteY4" fmla="*/ 1422771 h 1857889"/>
                  <a:gd name="connsiteX5" fmla="*/ 1548404 w 2196597"/>
                  <a:gd name="connsiteY5" fmla="*/ 1609291 h 1857889"/>
                  <a:gd name="connsiteX6" fmla="*/ 1339138 w 2196597"/>
                  <a:gd name="connsiteY6" fmla="*/ 1741219 h 1857889"/>
                  <a:gd name="connsiteX7" fmla="*/ 1175365 w 2196597"/>
                  <a:gd name="connsiteY7" fmla="*/ 1804908 h 1857889"/>
                  <a:gd name="connsiteX8" fmla="*/ 934255 w 2196597"/>
                  <a:gd name="connsiteY8" fmla="*/ 1850401 h 1857889"/>
                  <a:gd name="connsiteX9" fmla="*/ 693144 w 2196597"/>
                  <a:gd name="connsiteY9" fmla="*/ 1850401 h 1857889"/>
                  <a:gd name="connsiteX10" fmla="*/ 447485 w 2196597"/>
                  <a:gd name="connsiteY10" fmla="*/ 1777613 h 1857889"/>
                  <a:gd name="connsiteX11" fmla="*/ 256416 w 2196597"/>
                  <a:gd name="connsiteY11" fmla="*/ 1668431 h 1857889"/>
                  <a:gd name="connsiteX12" fmla="*/ 115389 w 2196597"/>
                  <a:gd name="connsiteY12" fmla="*/ 1509207 h 1857889"/>
                  <a:gd name="connsiteX13" fmla="*/ 56249 w 2196597"/>
                  <a:gd name="connsiteY13" fmla="*/ 1304491 h 1857889"/>
                  <a:gd name="connsiteX14" fmla="*/ 65347 w 2196597"/>
                  <a:gd name="connsiteY14" fmla="*/ 981494 h 1857889"/>
                  <a:gd name="connsiteX15" fmla="*/ 179079 w 2196597"/>
                  <a:gd name="connsiteY15" fmla="*/ 676694 h 1857889"/>
                  <a:gd name="connsiteX16" fmla="*/ 311007 w 2196597"/>
                  <a:gd name="connsiteY16" fmla="*/ 476526 h 1857889"/>
                  <a:gd name="connsiteX17" fmla="*/ 424738 w 2196597"/>
                  <a:gd name="connsiteY17" fmla="*/ 376443 h 1857889"/>
                  <a:gd name="connsiteX18" fmla="*/ 442935 w 2196597"/>
                  <a:gd name="connsiteY18" fmla="*/ 208120 h 1857889"/>
                  <a:gd name="connsiteX19" fmla="*/ 361049 w 2196597"/>
                  <a:gd name="connsiteY19" fmla="*/ 30699 h 1857889"/>
                  <a:gd name="connsiteX20" fmla="*/ 215473 w 2196597"/>
                  <a:gd name="connsiteY20" fmla="*/ 7953 h 1857889"/>
                  <a:gd name="connsiteX21" fmla="*/ 78995 w 2196597"/>
                  <a:gd name="connsiteY21" fmla="*/ 117135 h 1857889"/>
                  <a:gd name="connsiteX22" fmla="*/ 1658 w 2196597"/>
                  <a:gd name="connsiteY22" fmla="*/ 262711 h 1857889"/>
                  <a:gd name="connsiteX23" fmla="*/ 126902 w 2196597"/>
                  <a:gd name="connsiteY23" fmla="*/ 731134 h 1857889"/>
                  <a:gd name="connsiteX24" fmla="*/ 1018535 w 2196597"/>
                  <a:gd name="connsiteY24" fmla="*/ 838785 h 1857889"/>
                  <a:gd name="connsiteX25" fmla="*/ 2196597 w 2196597"/>
                  <a:gd name="connsiteY25" fmla="*/ 836586 h 1857889"/>
                  <a:gd name="connsiteX0" fmla="*/ 1569061 w 2217254"/>
                  <a:gd name="connsiteY0" fmla="*/ 895058 h 1857889"/>
                  <a:gd name="connsiteX1" fmla="*/ 1710088 w 2217254"/>
                  <a:gd name="connsiteY1" fmla="*/ 967846 h 1857889"/>
                  <a:gd name="connsiteX2" fmla="*/ 1796524 w 2217254"/>
                  <a:gd name="connsiteY2" fmla="*/ 1077028 h 1857889"/>
                  <a:gd name="connsiteX3" fmla="*/ 1796524 w 2217254"/>
                  <a:gd name="connsiteY3" fmla="*/ 1240801 h 1857889"/>
                  <a:gd name="connsiteX4" fmla="*/ 1719186 w 2217254"/>
                  <a:gd name="connsiteY4" fmla="*/ 1422771 h 1857889"/>
                  <a:gd name="connsiteX5" fmla="*/ 1569061 w 2217254"/>
                  <a:gd name="connsiteY5" fmla="*/ 1609291 h 1857889"/>
                  <a:gd name="connsiteX6" fmla="*/ 1359795 w 2217254"/>
                  <a:gd name="connsiteY6" fmla="*/ 1741219 h 1857889"/>
                  <a:gd name="connsiteX7" fmla="*/ 1196022 w 2217254"/>
                  <a:gd name="connsiteY7" fmla="*/ 1804908 h 1857889"/>
                  <a:gd name="connsiteX8" fmla="*/ 954912 w 2217254"/>
                  <a:gd name="connsiteY8" fmla="*/ 1850401 h 1857889"/>
                  <a:gd name="connsiteX9" fmla="*/ 713801 w 2217254"/>
                  <a:gd name="connsiteY9" fmla="*/ 1850401 h 1857889"/>
                  <a:gd name="connsiteX10" fmla="*/ 468142 w 2217254"/>
                  <a:gd name="connsiteY10" fmla="*/ 1777613 h 1857889"/>
                  <a:gd name="connsiteX11" fmla="*/ 277073 w 2217254"/>
                  <a:gd name="connsiteY11" fmla="*/ 1668431 h 1857889"/>
                  <a:gd name="connsiteX12" fmla="*/ 136046 w 2217254"/>
                  <a:gd name="connsiteY12" fmla="*/ 1509207 h 1857889"/>
                  <a:gd name="connsiteX13" fmla="*/ 76906 w 2217254"/>
                  <a:gd name="connsiteY13" fmla="*/ 1304491 h 1857889"/>
                  <a:gd name="connsiteX14" fmla="*/ 86004 w 2217254"/>
                  <a:gd name="connsiteY14" fmla="*/ 981494 h 1857889"/>
                  <a:gd name="connsiteX15" fmla="*/ 199736 w 2217254"/>
                  <a:gd name="connsiteY15" fmla="*/ 676694 h 1857889"/>
                  <a:gd name="connsiteX16" fmla="*/ 331664 w 2217254"/>
                  <a:gd name="connsiteY16" fmla="*/ 476526 h 1857889"/>
                  <a:gd name="connsiteX17" fmla="*/ 445395 w 2217254"/>
                  <a:gd name="connsiteY17" fmla="*/ 376443 h 1857889"/>
                  <a:gd name="connsiteX18" fmla="*/ 463592 w 2217254"/>
                  <a:gd name="connsiteY18" fmla="*/ 208120 h 1857889"/>
                  <a:gd name="connsiteX19" fmla="*/ 381706 w 2217254"/>
                  <a:gd name="connsiteY19" fmla="*/ 30699 h 1857889"/>
                  <a:gd name="connsiteX20" fmla="*/ 236130 w 2217254"/>
                  <a:gd name="connsiteY20" fmla="*/ 7953 h 1857889"/>
                  <a:gd name="connsiteX21" fmla="*/ 99652 w 2217254"/>
                  <a:gd name="connsiteY21" fmla="*/ 117135 h 1857889"/>
                  <a:gd name="connsiteX22" fmla="*/ 647 w 2217254"/>
                  <a:gd name="connsiteY22" fmla="*/ 401387 h 1857889"/>
                  <a:gd name="connsiteX23" fmla="*/ 147559 w 2217254"/>
                  <a:gd name="connsiteY23" fmla="*/ 731134 h 1857889"/>
                  <a:gd name="connsiteX24" fmla="*/ 1039192 w 2217254"/>
                  <a:gd name="connsiteY24" fmla="*/ 838785 h 1857889"/>
                  <a:gd name="connsiteX25" fmla="*/ 2217254 w 2217254"/>
                  <a:gd name="connsiteY25" fmla="*/ 836586 h 1857889"/>
                  <a:gd name="connsiteX0" fmla="*/ 1569061 w 2217254"/>
                  <a:gd name="connsiteY0" fmla="*/ 895058 h 1857889"/>
                  <a:gd name="connsiteX1" fmla="*/ 1710088 w 2217254"/>
                  <a:gd name="connsiteY1" fmla="*/ 967846 h 1857889"/>
                  <a:gd name="connsiteX2" fmla="*/ 1796524 w 2217254"/>
                  <a:gd name="connsiteY2" fmla="*/ 1077028 h 1857889"/>
                  <a:gd name="connsiteX3" fmla="*/ 1796524 w 2217254"/>
                  <a:gd name="connsiteY3" fmla="*/ 1240801 h 1857889"/>
                  <a:gd name="connsiteX4" fmla="*/ 1719186 w 2217254"/>
                  <a:gd name="connsiteY4" fmla="*/ 1422771 h 1857889"/>
                  <a:gd name="connsiteX5" fmla="*/ 1569061 w 2217254"/>
                  <a:gd name="connsiteY5" fmla="*/ 1609291 h 1857889"/>
                  <a:gd name="connsiteX6" fmla="*/ 1359795 w 2217254"/>
                  <a:gd name="connsiteY6" fmla="*/ 1741219 h 1857889"/>
                  <a:gd name="connsiteX7" fmla="*/ 1196022 w 2217254"/>
                  <a:gd name="connsiteY7" fmla="*/ 1804908 h 1857889"/>
                  <a:gd name="connsiteX8" fmla="*/ 954912 w 2217254"/>
                  <a:gd name="connsiteY8" fmla="*/ 1850401 h 1857889"/>
                  <a:gd name="connsiteX9" fmla="*/ 713801 w 2217254"/>
                  <a:gd name="connsiteY9" fmla="*/ 1850401 h 1857889"/>
                  <a:gd name="connsiteX10" fmla="*/ 468142 w 2217254"/>
                  <a:gd name="connsiteY10" fmla="*/ 1777613 h 1857889"/>
                  <a:gd name="connsiteX11" fmla="*/ 277073 w 2217254"/>
                  <a:gd name="connsiteY11" fmla="*/ 1668431 h 1857889"/>
                  <a:gd name="connsiteX12" fmla="*/ 136046 w 2217254"/>
                  <a:gd name="connsiteY12" fmla="*/ 1509207 h 1857889"/>
                  <a:gd name="connsiteX13" fmla="*/ 76906 w 2217254"/>
                  <a:gd name="connsiteY13" fmla="*/ 1304491 h 1857889"/>
                  <a:gd name="connsiteX14" fmla="*/ 86004 w 2217254"/>
                  <a:gd name="connsiteY14" fmla="*/ 981494 h 1857889"/>
                  <a:gd name="connsiteX15" fmla="*/ 199736 w 2217254"/>
                  <a:gd name="connsiteY15" fmla="*/ 676694 h 1857889"/>
                  <a:gd name="connsiteX16" fmla="*/ 331664 w 2217254"/>
                  <a:gd name="connsiteY16" fmla="*/ 476526 h 1857889"/>
                  <a:gd name="connsiteX17" fmla="*/ 445395 w 2217254"/>
                  <a:gd name="connsiteY17" fmla="*/ 376443 h 1857889"/>
                  <a:gd name="connsiteX18" fmla="*/ 463592 w 2217254"/>
                  <a:gd name="connsiteY18" fmla="*/ 208120 h 1857889"/>
                  <a:gd name="connsiteX19" fmla="*/ 381706 w 2217254"/>
                  <a:gd name="connsiteY19" fmla="*/ 30699 h 1857889"/>
                  <a:gd name="connsiteX20" fmla="*/ 236130 w 2217254"/>
                  <a:gd name="connsiteY20" fmla="*/ 7953 h 1857889"/>
                  <a:gd name="connsiteX21" fmla="*/ 99652 w 2217254"/>
                  <a:gd name="connsiteY21" fmla="*/ 117135 h 1857889"/>
                  <a:gd name="connsiteX22" fmla="*/ 647 w 2217254"/>
                  <a:gd name="connsiteY22" fmla="*/ 401387 h 1857889"/>
                  <a:gd name="connsiteX23" fmla="*/ 147559 w 2217254"/>
                  <a:gd name="connsiteY23" fmla="*/ 731134 h 1857889"/>
                  <a:gd name="connsiteX24" fmla="*/ 1039192 w 2217254"/>
                  <a:gd name="connsiteY24" fmla="*/ 838785 h 1857889"/>
                  <a:gd name="connsiteX25" fmla="*/ 2217254 w 2217254"/>
                  <a:gd name="connsiteY25" fmla="*/ 836586 h 1857889"/>
                  <a:gd name="connsiteX0" fmla="*/ 1569061 w 2243256"/>
                  <a:gd name="connsiteY0" fmla="*/ 895058 h 1857889"/>
                  <a:gd name="connsiteX1" fmla="*/ 1710088 w 2243256"/>
                  <a:gd name="connsiteY1" fmla="*/ 967846 h 1857889"/>
                  <a:gd name="connsiteX2" fmla="*/ 1796524 w 2243256"/>
                  <a:gd name="connsiteY2" fmla="*/ 1077028 h 1857889"/>
                  <a:gd name="connsiteX3" fmla="*/ 1796524 w 2243256"/>
                  <a:gd name="connsiteY3" fmla="*/ 1240801 h 1857889"/>
                  <a:gd name="connsiteX4" fmla="*/ 1719186 w 2243256"/>
                  <a:gd name="connsiteY4" fmla="*/ 1422771 h 1857889"/>
                  <a:gd name="connsiteX5" fmla="*/ 1569061 w 2243256"/>
                  <a:gd name="connsiteY5" fmla="*/ 1609291 h 1857889"/>
                  <a:gd name="connsiteX6" fmla="*/ 1359795 w 2243256"/>
                  <a:gd name="connsiteY6" fmla="*/ 1741219 h 1857889"/>
                  <a:gd name="connsiteX7" fmla="*/ 1196022 w 2243256"/>
                  <a:gd name="connsiteY7" fmla="*/ 1804908 h 1857889"/>
                  <a:gd name="connsiteX8" fmla="*/ 954912 w 2243256"/>
                  <a:gd name="connsiteY8" fmla="*/ 1850401 h 1857889"/>
                  <a:gd name="connsiteX9" fmla="*/ 713801 w 2243256"/>
                  <a:gd name="connsiteY9" fmla="*/ 1850401 h 1857889"/>
                  <a:gd name="connsiteX10" fmla="*/ 468142 w 2243256"/>
                  <a:gd name="connsiteY10" fmla="*/ 1777613 h 1857889"/>
                  <a:gd name="connsiteX11" fmla="*/ 277073 w 2243256"/>
                  <a:gd name="connsiteY11" fmla="*/ 1668431 h 1857889"/>
                  <a:gd name="connsiteX12" fmla="*/ 136046 w 2243256"/>
                  <a:gd name="connsiteY12" fmla="*/ 1509207 h 1857889"/>
                  <a:gd name="connsiteX13" fmla="*/ 76906 w 2243256"/>
                  <a:gd name="connsiteY13" fmla="*/ 1304491 h 1857889"/>
                  <a:gd name="connsiteX14" fmla="*/ 86004 w 2243256"/>
                  <a:gd name="connsiteY14" fmla="*/ 981494 h 1857889"/>
                  <a:gd name="connsiteX15" fmla="*/ 199736 w 2243256"/>
                  <a:gd name="connsiteY15" fmla="*/ 676694 h 1857889"/>
                  <a:gd name="connsiteX16" fmla="*/ 331664 w 2243256"/>
                  <a:gd name="connsiteY16" fmla="*/ 476526 h 1857889"/>
                  <a:gd name="connsiteX17" fmla="*/ 445395 w 2243256"/>
                  <a:gd name="connsiteY17" fmla="*/ 376443 h 1857889"/>
                  <a:gd name="connsiteX18" fmla="*/ 463592 w 2243256"/>
                  <a:gd name="connsiteY18" fmla="*/ 208120 h 1857889"/>
                  <a:gd name="connsiteX19" fmla="*/ 381706 w 2243256"/>
                  <a:gd name="connsiteY19" fmla="*/ 30699 h 1857889"/>
                  <a:gd name="connsiteX20" fmla="*/ 236130 w 2243256"/>
                  <a:gd name="connsiteY20" fmla="*/ 7953 h 1857889"/>
                  <a:gd name="connsiteX21" fmla="*/ 99652 w 2243256"/>
                  <a:gd name="connsiteY21" fmla="*/ 117135 h 1857889"/>
                  <a:gd name="connsiteX22" fmla="*/ 647 w 2243256"/>
                  <a:gd name="connsiteY22" fmla="*/ 401387 h 1857889"/>
                  <a:gd name="connsiteX23" fmla="*/ 147559 w 2243256"/>
                  <a:gd name="connsiteY23" fmla="*/ 731134 h 1857889"/>
                  <a:gd name="connsiteX24" fmla="*/ 1039192 w 2243256"/>
                  <a:gd name="connsiteY24" fmla="*/ 838785 h 1857889"/>
                  <a:gd name="connsiteX25" fmla="*/ 2243256 w 2243256"/>
                  <a:gd name="connsiteY25" fmla="*/ 853920 h 185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243256" h="1857889">
                    <a:moveTo>
                      <a:pt x="1569061" y="895058"/>
                    </a:moveTo>
                    <a:cubicBezTo>
                      <a:pt x="1620619" y="916288"/>
                      <a:pt x="1672178" y="937518"/>
                      <a:pt x="1710088" y="967846"/>
                    </a:cubicBezTo>
                    <a:cubicBezTo>
                      <a:pt x="1747998" y="998174"/>
                      <a:pt x="1782118" y="1031536"/>
                      <a:pt x="1796524" y="1077028"/>
                    </a:cubicBezTo>
                    <a:cubicBezTo>
                      <a:pt x="1810930" y="1122520"/>
                      <a:pt x="1809414" y="1183177"/>
                      <a:pt x="1796524" y="1240801"/>
                    </a:cubicBezTo>
                    <a:cubicBezTo>
                      <a:pt x="1783634" y="1298425"/>
                      <a:pt x="1757097" y="1361356"/>
                      <a:pt x="1719186" y="1422771"/>
                    </a:cubicBezTo>
                    <a:cubicBezTo>
                      <a:pt x="1681275" y="1484186"/>
                      <a:pt x="1628960" y="1556216"/>
                      <a:pt x="1569061" y="1609291"/>
                    </a:cubicBezTo>
                    <a:cubicBezTo>
                      <a:pt x="1509162" y="1662366"/>
                      <a:pt x="1421968" y="1708616"/>
                      <a:pt x="1359795" y="1741219"/>
                    </a:cubicBezTo>
                    <a:cubicBezTo>
                      <a:pt x="1297622" y="1773822"/>
                      <a:pt x="1263502" y="1786711"/>
                      <a:pt x="1196022" y="1804908"/>
                    </a:cubicBezTo>
                    <a:cubicBezTo>
                      <a:pt x="1128542" y="1823105"/>
                      <a:pt x="1035282" y="1842819"/>
                      <a:pt x="954912" y="1850401"/>
                    </a:cubicBezTo>
                    <a:cubicBezTo>
                      <a:pt x="874542" y="1857983"/>
                      <a:pt x="794929" y="1862532"/>
                      <a:pt x="713801" y="1850401"/>
                    </a:cubicBezTo>
                    <a:cubicBezTo>
                      <a:pt x="632673" y="1838270"/>
                      <a:pt x="540930" y="1807941"/>
                      <a:pt x="468142" y="1777613"/>
                    </a:cubicBezTo>
                    <a:cubicBezTo>
                      <a:pt x="395354" y="1747285"/>
                      <a:pt x="332422" y="1713165"/>
                      <a:pt x="277073" y="1668431"/>
                    </a:cubicBezTo>
                    <a:cubicBezTo>
                      <a:pt x="221724" y="1623697"/>
                      <a:pt x="169407" y="1569864"/>
                      <a:pt x="136046" y="1509207"/>
                    </a:cubicBezTo>
                    <a:cubicBezTo>
                      <a:pt x="102685" y="1448550"/>
                      <a:pt x="85246" y="1392443"/>
                      <a:pt x="76906" y="1304491"/>
                    </a:cubicBezTo>
                    <a:cubicBezTo>
                      <a:pt x="68566" y="1216539"/>
                      <a:pt x="65532" y="1086127"/>
                      <a:pt x="86004" y="981494"/>
                    </a:cubicBezTo>
                    <a:cubicBezTo>
                      <a:pt x="106476" y="876861"/>
                      <a:pt x="158793" y="760855"/>
                      <a:pt x="199736" y="676694"/>
                    </a:cubicBezTo>
                    <a:cubicBezTo>
                      <a:pt x="240679" y="592533"/>
                      <a:pt x="290721" y="526568"/>
                      <a:pt x="331664" y="476526"/>
                    </a:cubicBezTo>
                    <a:cubicBezTo>
                      <a:pt x="372607" y="426484"/>
                      <a:pt x="423407" y="421177"/>
                      <a:pt x="445395" y="376443"/>
                    </a:cubicBezTo>
                    <a:cubicBezTo>
                      <a:pt x="467383" y="331709"/>
                      <a:pt x="474207" y="265744"/>
                      <a:pt x="463592" y="208120"/>
                    </a:cubicBezTo>
                    <a:cubicBezTo>
                      <a:pt x="452977" y="150496"/>
                      <a:pt x="419616" y="64060"/>
                      <a:pt x="381706" y="30699"/>
                    </a:cubicBezTo>
                    <a:cubicBezTo>
                      <a:pt x="343796" y="-2662"/>
                      <a:pt x="283139" y="-6453"/>
                      <a:pt x="236130" y="7953"/>
                    </a:cubicBezTo>
                    <a:cubicBezTo>
                      <a:pt x="189121" y="22359"/>
                      <a:pt x="138899" y="51563"/>
                      <a:pt x="99652" y="117135"/>
                    </a:cubicBezTo>
                    <a:cubicBezTo>
                      <a:pt x="60405" y="182707"/>
                      <a:pt x="-7337" y="299054"/>
                      <a:pt x="647" y="401387"/>
                    </a:cubicBezTo>
                    <a:cubicBezTo>
                      <a:pt x="8631" y="503720"/>
                      <a:pt x="-25532" y="658234"/>
                      <a:pt x="147559" y="731134"/>
                    </a:cubicBezTo>
                    <a:cubicBezTo>
                      <a:pt x="320650" y="804034"/>
                      <a:pt x="689909" y="818321"/>
                      <a:pt x="1039192" y="838785"/>
                    </a:cubicBezTo>
                    <a:cubicBezTo>
                      <a:pt x="1388475" y="859249"/>
                      <a:pt x="1680438" y="685405"/>
                      <a:pt x="2243256" y="853920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38B2847C-C5B6-480C-A273-264EFD0DB791}"/>
                  </a:ext>
                </a:extLst>
              </p:cNvPr>
              <p:cNvSpPr/>
              <p:nvPr/>
            </p:nvSpPr>
            <p:spPr>
              <a:xfrm>
                <a:off x="9358030" y="5896263"/>
                <a:ext cx="1263732" cy="1049118"/>
              </a:xfrm>
              <a:custGeom>
                <a:avLst/>
                <a:gdLst>
                  <a:gd name="connsiteX0" fmla="*/ 0 w 1263732"/>
                  <a:gd name="connsiteY0" fmla="*/ 0 h 1049118"/>
                  <a:gd name="connsiteX1" fmla="*/ 81887 w 1263732"/>
                  <a:gd name="connsiteY1" fmla="*/ 373039 h 1049118"/>
                  <a:gd name="connsiteX2" fmla="*/ 200167 w 1263732"/>
                  <a:gd name="connsiteY2" fmla="*/ 664191 h 1049118"/>
                  <a:gd name="connsiteX3" fmla="*/ 318448 w 1263732"/>
                  <a:gd name="connsiteY3" fmla="*/ 837063 h 1049118"/>
                  <a:gd name="connsiteX4" fmla="*/ 432179 w 1263732"/>
                  <a:gd name="connsiteY4" fmla="*/ 950794 h 1049118"/>
                  <a:gd name="connsiteX5" fmla="*/ 541361 w 1263732"/>
                  <a:gd name="connsiteY5" fmla="*/ 1019033 h 1049118"/>
                  <a:gd name="connsiteX6" fmla="*/ 727881 w 1263732"/>
                  <a:gd name="connsiteY6" fmla="*/ 1046329 h 1049118"/>
                  <a:gd name="connsiteX7" fmla="*/ 1023582 w 1263732"/>
                  <a:gd name="connsiteY7" fmla="*/ 955344 h 1049118"/>
                  <a:gd name="connsiteX8" fmla="*/ 1132764 w 1263732"/>
                  <a:gd name="connsiteY8" fmla="*/ 841612 h 1049118"/>
                  <a:gd name="connsiteX9" fmla="*/ 1237397 w 1263732"/>
                  <a:gd name="connsiteY9" fmla="*/ 673290 h 1049118"/>
                  <a:gd name="connsiteX10" fmla="*/ 1260143 w 1263732"/>
                  <a:gd name="connsiteY10" fmla="*/ 491320 h 1049118"/>
                  <a:gd name="connsiteX11" fmla="*/ 1178257 w 1263732"/>
                  <a:gd name="connsiteY11" fmla="*/ 332096 h 1049118"/>
                  <a:gd name="connsiteX12" fmla="*/ 1046329 w 1263732"/>
                  <a:gd name="connsiteY12" fmla="*/ 282054 h 1049118"/>
                  <a:gd name="connsiteX13" fmla="*/ 905302 w 1263732"/>
                  <a:gd name="connsiteY13" fmla="*/ 272956 h 1049118"/>
                  <a:gd name="connsiteX14" fmla="*/ 773373 w 1263732"/>
                  <a:gd name="connsiteY14" fmla="*/ 236562 h 1049118"/>
                  <a:gd name="connsiteX15" fmla="*/ 595952 w 1263732"/>
                  <a:gd name="connsiteY15" fmla="*/ 154675 h 104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63732" h="1049118">
                    <a:moveTo>
                      <a:pt x="0" y="0"/>
                    </a:moveTo>
                    <a:cubicBezTo>
                      <a:pt x="24263" y="131170"/>
                      <a:pt x="48526" y="262341"/>
                      <a:pt x="81887" y="373039"/>
                    </a:cubicBezTo>
                    <a:cubicBezTo>
                      <a:pt x="115248" y="483738"/>
                      <a:pt x="160740" y="586854"/>
                      <a:pt x="200167" y="664191"/>
                    </a:cubicBezTo>
                    <a:cubicBezTo>
                      <a:pt x="239594" y="741528"/>
                      <a:pt x="279779" y="789296"/>
                      <a:pt x="318448" y="837063"/>
                    </a:cubicBezTo>
                    <a:cubicBezTo>
                      <a:pt x="357117" y="884830"/>
                      <a:pt x="395027" y="920466"/>
                      <a:pt x="432179" y="950794"/>
                    </a:cubicBezTo>
                    <a:cubicBezTo>
                      <a:pt x="469331" y="981122"/>
                      <a:pt x="492077" y="1003111"/>
                      <a:pt x="541361" y="1019033"/>
                    </a:cubicBezTo>
                    <a:cubicBezTo>
                      <a:pt x="590645" y="1034955"/>
                      <a:pt x="647511" y="1056944"/>
                      <a:pt x="727881" y="1046329"/>
                    </a:cubicBezTo>
                    <a:cubicBezTo>
                      <a:pt x="808251" y="1035714"/>
                      <a:pt x="956102" y="989464"/>
                      <a:pt x="1023582" y="955344"/>
                    </a:cubicBezTo>
                    <a:cubicBezTo>
                      <a:pt x="1091063" y="921225"/>
                      <a:pt x="1097128" y="888621"/>
                      <a:pt x="1132764" y="841612"/>
                    </a:cubicBezTo>
                    <a:cubicBezTo>
                      <a:pt x="1168400" y="794603"/>
                      <a:pt x="1216167" y="731672"/>
                      <a:pt x="1237397" y="673290"/>
                    </a:cubicBezTo>
                    <a:cubicBezTo>
                      <a:pt x="1258627" y="614908"/>
                      <a:pt x="1270000" y="548186"/>
                      <a:pt x="1260143" y="491320"/>
                    </a:cubicBezTo>
                    <a:cubicBezTo>
                      <a:pt x="1250286" y="434454"/>
                      <a:pt x="1213893" y="366974"/>
                      <a:pt x="1178257" y="332096"/>
                    </a:cubicBezTo>
                    <a:cubicBezTo>
                      <a:pt x="1142621" y="297218"/>
                      <a:pt x="1091822" y="291911"/>
                      <a:pt x="1046329" y="282054"/>
                    </a:cubicBezTo>
                    <a:cubicBezTo>
                      <a:pt x="1000837" y="272197"/>
                      <a:pt x="950795" y="280538"/>
                      <a:pt x="905302" y="272956"/>
                    </a:cubicBezTo>
                    <a:cubicBezTo>
                      <a:pt x="859809" y="265374"/>
                      <a:pt x="824931" y="256276"/>
                      <a:pt x="773373" y="236562"/>
                    </a:cubicBezTo>
                    <a:cubicBezTo>
                      <a:pt x="721815" y="216849"/>
                      <a:pt x="658883" y="185762"/>
                      <a:pt x="595952" y="154675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6F45E8F0-8295-46DE-B712-9B0312B4D190}"/>
                  </a:ext>
                </a:extLst>
              </p:cNvPr>
              <p:cNvSpPr/>
              <p:nvPr/>
            </p:nvSpPr>
            <p:spPr>
              <a:xfrm>
                <a:off x="10472382" y="4626592"/>
                <a:ext cx="868985" cy="1257988"/>
              </a:xfrm>
              <a:custGeom>
                <a:avLst/>
                <a:gdLst>
                  <a:gd name="connsiteX0" fmla="*/ 0 w 868985"/>
                  <a:gd name="connsiteY0" fmla="*/ 0 h 1214651"/>
                  <a:gd name="connsiteX1" fmla="*/ 341194 w 868985"/>
                  <a:gd name="connsiteY1" fmla="*/ 77337 h 1214651"/>
                  <a:gd name="connsiteX2" fmla="*/ 564108 w 868985"/>
                  <a:gd name="connsiteY2" fmla="*/ 241110 h 1214651"/>
                  <a:gd name="connsiteX3" fmla="*/ 677839 w 868985"/>
                  <a:gd name="connsiteY3" fmla="*/ 386687 h 1214651"/>
                  <a:gd name="connsiteX4" fmla="*/ 791570 w 868985"/>
                  <a:gd name="connsiteY4" fmla="*/ 614149 h 1214651"/>
                  <a:gd name="connsiteX5" fmla="*/ 855260 w 868985"/>
                  <a:gd name="connsiteY5" fmla="*/ 873457 h 1214651"/>
                  <a:gd name="connsiteX6" fmla="*/ 868908 w 868985"/>
                  <a:gd name="connsiteY6" fmla="*/ 1055427 h 1214651"/>
                  <a:gd name="connsiteX7" fmla="*/ 859809 w 868985"/>
                  <a:gd name="connsiteY7" fmla="*/ 1214651 h 1214651"/>
                  <a:gd name="connsiteX0" fmla="*/ 0 w 868985"/>
                  <a:gd name="connsiteY0" fmla="*/ 0 h 1257988"/>
                  <a:gd name="connsiteX1" fmla="*/ 341194 w 868985"/>
                  <a:gd name="connsiteY1" fmla="*/ 77337 h 1257988"/>
                  <a:gd name="connsiteX2" fmla="*/ 564108 w 868985"/>
                  <a:gd name="connsiteY2" fmla="*/ 241110 h 1257988"/>
                  <a:gd name="connsiteX3" fmla="*/ 677839 w 868985"/>
                  <a:gd name="connsiteY3" fmla="*/ 386687 h 1257988"/>
                  <a:gd name="connsiteX4" fmla="*/ 791570 w 868985"/>
                  <a:gd name="connsiteY4" fmla="*/ 614149 h 1257988"/>
                  <a:gd name="connsiteX5" fmla="*/ 855260 w 868985"/>
                  <a:gd name="connsiteY5" fmla="*/ 873457 h 1257988"/>
                  <a:gd name="connsiteX6" fmla="*/ 868908 w 868985"/>
                  <a:gd name="connsiteY6" fmla="*/ 1055427 h 1257988"/>
                  <a:gd name="connsiteX7" fmla="*/ 859809 w 868985"/>
                  <a:gd name="connsiteY7" fmla="*/ 1257988 h 1257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8985" h="1257988">
                    <a:moveTo>
                      <a:pt x="0" y="0"/>
                    </a:moveTo>
                    <a:cubicBezTo>
                      <a:pt x="123588" y="18576"/>
                      <a:pt x="247176" y="37152"/>
                      <a:pt x="341194" y="77337"/>
                    </a:cubicBezTo>
                    <a:cubicBezTo>
                      <a:pt x="435212" y="117522"/>
                      <a:pt x="508001" y="189552"/>
                      <a:pt x="564108" y="241110"/>
                    </a:cubicBezTo>
                    <a:cubicBezTo>
                      <a:pt x="620215" y="292668"/>
                      <a:pt x="639929" y="324514"/>
                      <a:pt x="677839" y="386687"/>
                    </a:cubicBezTo>
                    <a:cubicBezTo>
                      <a:pt x="715749" y="448860"/>
                      <a:pt x="762000" y="533021"/>
                      <a:pt x="791570" y="614149"/>
                    </a:cubicBezTo>
                    <a:cubicBezTo>
                      <a:pt x="821140" y="695277"/>
                      <a:pt x="842370" y="799911"/>
                      <a:pt x="855260" y="873457"/>
                    </a:cubicBezTo>
                    <a:cubicBezTo>
                      <a:pt x="868150" y="947003"/>
                      <a:pt x="868150" y="991339"/>
                      <a:pt x="868908" y="1055427"/>
                    </a:cubicBezTo>
                    <a:cubicBezTo>
                      <a:pt x="869666" y="1119515"/>
                      <a:pt x="864737" y="1206809"/>
                      <a:pt x="859809" y="1257988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92A838DE-83D4-473A-9A85-6418A0C9016B}"/>
                  </a:ext>
                </a:extLst>
              </p:cNvPr>
              <p:cNvSpPr/>
              <p:nvPr/>
            </p:nvSpPr>
            <p:spPr>
              <a:xfrm>
                <a:off x="9599787" y="5512915"/>
                <a:ext cx="992882" cy="533559"/>
              </a:xfrm>
              <a:custGeom>
                <a:avLst/>
                <a:gdLst>
                  <a:gd name="connsiteX0" fmla="*/ 0 w 741529"/>
                  <a:gd name="connsiteY0" fmla="*/ 215240 h 215240"/>
                  <a:gd name="connsiteX1" fmla="*/ 63690 w 741529"/>
                  <a:gd name="connsiteY1" fmla="*/ 128804 h 215240"/>
                  <a:gd name="connsiteX2" fmla="*/ 177421 w 741529"/>
                  <a:gd name="connsiteY2" fmla="*/ 56016 h 215240"/>
                  <a:gd name="connsiteX3" fmla="*/ 354842 w 741529"/>
                  <a:gd name="connsiteY3" fmla="*/ 5974 h 215240"/>
                  <a:gd name="connsiteX4" fmla="*/ 509517 w 741529"/>
                  <a:gd name="connsiteY4" fmla="*/ 5974 h 215240"/>
                  <a:gd name="connsiteX5" fmla="*/ 618699 w 741529"/>
                  <a:gd name="connsiteY5" fmla="*/ 51467 h 215240"/>
                  <a:gd name="connsiteX6" fmla="*/ 741529 w 741529"/>
                  <a:gd name="connsiteY6" fmla="*/ 169747 h 215240"/>
                  <a:gd name="connsiteX0" fmla="*/ 0 w 832536"/>
                  <a:gd name="connsiteY0" fmla="*/ 215240 h 351760"/>
                  <a:gd name="connsiteX1" fmla="*/ 63690 w 832536"/>
                  <a:gd name="connsiteY1" fmla="*/ 128804 h 351760"/>
                  <a:gd name="connsiteX2" fmla="*/ 177421 w 832536"/>
                  <a:gd name="connsiteY2" fmla="*/ 56016 h 351760"/>
                  <a:gd name="connsiteX3" fmla="*/ 354842 w 832536"/>
                  <a:gd name="connsiteY3" fmla="*/ 5974 h 351760"/>
                  <a:gd name="connsiteX4" fmla="*/ 509517 w 832536"/>
                  <a:gd name="connsiteY4" fmla="*/ 5974 h 351760"/>
                  <a:gd name="connsiteX5" fmla="*/ 618699 w 832536"/>
                  <a:gd name="connsiteY5" fmla="*/ 51467 h 351760"/>
                  <a:gd name="connsiteX6" fmla="*/ 832536 w 832536"/>
                  <a:gd name="connsiteY6" fmla="*/ 351760 h 351760"/>
                  <a:gd name="connsiteX0" fmla="*/ 0 w 832536"/>
                  <a:gd name="connsiteY0" fmla="*/ 215240 h 351760"/>
                  <a:gd name="connsiteX1" fmla="*/ 63690 w 832536"/>
                  <a:gd name="connsiteY1" fmla="*/ 128804 h 351760"/>
                  <a:gd name="connsiteX2" fmla="*/ 177421 w 832536"/>
                  <a:gd name="connsiteY2" fmla="*/ 56016 h 351760"/>
                  <a:gd name="connsiteX3" fmla="*/ 354842 w 832536"/>
                  <a:gd name="connsiteY3" fmla="*/ 5974 h 351760"/>
                  <a:gd name="connsiteX4" fmla="*/ 509517 w 832536"/>
                  <a:gd name="connsiteY4" fmla="*/ 5974 h 351760"/>
                  <a:gd name="connsiteX5" fmla="*/ 618699 w 832536"/>
                  <a:gd name="connsiteY5" fmla="*/ 51467 h 351760"/>
                  <a:gd name="connsiteX6" fmla="*/ 832536 w 832536"/>
                  <a:gd name="connsiteY6" fmla="*/ 351760 h 351760"/>
                  <a:gd name="connsiteX0" fmla="*/ 0 w 832536"/>
                  <a:gd name="connsiteY0" fmla="*/ 223693 h 360213"/>
                  <a:gd name="connsiteX1" fmla="*/ 63690 w 832536"/>
                  <a:gd name="connsiteY1" fmla="*/ 137257 h 360213"/>
                  <a:gd name="connsiteX2" fmla="*/ 177421 w 832536"/>
                  <a:gd name="connsiteY2" fmla="*/ 64469 h 360213"/>
                  <a:gd name="connsiteX3" fmla="*/ 354842 w 832536"/>
                  <a:gd name="connsiteY3" fmla="*/ 14427 h 360213"/>
                  <a:gd name="connsiteX4" fmla="*/ 509517 w 832536"/>
                  <a:gd name="connsiteY4" fmla="*/ 14427 h 360213"/>
                  <a:gd name="connsiteX5" fmla="*/ 705372 w 832536"/>
                  <a:gd name="connsiteY5" fmla="*/ 181262 h 360213"/>
                  <a:gd name="connsiteX6" fmla="*/ 832536 w 832536"/>
                  <a:gd name="connsiteY6" fmla="*/ 360213 h 360213"/>
                  <a:gd name="connsiteX0" fmla="*/ 0 w 832536"/>
                  <a:gd name="connsiteY0" fmla="*/ 223693 h 360213"/>
                  <a:gd name="connsiteX1" fmla="*/ 63690 w 832536"/>
                  <a:gd name="connsiteY1" fmla="*/ 137257 h 360213"/>
                  <a:gd name="connsiteX2" fmla="*/ 177421 w 832536"/>
                  <a:gd name="connsiteY2" fmla="*/ 64469 h 360213"/>
                  <a:gd name="connsiteX3" fmla="*/ 354842 w 832536"/>
                  <a:gd name="connsiteY3" fmla="*/ 14427 h 360213"/>
                  <a:gd name="connsiteX4" fmla="*/ 509517 w 832536"/>
                  <a:gd name="connsiteY4" fmla="*/ 14427 h 360213"/>
                  <a:gd name="connsiteX5" fmla="*/ 705372 w 832536"/>
                  <a:gd name="connsiteY5" fmla="*/ 181262 h 360213"/>
                  <a:gd name="connsiteX6" fmla="*/ 832536 w 832536"/>
                  <a:gd name="connsiteY6" fmla="*/ 360213 h 360213"/>
                  <a:gd name="connsiteX0" fmla="*/ 0 w 914875"/>
                  <a:gd name="connsiteY0" fmla="*/ 223693 h 507557"/>
                  <a:gd name="connsiteX1" fmla="*/ 63690 w 914875"/>
                  <a:gd name="connsiteY1" fmla="*/ 137257 h 507557"/>
                  <a:gd name="connsiteX2" fmla="*/ 177421 w 914875"/>
                  <a:gd name="connsiteY2" fmla="*/ 64469 h 507557"/>
                  <a:gd name="connsiteX3" fmla="*/ 354842 w 914875"/>
                  <a:gd name="connsiteY3" fmla="*/ 14427 h 507557"/>
                  <a:gd name="connsiteX4" fmla="*/ 509517 w 914875"/>
                  <a:gd name="connsiteY4" fmla="*/ 14427 h 507557"/>
                  <a:gd name="connsiteX5" fmla="*/ 705372 w 914875"/>
                  <a:gd name="connsiteY5" fmla="*/ 181262 h 507557"/>
                  <a:gd name="connsiteX6" fmla="*/ 914875 w 914875"/>
                  <a:gd name="connsiteY6" fmla="*/ 507557 h 507557"/>
                  <a:gd name="connsiteX0" fmla="*/ 0 w 914875"/>
                  <a:gd name="connsiteY0" fmla="*/ 223693 h 507557"/>
                  <a:gd name="connsiteX1" fmla="*/ 63690 w 914875"/>
                  <a:gd name="connsiteY1" fmla="*/ 137257 h 507557"/>
                  <a:gd name="connsiteX2" fmla="*/ 177421 w 914875"/>
                  <a:gd name="connsiteY2" fmla="*/ 64469 h 507557"/>
                  <a:gd name="connsiteX3" fmla="*/ 354842 w 914875"/>
                  <a:gd name="connsiteY3" fmla="*/ 14427 h 507557"/>
                  <a:gd name="connsiteX4" fmla="*/ 509517 w 914875"/>
                  <a:gd name="connsiteY4" fmla="*/ 14427 h 507557"/>
                  <a:gd name="connsiteX5" fmla="*/ 705372 w 914875"/>
                  <a:gd name="connsiteY5" fmla="*/ 181262 h 507557"/>
                  <a:gd name="connsiteX6" fmla="*/ 914875 w 914875"/>
                  <a:gd name="connsiteY6" fmla="*/ 507557 h 507557"/>
                  <a:gd name="connsiteX0" fmla="*/ 0 w 975546"/>
                  <a:gd name="connsiteY0" fmla="*/ 223693 h 533559"/>
                  <a:gd name="connsiteX1" fmla="*/ 63690 w 975546"/>
                  <a:gd name="connsiteY1" fmla="*/ 137257 h 533559"/>
                  <a:gd name="connsiteX2" fmla="*/ 177421 w 975546"/>
                  <a:gd name="connsiteY2" fmla="*/ 64469 h 533559"/>
                  <a:gd name="connsiteX3" fmla="*/ 354842 w 975546"/>
                  <a:gd name="connsiteY3" fmla="*/ 14427 h 533559"/>
                  <a:gd name="connsiteX4" fmla="*/ 509517 w 975546"/>
                  <a:gd name="connsiteY4" fmla="*/ 14427 h 533559"/>
                  <a:gd name="connsiteX5" fmla="*/ 705372 w 975546"/>
                  <a:gd name="connsiteY5" fmla="*/ 181262 h 533559"/>
                  <a:gd name="connsiteX6" fmla="*/ 975546 w 975546"/>
                  <a:gd name="connsiteY6" fmla="*/ 533559 h 533559"/>
                  <a:gd name="connsiteX0" fmla="*/ 0 w 992881"/>
                  <a:gd name="connsiteY0" fmla="*/ 440375 h 533559"/>
                  <a:gd name="connsiteX1" fmla="*/ 81025 w 992881"/>
                  <a:gd name="connsiteY1" fmla="*/ 137257 h 533559"/>
                  <a:gd name="connsiteX2" fmla="*/ 194756 w 992881"/>
                  <a:gd name="connsiteY2" fmla="*/ 64469 h 533559"/>
                  <a:gd name="connsiteX3" fmla="*/ 372177 w 992881"/>
                  <a:gd name="connsiteY3" fmla="*/ 14427 h 533559"/>
                  <a:gd name="connsiteX4" fmla="*/ 526852 w 992881"/>
                  <a:gd name="connsiteY4" fmla="*/ 14427 h 533559"/>
                  <a:gd name="connsiteX5" fmla="*/ 722707 w 992881"/>
                  <a:gd name="connsiteY5" fmla="*/ 181262 h 533559"/>
                  <a:gd name="connsiteX6" fmla="*/ 992881 w 992881"/>
                  <a:gd name="connsiteY6" fmla="*/ 533559 h 533559"/>
                  <a:gd name="connsiteX0" fmla="*/ 1 w 992882"/>
                  <a:gd name="connsiteY0" fmla="*/ 440375 h 533559"/>
                  <a:gd name="connsiteX1" fmla="*/ 81026 w 992882"/>
                  <a:gd name="connsiteY1" fmla="*/ 137257 h 533559"/>
                  <a:gd name="connsiteX2" fmla="*/ 194757 w 992882"/>
                  <a:gd name="connsiteY2" fmla="*/ 64469 h 533559"/>
                  <a:gd name="connsiteX3" fmla="*/ 372178 w 992882"/>
                  <a:gd name="connsiteY3" fmla="*/ 14427 h 533559"/>
                  <a:gd name="connsiteX4" fmla="*/ 526853 w 992882"/>
                  <a:gd name="connsiteY4" fmla="*/ 14427 h 533559"/>
                  <a:gd name="connsiteX5" fmla="*/ 722708 w 992882"/>
                  <a:gd name="connsiteY5" fmla="*/ 181262 h 533559"/>
                  <a:gd name="connsiteX6" fmla="*/ 992882 w 992882"/>
                  <a:gd name="connsiteY6" fmla="*/ 533559 h 53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2882" h="533559">
                    <a:moveTo>
                      <a:pt x="1" y="440375"/>
                    </a:moveTo>
                    <a:cubicBezTo>
                      <a:pt x="-273" y="237079"/>
                      <a:pt x="48567" y="199908"/>
                      <a:pt x="81026" y="137257"/>
                    </a:cubicBezTo>
                    <a:cubicBezTo>
                      <a:pt x="113485" y="74606"/>
                      <a:pt x="146232" y="84941"/>
                      <a:pt x="194757" y="64469"/>
                    </a:cubicBezTo>
                    <a:cubicBezTo>
                      <a:pt x="243282" y="43997"/>
                      <a:pt x="316829" y="22767"/>
                      <a:pt x="372178" y="14427"/>
                    </a:cubicBezTo>
                    <a:cubicBezTo>
                      <a:pt x="427527" y="6087"/>
                      <a:pt x="468431" y="-13379"/>
                      <a:pt x="526853" y="14427"/>
                    </a:cubicBezTo>
                    <a:cubicBezTo>
                      <a:pt x="585275" y="42233"/>
                      <a:pt x="645037" y="94740"/>
                      <a:pt x="722708" y="181262"/>
                    </a:cubicBezTo>
                    <a:cubicBezTo>
                      <a:pt x="800379" y="267784"/>
                      <a:pt x="807790" y="457732"/>
                      <a:pt x="992882" y="533559"/>
                    </a:cubicBezTo>
                  </a:path>
                </a:pathLst>
              </a:custGeom>
              <a:noFill/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32FDE24C-74BB-4D65-8CFA-ADC942DAFD2F}"/>
                  </a:ext>
                </a:extLst>
              </p:cNvPr>
              <p:cNvSpPr/>
              <p:nvPr/>
            </p:nvSpPr>
            <p:spPr>
              <a:xfrm>
                <a:off x="9263824" y="509369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:a16="http://schemas.microsoft.com/office/drawing/2014/main" id="{632E5659-16A5-4307-9310-8A4A19D9F733}"/>
                  </a:ext>
                </a:extLst>
              </p:cNvPr>
              <p:cNvSpPr/>
              <p:nvPr/>
            </p:nvSpPr>
            <p:spPr>
              <a:xfrm>
                <a:off x="9257474" y="561216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1838A61A-D11C-4DBF-BCAA-B60C0A758442}"/>
                  </a:ext>
                </a:extLst>
              </p:cNvPr>
              <p:cNvSpPr/>
              <p:nvPr/>
            </p:nvSpPr>
            <p:spPr>
              <a:xfrm>
                <a:off x="9143757" y="583406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Oval 161">
                <a:extLst>
                  <a:ext uri="{FF2B5EF4-FFF2-40B4-BE49-F238E27FC236}">
                    <a16:creationId xmlns:a16="http://schemas.microsoft.com/office/drawing/2014/main" id="{DD39AD99-3E9C-4C07-9E44-80B03CF31C5B}"/>
                  </a:ext>
                </a:extLst>
              </p:cNvPr>
              <p:cNvSpPr/>
              <p:nvPr/>
            </p:nvSpPr>
            <p:spPr>
              <a:xfrm>
                <a:off x="10067209" y="487514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D08BD52F-C6D3-461F-801C-E1B76E7579C3}"/>
                  </a:ext>
                </a:extLst>
              </p:cNvPr>
              <p:cNvSpPr/>
              <p:nvPr/>
            </p:nvSpPr>
            <p:spPr>
              <a:xfrm>
                <a:off x="9646442" y="513094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7B9827B9-6985-4E86-B59A-7A6D68F3F757}"/>
                  </a:ext>
                </a:extLst>
              </p:cNvPr>
              <p:cNvSpPr/>
              <p:nvPr/>
            </p:nvSpPr>
            <p:spPr>
              <a:xfrm>
                <a:off x="10850295" y="487206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1D220539-8596-465A-A038-8281C5EA9986}"/>
                  </a:ext>
                </a:extLst>
              </p:cNvPr>
              <p:cNvSpPr/>
              <p:nvPr/>
            </p:nvSpPr>
            <p:spPr>
              <a:xfrm>
                <a:off x="9569279" y="577663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Oval 165">
                <a:extLst>
                  <a:ext uri="{FF2B5EF4-FFF2-40B4-BE49-F238E27FC236}">
                    <a16:creationId xmlns:a16="http://schemas.microsoft.com/office/drawing/2014/main" id="{8D1A64BB-B7AC-4DDB-95EB-822F00979DFC}"/>
                  </a:ext>
                </a:extLst>
              </p:cNvPr>
              <p:cNvSpPr/>
              <p:nvPr/>
            </p:nvSpPr>
            <p:spPr>
              <a:xfrm>
                <a:off x="9974471" y="5477619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88F0CFE2-61C8-4FF0-A33E-8333A0B1899C}"/>
                  </a:ext>
                </a:extLst>
              </p:cNvPr>
              <p:cNvSpPr/>
              <p:nvPr/>
            </p:nvSpPr>
            <p:spPr>
              <a:xfrm>
                <a:off x="9625962" y="478010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FE39E450-B452-4A1F-9920-290728E8C7B8}"/>
                  </a:ext>
                </a:extLst>
              </p:cNvPr>
              <p:cNvSpPr/>
              <p:nvPr/>
            </p:nvSpPr>
            <p:spPr>
              <a:xfrm>
                <a:off x="9383660" y="519618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5F71F115-D897-4EFE-89E2-2549D867F733}"/>
                  </a:ext>
                </a:extLst>
              </p:cNvPr>
              <p:cNvSpPr/>
              <p:nvPr/>
            </p:nvSpPr>
            <p:spPr>
              <a:xfrm>
                <a:off x="9340089" y="553140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0E684D5C-9D0A-4472-813E-B51E32BF077C}"/>
                  </a:ext>
                </a:extLst>
              </p:cNvPr>
              <p:cNvSpPr/>
              <p:nvPr/>
            </p:nvSpPr>
            <p:spPr>
              <a:xfrm>
                <a:off x="9942491" y="510628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DF4D59A2-A6BB-4AC2-8B0F-BC460DF47875}"/>
                  </a:ext>
                </a:extLst>
              </p:cNvPr>
              <p:cNvSpPr/>
              <p:nvPr/>
            </p:nvSpPr>
            <p:spPr>
              <a:xfrm>
                <a:off x="9494158" y="561854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id="{158A9F5A-82F8-4FD2-9D6D-A5123FFE8095}"/>
                  </a:ext>
                </a:extLst>
              </p:cNvPr>
              <p:cNvSpPr/>
              <p:nvPr/>
            </p:nvSpPr>
            <p:spPr>
              <a:xfrm>
                <a:off x="9401977" y="5803848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43EF9FC5-5EC5-4ED4-9D10-9D0D10FE6439}"/>
                  </a:ext>
                </a:extLst>
              </p:cNvPr>
              <p:cNvSpPr/>
              <p:nvPr/>
            </p:nvSpPr>
            <p:spPr>
              <a:xfrm>
                <a:off x="9548371" y="5918408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5900E133-0888-4F8B-A1EF-58CBCBC51586}"/>
                  </a:ext>
                </a:extLst>
              </p:cNvPr>
              <p:cNvSpPr/>
              <p:nvPr/>
            </p:nvSpPr>
            <p:spPr>
              <a:xfrm>
                <a:off x="9737704" y="592844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C0919E2B-3894-46BA-8863-F350952BC29F}"/>
                  </a:ext>
                </a:extLst>
              </p:cNvPr>
              <p:cNvSpPr/>
              <p:nvPr/>
            </p:nvSpPr>
            <p:spPr>
              <a:xfrm>
                <a:off x="10399147" y="589585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id="{17E02FA3-906F-48BB-8F63-846B6CD21F6F}"/>
                  </a:ext>
                </a:extLst>
              </p:cNvPr>
              <p:cNvSpPr/>
              <p:nvPr/>
            </p:nvSpPr>
            <p:spPr>
              <a:xfrm>
                <a:off x="10520823" y="589154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Oval 176">
                <a:extLst>
                  <a:ext uri="{FF2B5EF4-FFF2-40B4-BE49-F238E27FC236}">
                    <a16:creationId xmlns:a16="http://schemas.microsoft.com/office/drawing/2014/main" id="{CDF0E811-53D6-4A8C-BB32-37EC08B6087F}"/>
                  </a:ext>
                </a:extLst>
              </p:cNvPr>
              <p:cNvSpPr/>
              <p:nvPr/>
            </p:nvSpPr>
            <p:spPr>
              <a:xfrm>
                <a:off x="10724105" y="6114687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id="{B891287B-A1AF-4372-A28D-2A3368061257}"/>
                  </a:ext>
                </a:extLst>
              </p:cNvPr>
              <p:cNvSpPr/>
              <p:nvPr/>
            </p:nvSpPr>
            <p:spPr>
              <a:xfrm>
                <a:off x="10989250" y="5903237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422E2D5F-73A9-4B7C-8EE6-903343759B7A}"/>
                  </a:ext>
                </a:extLst>
              </p:cNvPr>
              <p:cNvSpPr/>
              <p:nvPr/>
            </p:nvSpPr>
            <p:spPr>
              <a:xfrm>
                <a:off x="11145355" y="502909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A92B3718-890F-48F1-B079-61186262512E}"/>
                  </a:ext>
                </a:extLst>
              </p:cNvPr>
              <p:cNvSpPr/>
              <p:nvPr/>
            </p:nvSpPr>
            <p:spPr>
              <a:xfrm>
                <a:off x="11287887" y="553140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id="{3B8548D7-B2B2-4702-B2C2-E322112728A9}"/>
                  </a:ext>
                </a:extLst>
              </p:cNvPr>
              <p:cNvSpPr/>
              <p:nvPr/>
            </p:nvSpPr>
            <p:spPr>
              <a:xfrm>
                <a:off x="11251479" y="5976959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id="{5BD98CBF-417C-4AC9-AA29-BF589B8177F0}"/>
                  </a:ext>
                </a:extLst>
              </p:cNvPr>
              <p:cNvSpPr/>
              <p:nvPr/>
            </p:nvSpPr>
            <p:spPr>
              <a:xfrm>
                <a:off x="10632698" y="658688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>
                <a:extLst>
                  <a:ext uri="{FF2B5EF4-FFF2-40B4-BE49-F238E27FC236}">
                    <a16:creationId xmlns:a16="http://schemas.microsoft.com/office/drawing/2014/main" id="{C775B648-0DE9-4DD9-ABC3-FD78112FF8B9}"/>
                  </a:ext>
                </a:extLst>
              </p:cNvPr>
              <p:cNvSpPr/>
              <p:nvPr/>
            </p:nvSpPr>
            <p:spPr>
              <a:xfrm>
                <a:off x="10096242" y="6554719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Oval 183">
                <a:extLst>
                  <a:ext uri="{FF2B5EF4-FFF2-40B4-BE49-F238E27FC236}">
                    <a16:creationId xmlns:a16="http://schemas.microsoft.com/office/drawing/2014/main" id="{3450595D-8D53-4200-AAD8-7E98CC9B7EEA}"/>
                  </a:ext>
                </a:extLst>
              </p:cNvPr>
              <p:cNvSpPr/>
              <p:nvPr/>
            </p:nvSpPr>
            <p:spPr>
              <a:xfrm>
                <a:off x="9677148" y="6738397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:a16="http://schemas.microsoft.com/office/drawing/2014/main" id="{54AF6EF3-B95F-4B56-B83B-F355112D3DB0}"/>
                  </a:ext>
                </a:extLst>
              </p:cNvPr>
              <p:cNvSpPr/>
              <p:nvPr/>
            </p:nvSpPr>
            <p:spPr>
              <a:xfrm>
                <a:off x="10024847" y="593607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Oval 185">
                <a:extLst>
                  <a:ext uri="{FF2B5EF4-FFF2-40B4-BE49-F238E27FC236}">
                    <a16:creationId xmlns:a16="http://schemas.microsoft.com/office/drawing/2014/main" id="{7DED4522-B2E5-4552-996F-B7996BCD7EA7}"/>
                  </a:ext>
                </a:extLst>
              </p:cNvPr>
              <p:cNvSpPr/>
              <p:nvPr/>
            </p:nvSpPr>
            <p:spPr>
              <a:xfrm>
                <a:off x="10701979" y="463899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:a16="http://schemas.microsoft.com/office/drawing/2014/main" id="{EC25FD25-7C39-4F66-90D5-D237F2E4FAA7}"/>
                  </a:ext>
                </a:extLst>
              </p:cNvPr>
              <p:cNvSpPr/>
              <p:nvPr/>
            </p:nvSpPr>
            <p:spPr>
              <a:xfrm>
                <a:off x="10193932" y="474259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Oval 187">
                <a:extLst>
                  <a:ext uri="{FF2B5EF4-FFF2-40B4-BE49-F238E27FC236}">
                    <a16:creationId xmlns:a16="http://schemas.microsoft.com/office/drawing/2014/main" id="{5D95B6BD-162D-4719-B25A-4831BE9F61F5}"/>
                  </a:ext>
                </a:extLst>
              </p:cNvPr>
              <p:cNvSpPr/>
              <p:nvPr/>
            </p:nvSpPr>
            <p:spPr>
              <a:xfrm>
                <a:off x="11297796" y="558883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Oval 188">
                <a:extLst>
                  <a:ext uri="{FF2B5EF4-FFF2-40B4-BE49-F238E27FC236}">
                    <a16:creationId xmlns:a16="http://schemas.microsoft.com/office/drawing/2014/main" id="{9E681EF5-BC18-40C3-9A28-7DDF815DE498}"/>
                  </a:ext>
                </a:extLst>
              </p:cNvPr>
              <p:cNvSpPr/>
              <p:nvPr/>
            </p:nvSpPr>
            <p:spPr>
              <a:xfrm>
                <a:off x="11238091" y="561287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Oval 189">
                <a:extLst>
                  <a:ext uri="{FF2B5EF4-FFF2-40B4-BE49-F238E27FC236}">
                    <a16:creationId xmlns:a16="http://schemas.microsoft.com/office/drawing/2014/main" id="{9CAB57AF-4731-4FE5-B99F-21AAEDC12F7E}"/>
                  </a:ext>
                </a:extLst>
              </p:cNvPr>
              <p:cNvSpPr/>
              <p:nvPr/>
            </p:nvSpPr>
            <p:spPr>
              <a:xfrm>
                <a:off x="10466774" y="595532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id="{7DDBA243-1FBE-4815-8C7A-547FE962FBB3}"/>
                  </a:ext>
                </a:extLst>
              </p:cNvPr>
              <p:cNvSpPr/>
              <p:nvPr/>
            </p:nvSpPr>
            <p:spPr>
              <a:xfrm>
                <a:off x="9332832" y="598643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Oval 191">
                <a:extLst>
                  <a:ext uri="{FF2B5EF4-FFF2-40B4-BE49-F238E27FC236}">
                    <a16:creationId xmlns:a16="http://schemas.microsoft.com/office/drawing/2014/main" id="{5D10401F-D1E8-4227-B676-1B60A97DF731}"/>
                  </a:ext>
                </a:extLst>
              </p:cNvPr>
              <p:cNvSpPr/>
              <p:nvPr/>
            </p:nvSpPr>
            <p:spPr>
              <a:xfrm>
                <a:off x="9919678" y="6487726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4BB3BBBA-20D8-40EE-81FC-5C56D8D3FDB4}"/>
                </a:ext>
              </a:extLst>
            </p:cNvPr>
            <p:cNvSpPr txBox="1"/>
            <p:nvPr/>
          </p:nvSpPr>
          <p:spPr>
            <a:xfrm>
              <a:off x="9178224" y="5633295"/>
              <a:ext cx="213872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2800" b="1" spc="3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INTERNET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C8892250-D282-450E-AB17-1AA4C4E7D31F}"/>
              </a:ext>
            </a:extLst>
          </p:cNvPr>
          <p:cNvGrpSpPr/>
          <p:nvPr/>
        </p:nvGrpSpPr>
        <p:grpSpPr>
          <a:xfrm>
            <a:off x="3298168" y="9322710"/>
            <a:ext cx="1889783" cy="1294112"/>
            <a:chOff x="9152867" y="9322710"/>
            <a:chExt cx="1889783" cy="1294112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E787F0F0-2B33-48A4-B443-E4F1B9E1659D}"/>
                </a:ext>
              </a:extLst>
            </p:cNvPr>
            <p:cNvSpPr/>
            <p:nvPr/>
          </p:nvSpPr>
          <p:spPr>
            <a:xfrm>
              <a:off x="9859796" y="10318726"/>
              <a:ext cx="176922" cy="126362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B9EF5CB4-12CA-450D-8CB9-734DA542A6B3}"/>
                </a:ext>
              </a:extLst>
            </p:cNvPr>
            <p:cNvSpPr/>
            <p:nvPr/>
          </p:nvSpPr>
          <p:spPr>
            <a:xfrm>
              <a:off x="9625916" y="10442280"/>
              <a:ext cx="644682" cy="68105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A77EE4DA-BFDB-4853-B663-CA608CF474FA}"/>
                </a:ext>
              </a:extLst>
            </p:cNvPr>
            <p:cNvSpPr/>
            <p:nvPr/>
          </p:nvSpPr>
          <p:spPr>
            <a:xfrm>
              <a:off x="9213737" y="9385262"/>
              <a:ext cx="1522162" cy="93915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9A9083F5-7A4A-4D43-8644-D47405AE491C}"/>
                </a:ext>
              </a:extLst>
            </p:cNvPr>
            <p:cNvSpPr/>
            <p:nvPr/>
          </p:nvSpPr>
          <p:spPr>
            <a:xfrm>
              <a:off x="9152867" y="9322710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45083371-CB71-4F36-BC5D-3FD4BE7D3B0B}"/>
                </a:ext>
              </a:extLst>
            </p:cNvPr>
            <p:cNvSpPr/>
            <p:nvPr/>
          </p:nvSpPr>
          <p:spPr>
            <a:xfrm>
              <a:off x="9298904" y="9487839"/>
              <a:ext cx="1357949" cy="72384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91070AE3-17F3-40E6-841C-5E4C0C0B2389}"/>
                </a:ext>
              </a:extLst>
            </p:cNvPr>
            <p:cNvSpPr/>
            <p:nvPr/>
          </p:nvSpPr>
          <p:spPr>
            <a:xfrm>
              <a:off x="10676463" y="9322710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8092E2C8-1184-479A-A06D-EED7ADAA1ED9}"/>
                </a:ext>
              </a:extLst>
            </p:cNvPr>
            <p:cNvSpPr/>
            <p:nvPr/>
          </p:nvSpPr>
          <p:spPr>
            <a:xfrm>
              <a:off x="9152867" y="1025602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BDAB820D-F4CD-4B4E-89BF-39B0E41B5BDC}"/>
                </a:ext>
              </a:extLst>
            </p:cNvPr>
            <p:cNvSpPr/>
            <p:nvPr/>
          </p:nvSpPr>
          <p:spPr>
            <a:xfrm>
              <a:off x="10676463" y="10262846"/>
              <a:ext cx="118872" cy="118872"/>
            </a:xfrm>
            <a:prstGeom prst="ellipse">
              <a:avLst/>
            </a:prstGeom>
            <a:solidFill>
              <a:srgbClr val="51515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2D03858F-92E9-4639-993E-04916B1FBB3C}"/>
                </a:ext>
              </a:extLst>
            </p:cNvPr>
            <p:cNvSpPr/>
            <p:nvPr/>
          </p:nvSpPr>
          <p:spPr>
            <a:xfrm>
              <a:off x="10459467" y="9646655"/>
              <a:ext cx="536641" cy="92198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07C4993E-535E-4394-A24B-14991CD2A071}"/>
                </a:ext>
              </a:extLst>
            </p:cNvPr>
            <p:cNvSpPr/>
            <p:nvPr/>
          </p:nvSpPr>
          <p:spPr>
            <a:xfrm>
              <a:off x="10951210" y="9597334"/>
              <a:ext cx="91440" cy="91440"/>
            </a:xfrm>
            <a:prstGeom prst="ellipse">
              <a:avLst/>
            </a:prstGeom>
            <a:solidFill>
              <a:srgbClr val="51515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58A0084E-E12D-4DE0-8119-27583C6C3262}"/>
                </a:ext>
              </a:extLst>
            </p:cNvPr>
            <p:cNvSpPr/>
            <p:nvPr/>
          </p:nvSpPr>
          <p:spPr>
            <a:xfrm>
              <a:off x="10951210" y="10525382"/>
              <a:ext cx="91440" cy="91440"/>
            </a:xfrm>
            <a:prstGeom prst="ellipse">
              <a:avLst/>
            </a:prstGeom>
            <a:solidFill>
              <a:srgbClr val="51515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E379B30E-164D-49E9-B93C-0DCB3D661D4A}"/>
                </a:ext>
              </a:extLst>
            </p:cNvPr>
            <p:cNvSpPr/>
            <p:nvPr/>
          </p:nvSpPr>
          <p:spPr>
            <a:xfrm>
              <a:off x="10409981" y="9597334"/>
              <a:ext cx="91440" cy="91440"/>
            </a:xfrm>
            <a:prstGeom prst="ellipse">
              <a:avLst/>
            </a:prstGeom>
            <a:solidFill>
              <a:srgbClr val="51515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D7973F37-8AF7-4B97-A72A-4E67FDAF8DB1}"/>
                </a:ext>
              </a:extLst>
            </p:cNvPr>
            <p:cNvSpPr/>
            <p:nvPr/>
          </p:nvSpPr>
          <p:spPr>
            <a:xfrm>
              <a:off x="10409981" y="10525382"/>
              <a:ext cx="91440" cy="91440"/>
            </a:xfrm>
            <a:prstGeom prst="ellipse">
              <a:avLst/>
            </a:prstGeom>
            <a:solidFill>
              <a:srgbClr val="51515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E5061A8-643F-4370-8375-206BD07C2EB1}"/>
                </a:ext>
              </a:extLst>
            </p:cNvPr>
            <p:cNvSpPr/>
            <p:nvPr/>
          </p:nvSpPr>
          <p:spPr>
            <a:xfrm>
              <a:off x="10535013" y="9739549"/>
              <a:ext cx="383906" cy="55173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DD0888CC-B559-4297-85FE-CBF77A39DDEE}"/>
                </a:ext>
              </a:extLst>
            </p:cNvPr>
            <p:cNvSpPr/>
            <p:nvPr/>
          </p:nvSpPr>
          <p:spPr>
            <a:xfrm>
              <a:off x="10667769" y="10376699"/>
              <a:ext cx="118392" cy="11839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2" name="TextBox 241">
            <a:extLst>
              <a:ext uri="{FF2B5EF4-FFF2-40B4-BE49-F238E27FC236}">
                <a16:creationId xmlns:a16="http://schemas.microsoft.com/office/drawing/2014/main" id="{6E137E14-5F15-40FD-8934-0252A01D3BFB}"/>
              </a:ext>
            </a:extLst>
          </p:cNvPr>
          <p:cNvSpPr txBox="1"/>
          <p:nvPr/>
        </p:nvSpPr>
        <p:spPr>
          <a:xfrm>
            <a:off x="6404225" y="191780"/>
            <a:ext cx="7357014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200" dirty="0">
                <a:solidFill>
                  <a:srgbClr val="51515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Internet Latency Variance</a:t>
            </a:r>
          </a:p>
          <a:p>
            <a:pPr algn="ctr"/>
            <a:r>
              <a:rPr lang="en-US" sz="3200" spc="200" dirty="0">
                <a:solidFill>
                  <a:srgbClr val="51515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Bad for </a:t>
            </a:r>
            <a:r>
              <a:rPr lang="en-US" sz="3200" spc="200" dirty="0" err="1">
                <a:solidFill>
                  <a:srgbClr val="51515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UCaaS</a:t>
            </a:r>
            <a:endParaRPr lang="en-US" sz="4400" spc="200" dirty="0">
              <a:solidFill>
                <a:srgbClr val="515151"/>
              </a:solidFill>
              <a:latin typeface="Trebuchet MS" panose="020B0603020202020204" pitchFamily="34" charset="0"/>
              <a:ea typeface="Avenir Next" charset="0"/>
              <a:cs typeface="Avenir Next" charset="0"/>
            </a:endParaRPr>
          </a:p>
        </p:txBody>
      </p:sp>
      <p:grpSp>
        <p:nvGrpSpPr>
          <p:cNvPr id="985" name="Group 984">
            <a:extLst>
              <a:ext uri="{FF2B5EF4-FFF2-40B4-BE49-F238E27FC236}">
                <a16:creationId xmlns:a16="http://schemas.microsoft.com/office/drawing/2014/main" id="{B7E95535-F346-40E5-864A-60E73A2082F7}"/>
              </a:ext>
            </a:extLst>
          </p:cNvPr>
          <p:cNvGrpSpPr/>
          <p:nvPr/>
        </p:nvGrpSpPr>
        <p:grpSpPr>
          <a:xfrm flipH="1">
            <a:off x="9991723" y="3933825"/>
            <a:ext cx="7734302" cy="3800475"/>
            <a:chOff x="9154072" y="-3213955"/>
            <a:chExt cx="9153143" cy="3239354"/>
          </a:xfrm>
        </p:grpSpPr>
        <p:cxnSp>
          <p:nvCxnSpPr>
            <p:cNvPr id="986" name="Straight Connector 985">
              <a:extLst>
                <a:ext uri="{FF2B5EF4-FFF2-40B4-BE49-F238E27FC236}">
                  <a16:creationId xmlns:a16="http://schemas.microsoft.com/office/drawing/2014/main" id="{BAC4862C-265D-42C7-92A4-0CF10965C8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263006" y="-1759027"/>
              <a:ext cx="83341" cy="1784426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7" name="Straight Connector 986">
              <a:extLst>
                <a:ext uri="{FF2B5EF4-FFF2-40B4-BE49-F238E27FC236}">
                  <a16:creationId xmlns:a16="http://schemas.microsoft.com/office/drawing/2014/main" id="{EAF9B643-C524-47DB-B943-BE98BE903537}"/>
                </a:ext>
              </a:extLst>
            </p:cNvPr>
            <p:cNvCxnSpPr>
              <a:cxnSpLocks/>
            </p:cNvCxnSpPr>
            <p:nvPr/>
          </p:nvCxnSpPr>
          <p:spPr>
            <a:xfrm>
              <a:off x="15181232" y="-1163914"/>
              <a:ext cx="81997" cy="118931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8" name="Straight Connector 987">
              <a:extLst>
                <a:ext uri="{FF2B5EF4-FFF2-40B4-BE49-F238E27FC236}">
                  <a16:creationId xmlns:a16="http://schemas.microsoft.com/office/drawing/2014/main" id="{C03661F4-38DE-4068-9770-464A07E079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741924" y="-791802"/>
              <a:ext cx="87316" cy="75159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9" name="Straight Connector 988">
              <a:extLst>
                <a:ext uri="{FF2B5EF4-FFF2-40B4-BE49-F238E27FC236}">
                  <a16:creationId xmlns:a16="http://schemas.microsoft.com/office/drawing/2014/main" id="{522F9878-4BAB-4E17-8A79-D8B15E8F5F84}"/>
                </a:ext>
              </a:extLst>
            </p:cNvPr>
            <p:cNvCxnSpPr>
              <a:cxnSpLocks/>
            </p:cNvCxnSpPr>
            <p:nvPr/>
          </p:nvCxnSpPr>
          <p:spPr>
            <a:xfrm>
              <a:off x="17663839" y="-1069753"/>
              <a:ext cx="76783" cy="103842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0" name="Straight Connector 989">
              <a:extLst>
                <a:ext uri="{FF2B5EF4-FFF2-40B4-BE49-F238E27FC236}">
                  <a16:creationId xmlns:a16="http://schemas.microsoft.com/office/drawing/2014/main" id="{ACEDE5D5-D9A3-4E51-BB82-76CE8EDC0CC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79941" y="-1069753"/>
              <a:ext cx="80871" cy="8420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1" name="Straight Connector 990">
              <a:extLst>
                <a:ext uri="{FF2B5EF4-FFF2-40B4-BE49-F238E27FC236}">
                  <a16:creationId xmlns:a16="http://schemas.microsoft.com/office/drawing/2014/main" id="{90C167D6-46BC-4DAD-9F8E-5C2168811B39}"/>
                </a:ext>
              </a:extLst>
            </p:cNvPr>
            <p:cNvCxnSpPr>
              <a:cxnSpLocks/>
            </p:cNvCxnSpPr>
            <p:nvPr/>
          </p:nvCxnSpPr>
          <p:spPr>
            <a:xfrm>
              <a:off x="17507861" y="-1750509"/>
              <a:ext cx="70779" cy="1522756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2" name="Straight Connector 991">
              <a:extLst>
                <a:ext uri="{FF2B5EF4-FFF2-40B4-BE49-F238E27FC236}">
                  <a16:creationId xmlns:a16="http://schemas.microsoft.com/office/drawing/2014/main" id="{21D2BF67-DD72-493A-8B30-578B50E0F7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413334" y="-1750509"/>
              <a:ext cx="57972" cy="118785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3" name="Straight Connector 992">
              <a:extLst>
                <a:ext uri="{FF2B5EF4-FFF2-40B4-BE49-F238E27FC236}">
                  <a16:creationId xmlns:a16="http://schemas.microsoft.com/office/drawing/2014/main" id="{6D97682F-B208-44CD-9144-7C63CCDC50F4}"/>
                </a:ext>
              </a:extLst>
            </p:cNvPr>
            <p:cNvCxnSpPr>
              <a:cxnSpLocks/>
            </p:cNvCxnSpPr>
            <p:nvPr/>
          </p:nvCxnSpPr>
          <p:spPr>
            <a:xfrm>
              <a:off x="17327723" y="-1250344"/>
              <a:ext cx="85148" cy="68768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4" name="Straight Connector 993">
              <a:extLst>
                <a:ext uri="{FF2B5EF4-FFF2-40B4-BE49-F238E27FC236}">
                  <a16:creationId xmlns:a16="http://schemas.microsoft.com/office/drawing/2014/main" id="{B0CF6A68-08BB-4CC3-8612-93F06FA6FF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247690" y="-1250344"/>
              <a:ext cx="86270" cy="113662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5" name="Straight Connector 994">
              <a:extLst>
                <a:ext uri="{FF2B5EF4-FFF2-40B4-BE49-F238E27FC236}">
                  <a16:creationId xmlns:a16="http://schemas.microsoft.com/office/drawing/2014/main" id="{661747DD-F524-4C02-9ADF-120ED1E83BBB}"/>
                </a:ext>
              </a:extLst>
            </p:cNvPr>
            <p:cNvCxnSpPr>
              <a:cxnSpLocks/>
            </p:cNvCxnSpPr>
            <p:nvPr/>
          </p:nvCxnSpPr>
          <p:spPr>
            <a:xfrm>
              <a:off x="17155432" y="-1578387"/>
              <a:ext cx="92256" cy="146466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6" name="Straight Connector 995">
              <a:extLst>
                <a:ext uri="{FF2B5EF4-FFF2-40B4-BE49-F238E27FC236}">
                  <a16:creationId xmlns:a16="http://schemas.microsoft.com/office/drawing/2014/main" id="{ACC21948-4AAB-45FA-A442-E19A90D333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80914" y="-1578387"/>
              <a:ext cx="74994" cy="135227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7" name="Straight Connector 996">
              <a:extLst>
                <a:ext uri="{FF2B5EF4-FFF2-40B4-BE49-F238E27FC236}">
                  <a16:creationId xmlns:a16="http://schemas.microsoft.com/office/drawing/2014/main" id="{E4000CEA-720E-47A8-8C70-7F3DF5E810AA}"/>
                </a:ext>
              </a:extLst>
            </p:cNvPr>
            <p:cNvCxnSpPr>
              <a:cxnSpLocks/>
            </p:cNvCxnSpPr>
            <p:nvPr/>
          </p:nvCxnSpPr>
          <p:spPr>
            <a:xfrm>
              <a:off x="17004467" y="-1245200"/>
              <a:ext cx="76438" cy="101744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8" name="Straight Connector 997">
              <a:extLst>
                <a:ext uri="{FF2B5EF4-FFF2-40B4-BE49-F238E27FC236}">
                  <a16:creationId xmlns:a16="http://schemas.microsoft.com/office/drawing/2014/main" id="{6266F890-4D8D-4B54-BD54-940F325E7D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919430" y="-1250344"/>
              <a:ext cx="85985" cy="83433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9" name="Straight Connector 998">
              <a:extLst>
                <a:ext uri="{FF2B5EF4-FFF2-40B4-BE49-F238E27FC236}">
                  <a16:creationId xmlns:a16="http://schemas.microsoft.com/office/drawing/2014/main" id="{7D4A23A1-139E-4C91-B708-AFE160E9635C}"/>
                </a:ext>
              </a:extLst>
            </p:cNvPr>
            <p:cNvCxnSpPr>
              <a:cxnSpLocks/>
            </p:cNvCxnSpPr>
            <p:nvPr/>
          </p:nvCxnSpPr>
          <p:spPr>
            <a:xfrm>
              <a:off x="16833445" y="-1017663"/>
              <a:ext cx="85988" cy="60165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0" name="Straight Connector 999">
              <a:extLst>
                <a:ext uri="{FF2B5EF4-FFF2-40B4-BE49-F238E27FC236}">
                  <a16:creationId xmlns:a16="http://schemas.microsoft.com/office/drawing/2014/main" id="{47F7E7A0-4718-4E1E-A6C6-4FFE703327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753799" y="-1019302"/>
              <a:ext cx="81844" cy="39963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1" name="Straight Connector 1000">
              <a:extLst>
                <a:ext uri="{FF2B5EF4-FFF2-40B4-BE49-F238E27FC236}">
                  <a16:creationId xmlns:a16="http://schemas.microsoft.com/office/drawing/2014/main" id="{38447D94-9427-45BD-9F6A-8F18DFBBF7BC}"/>
                </a:ext>
              </a:extLst>
            </p:cNvPr>
            <p:cNvCxnSpPr>
              <a:cxnSpLocks/>
            </p:cNvCxnSpPr>
            <p:nvPr/>
          </p:nvCxnSpPr>
          <p:spPr>
            <a:xfrm>
              <a:off x="16717527" y="-1749255"/>
              <a:ext cx="36101" cy="112958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2" name="Straight Connector 1001">
              <a:extLst>
                <a:ext uri="{FF2B5EF4-FFF2-40B4-BE49-F238E27FC236}">
                  <a16:creationId xmlns:a16="http://schemas.microsoft.com/office/drawing/2014/main" id="{B557EB1C-E583-4D0A-8865-4EAAB07952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588620" y="-1752158"/>
              <a:ext cx="39863" cy="135555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3" name="Straight Connector 1002">
              <a:extLst>
                <a:ext uri="{FF2B5EF4-FFF2-40B4-BE49-F238E27FC236}">
                  <a16:creationId xmlns:a16="http://schemas.microsoft.com/office/drawing/2014/main" id="{11CFC347-7E19-4F0E-82FD-0DCA0B6936E1}"/>
                </a:ext>
              </a:extLst>
            </p:cNvPr>
            <p:cNvCxnSpPr>
              <a:cxnSpLocks/>
            </p:cNvCxnSpPr>
            <p:nvPr/>
          </p:nvCxnSpPr>
          <p:spPr>
            <a:xfrm>
              <a:off x="16503645" y="-1168429"/>
              <a:ext cx="84975" cy="77183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4" name="Straight Connector 1003">
              <a:extLst>
                <a:ext uri="{FF2B5EF4-FFF2-40B4-BE49-F238E27FC236}">
                  <a16:creationId xmlns:a16="http://schemas.microsoft.com/office/drawing/2014/main" id="{C09EFCE5-5C76-4D2A-84FB-45243CFE98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421623" y="-1168429"/>
              <a:ext cx="82848" cy="103242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5" name="Straight Connector 1004">
              <a:extLst>
                <a:ext uri="{FF2B5EF4-FFF2-40B4-BE49-F238E27FC236}">
                  <a16:creationId xmlns:a16="http://schemas.microsoft.com/office/drawing/2014/main" id="{B77875EF-09B7-415F-B876-4B490D9C6B8F}"/>
                </a:ext>
              </a:extLst>
            </p:cNvPr>
            <p:cNvCxnSpPr>
              <a:cxnSpLocks/>
            </p:cNvCxnSpPr>
            <p:nvPr/>
          </p:nvCxnSpPr>
          <p:spPr>
            <a:xfrm>
              <a:off x="16358074" y="-1752158"/>
              <a:ext cx="63720" cy="163843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6" name="Straight Connector 1005">
              <a:extLst>
                <a:ext uri="{FF2B5EF4-FFF2-40B4-BE49-F238E27FC236}">
                  <a16:creationId xmlns:a16="http://schemas.microsoft.com/office/drawing/2014/main" id="{AF953A51-C07F-4200-A7ED-077566F19E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258098" y="-1752158"/>
              <a:ext cx="68462" cy="148156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7" name="Straight Connector 1006">
              <a:extLst>
                <a:ext uri="{FF2B5EF4-FFF2-40B4-BE49-F238E27FC236}">
                  <a16:creationId xmlns:a16="http://schemas.microsoft.com/office/drawing/2014/main" id="{B1682303-2A3C-4402-915B-A80EE2C2F349}"/>
                </a:ext>
              </a:extLst>
            </p:cNvPr>
            <p:cNvCxnSpPr>
              <a:cxnSpLocks/>
            </p:cNvCxnSpPr>
            <p:nvPr/>
          </p:nvCxnSpPr>
          <p:spPr>
            <a:xfrm>
              <a:off x="16175510" y="-1069753"/>
              <a:ext cx="82582" cy="79916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8" name="Straight Connector 1007">
              <a:extLst>
                <a:ext uri="{FF2B5EF4-FFF2-40B4-BE49-F238E27FC236}">
                  <a16:creationId xmlns:a16="http://schemas.microsoft.com/office/drawing/2014/main" id="{D280977B-828D-4DDD-8F61-0333C63A41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088231" y="-1069753"/>
              <a:ext cx="83385" cy="88579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9" name="Straight Connector 1008">
              <a:extLst>
                <a:ext uri="{FF2B5EF4-FFF2-40B4-BE49-F238E27FC236}">
                  <a16:creationId xmlns:a16="http://schemas.microsoft.com/office/drawing/2014/main" id="{64D90671-380B-456D-93E1-AD1BA37832DF}"/>
                </a:ext>
              </a:extLst>
            </p:cNvPr>
            <p:cNvCxnSpPr>
              <a:cxnSpLocks/>
            </p:cNvCxnSpPr>
            <p:nvPr/>
          </p:nvCxnSpPr>
          <p:spPr>
            <a:xfrm>
              <a:off x="15990411" y="-859477"/>
              <a:ext cx="99724" cy="66663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0" name="Straight Connector 1009">
              <a:extLst>
                <a:ext uri="{FF2B5EF4-FFF2-40B4-BE49-F238E27FC236}">
                  <a16:creationId xmlns:a16="http://schemas.microsoft.com/office/drawing/2014/main" id="{AD22F23F-4C03-4F71-8918-D6F2A16A35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924033" y="-851298"/>
              <a:ext cx="66208" cy="43529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1" name="Straight Connector 1010">
              <a:extLst>
                <a:ext uri="{FF2B5EF4-FFF2-40B4-BE49-F238E27FC236}">
                  <a16:creationId xmlns:a16="http://schemas.microsoft.com/office/drawing/2014/main" id="{A683B7D0-332B-4872-AE7C-AD7D4BBE9E63}"/>
                </a:ext>
              </a:extLst>
            </p:cNvPr>
            <p:cNvCxnSpPr>
              <a:cxnSpLocks/>
            </p:cNvCxnSpPr>
            <p:nvPr/>
          </p:nvCxnSpPr>
          <p:spPr>
            <a:xfrm>
              <a:off x="15845895" y="-1099681"/>
              <a:ext cx="79061" cy="68367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2" name="Straight Connector 1011">
              <a:extLst>
                <a:ext uri="{FF2B5EF4-FFF2-40B4-BE49-F238E27FC236}">
                  <a16:creationId xmlns:a16="http://schemas.microsoft.com/office/drawing/2014/main" id="{2606CD3C-9AB7-42F7-B78E-5954AF7A29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57883" y="-1099681"/>
              <a:ext cx="87264" cy="792586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3" name="Straight Connector 1012">
              <a:extLst>
                <a:ext uri="{FF2B5EF4-FFF2-40B4-BE49-F238E27FC236}">
                  <a16:creationId xmlns:a16="http://schemas.microsoft.com/office/drawing/2014/main" id="{3D1AAA43-A217-4350-8961-394C0BDD5454}"/>
                </a:ext>
              </a:extLst>
            </p:cNvPr>
            <p:cNvCxnSpPr>
              <a:cxnSpLocks/>
            </p:cNvCxnSpPr>
            <p:nvPr/>
          </p:nvCxnSpPr>
          <p:spPr>
            <a:xfrm>
              <a:off x="15674232" y="-1512734"/>
              <a:ext cx="83821" cy="120422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4" name="Straight Connector 1013">
              <a:extLst>
                <a:ext uri="{FF2B5EF4-FFF2-40B4-BE49-F238E27FC236}">
                  <a16:creationId xmlns:a16="http://schemas.microsoft.com/office/drawing/2014/main" id="{99BF7619-1311-472A-A301-9B85628B26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75154" y="-1512734"/>
              <a:ext cx="94270" cy="112620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5" name="Straight Connector 1014">
              <a:extLst>
                <a:ext uri="{FF2B5EF4-FFF2-40B4-BE49-F238E27FC236}">
                  <a16:creationId xmlns:a16="http://schemas.microsoft.com/office/drawing/2014/main" id="{BF592499-D2A5-4D77-B949-A6CF102FEE1B}"/>
                </a:ext>
              </a:extLst>
            </p:cNvPr>
            <p:cNvCxnSpPr>
              <a:cxnSpLocks/>
            </p:cNvCxnSpPr>
            <p:nvPr/>
          </p:nvCxnSpPr>
          <p:spPr>
            <a:xfrm>
              <a:off x="15511590" y="-952778"/>
              <a:ext cx="62715" cy="5761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6" name="Straight Connector 1015">
              <a:extLst>
                <a:ext uri="{FF2B5EF4-FFF2-40B4-BE49-F238E27FC236}">
                  <a16:creationId xmlns:a16="http://schemas.microsoft.com/office/drawing/2014/main" id="{ABA854E7-6F9B-42C4-B190-E8743D15F7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431316" y="-952778"/>
              <a:ext cx="78552" cy="71818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7" name="Straight Connector 1016">
              <a:extLst>
                <a:ext uri="{FF2B5EF4-FFF2-40B4-BE49-F238E27FC236}">
                  <a16:creationId xmlns:a16="http://schemas.microsoft.com/office/drawing/2014/main" id="{031C94AD-DFFD-4DEA-97FB-510735F1BBC1}"/>
                </a:ext>
              </a:extLst>
            </p:cNvPr>
            <p:cNvCxnSpPr>
              <a:cxnSpLocks/>
            </p:cNvCxnSpPr>
            <p:nvPr/>
          </p:nvCxnSpPr>
          <p:spPr>
            <a:xfrm>
              <a:off x="15348198" y="-1759027"/>
              <a:ext cx="82694" cy="1524436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8" name="Straight Connector 1017">
              <a:extLst>
                <a:ext uri="{FF2B5EF4-FFF2-40B4-BE49-F238E27FC236}">
                  <a16:creationId xmlns:a16="http://schemas.microsoft.com/office/drawing/2014/main" id="{9D68A123-5FD6-4AA2-AF79-5DE437CA01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097762" y="-1171054"/>
              <a:ext cx="82783" cy="838092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9" name="Straight Connector 1018">
              <a:extLst>
                <a:ext uri="{FF2B5EF4-FFF2-40B4-BE49-F238E27FC236}">
                  <a16:creationId xmlns:a16="http://schemas.microsoft.com/office/drawing/2014/main" id="{502EF7D7-527E-4200-9B5C-A76C2E973DC5}"/>
                </a:ext>
              </a:extLst>
            </p:cNvPr>
            <p:cNvCxnSpPr>
              <a:cxnSpLocks/>
            </p:cNvCxnSpPr>
            <p:nvPr/>
          </p:nvCxnSpPr>
          <p:spPr>
            <a:xfrm>
              <a:off x="15016900" y="-851012"/>
              <a:ext cx="81742" cy="51805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0" name="Straight Connector 1019">
              <a:extLst>
                <a:ext uri="{FF2B5EF4-FFF2-40B4-BE49-F238E27FC236}">
                  <a16:creationId xmlns:a16="http://schemas.microsoft.com/office/drawing/2014/main" id="{4D9F037F-879E-4490-B056-18B6C6FA61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932181" y="-859477"/>
              <a:ext cx="84714" cy="81926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1" name="Straight Connector 1020">
              <a:extLst>
                <a:ext uri="{FF2B5EF4-FFF2-40B4-BE49-F238E27FC236}">
                  <a16:creationId xmlns:a16="http://schemas.microsoft.com/office/drawing/2014/main" id="{DFE87900-9216-42C2-8C74-06B56729AC29}"/>
                </a:ext>
              </a:extLst>
            </p:cNvPr>
            <p:cNvCxnSpPr>
              <a:cxnSpLocks/>
            </p:cNvCxnSpPr>
            <p:nvPr/>
          </p:nvCxnSpPr>
          <p:spPr>
            <a:xfrm>
              <a:off x="14854075" y="-1075194"/>
              <a:ext cx="78929" cy="103498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2" name="Straight Connector 1021">
              <a:extLst>
                <a:ext uri="{FF2B5EF4-FFF2-40B4-BE49-F238E27FC236}">
                  <a16:creationId xmlns:a16="http://schemas.microsoft.com/office/drawing/2014/main" id="{CA51F2F9-31A1-4FE3-8EC8-692752BCDE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769305" y="-1075194"/>
              <a:ext cx="85720" cy="73451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3" name="Straight Connector 1022">
              <a:extLst>
                <a:ext uri="{FF2B5EF4-FFF2-40B4-BE49-F238E27FC236}">
                  <a16:creationId xmlns:a16="http://schemas.microsoft.com/office/drawing/2014/main" id="{BC249642-CC2D-4711-A353-8D044AE10488}"/>
                </a:ext>
              </a:extLst>
            </p:cNvPr>
            <p:cNvCxnSpPr>
              <a:cxnSpLocks/>
            </p:cNvCxnSpPr>
            <p:nvPr/>
          </p:nvCxnSpPr>
          <p:spPr>
            <a:xfrm>
              <a:off x="14670728" y="-931573"/>
              <a:ext cx="96501" cy="59089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" name="Straight Connector 1023">
              <a:extLst>
                <a:ext uri="{FF2B5EF4-FFF2-40B4-BE49-F238E27FC236}">
                  <a16:creationId xmlns:a16="http://schemas.microsoft.com/office/drawing/2014/main" id="{4CF2BA02-4E83-440A-AFB6-C9A5E364E0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603529" y="-923993"/>
              <a:ext cx="72272" cy="81108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5" name="Straight Connector 1024">
              <a:extLst>
                <a:ext uri="{FF2B5EF4-FFF2-40B4-BE49-F238E27FC236}">
                  <a16:creationId xmlns:a16="http://schemas.microsoft.com/office/drawing/2014/main" id="{8B1C0438-5F36-4F10-BB88-BCC1D856CE91}"/>
                </a:ext>
              </a:extLst>
            </p:cNvPr>
            <p:cNvCxnSpPr>
              <a:cxnSpLocks/>
            </p:cNvCxnSpPr>
            <p:nvPr/>
          </p:nvCxnSpPr>
          <p:spPr>
            <a:xfrm>
              <a:off x="14524049" y="-1237274"/>
              <a:ext cx="79478" cy="112437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6" name="Straight Connector 1025">
              <a:extLst>
                <a:ext uri="{FF2B5EF4-FFF2-40B4-BE49-F238E27FC236}">
                  <a16:creationId xmlns:a16="http://schemas.microsoft.com/office/drawing/2014/main" id="{48BCCD4D-07F5-401F-9D08-C64047456D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431865" y="-1236987"/>
              <a:ext cx="92915" cy="9866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7" name="Straight Connector 1026">
              <a:extLst>
                <a:ext uri="{FF2B5EF4-FFF2-40B4-BE49-F238E27FC236}">
                  <a16:creationId xmlns:a16="http://schemas.microsoft.com/office/drawing/2014/main" id="{5D43309A-FEB1-4D1D-8E65-5C5A26B64513}"/>
                </a:ext>
              </a:extLst>
            </p:cNvPr>
            <p:cNvCxnSpPr>
              <a:cxnSpLocks/>
            </p:cNvCxnSpPr>
            <p:nvPr/>
          </p:nvCxnSpPr>
          <p:spPr>
            <a:xfrm>
              <a:off x="14340839" y="-1400332"/>
              <a:ext cx="88642" cy="115728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8" name="Straight Connector 1027">
              <a:extLst>
                <a:ext uri="{FF2B5EF4-FFF2-40B4-BE49-F238E27FC236}">
                  <a16:creationId xmlns:a16="http://schemas.microsoft.com/office/drawing/2014/main" id="{C5C758C4-CCEF-439C-8202-B985D21D9D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72304" y="-1403772"/>
              <a:ext cx="64333" cy="94277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9" name="Straight Connector 1028">
              <a:extLst>
                <a:ext uri="{FF2B5EF4-FFF2-40B4-BE49-F238E27FC236}">
                  <a16:creationId xmlns:a16="http://schemas.microsoft.com/office/drawing/2014/main" id="{CDAD6308-DDDD-43AE-B85D-B8AFD189082A}"/>
                </a:ext>
              </a:extLst>
            </p:cNvPr>
            <p:cNvCxnSpPr>
              <a:cxnSpLocks/>
            </p:cNvCxnSpPr>
            <p:nvPr/>
          </p:nvCxnSpPr>
          <p:spPr>
            <a:xfrm>
              <a:off x="14187059" y="-1201886"/>
              <a:ext cx="85899" cy="733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0" name="Straight Connector 1029">
              <a:extLst>
                <a:ext uri="{FF2B5EF4-FFF2-40B4-BE49-F238E27FC236}">
                  <a16:creationId xmlns:a16="http://schemas.microsoft.com/office/drawing/2014/main" id="{78FF2707-24C2-4593-8E2E-ECDBF9284A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103922" y="-1201886"/>
              <a:ext cx="83788" cy="82520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1" name="Straight Connector 1030">
              <a:extLst>
                <a:ext uri="{FF2B5EF4-FFF2-40B4-BE49-F238E27FC236}">
                  <a16:creationId xmlns:a16="http://schemas.microsoft.com/office/drawing/2014/main" id="{A4529246-0C22-4F62-A048-519C7E0F44BC}"/>
                </a:ext>
              </a:extLst>
            </p:cNvPr>
            <p:cNvCxnSpPr>
              <a:cxnSpLocks/>
            </p:cNvCxnSpPr>
            <p:nvPr/>
          </p:nvCxnSpPr>
          <p:spPr>
            <a:xfrm>
              <a:off x="14056986" y="-949633"/>
              <a:ext cx="46930" cy="57295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2" name="Straight Connector 1031">
              <a:extLst>
                <a:ext uri="{FF2B5EF4-FFF2-40B4-BE49-F238E27FC236}">
                  <a16:creationId xmlns:a16="http://schemas.microsoft.com/office/drawing/2014/main" id="{B2F37A1B-850A-4952-BB8F-D640B08F15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942809" y="-932383"/>
              <a:ext cx="111973" cy="81947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3" name="Straight Connector 1032">
              <a:extLst>
                <a:ext uri="{FF2B5EF4-FFF2-40B4-BE49-F238E27FC236}">
                  <a16:creationId xmlns:a16="http://schemas.microsoft.com/office/drawing/2014/main" id="{35B1CF1C-573A-42EB-ACA8-F4EC28B4AAE6}"/>
                </a:ext>
              </a:extLst>
            </p:cNvPr>
            <p:cNvCxnSpPr>
              <a:cxnSpLocks/>
            </p:cNvCxnSpPr>
            <p:nvPr/>
          </p:nvCxnSpPr>
          <p:spPr>
            <a:xfrm>
              <a:off x="13859804" y="-1439354"/>
              <a:ext cx="83003" cy="132645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4" name="Straight Connector 1033">
              <a:extLst>
                <a:ext uri="{FF2B5EF4-FFF2-40B4-BE49-F238E27FC236}">
                  <a16:creationId xmlns:a16="http://schemas.microsoft.com/office/drawing/2014/main" id="{78CC3E28-E905-4797-8D74-3EC997E35A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77217" y="-1439354"/>
              <a:ext cx="80593" cy="109867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5" name="Straight Connector 1034">
              <a:extLst>
                <a:ext uri="{FF2B5EF4-FFF2-40B4-BE49-F238E27FC236}">
                  <a16:creationId xmlns:a16="http://schemas.microsoft.com/office/drawing/2014/main" id="{5496DBF5-E84F-44E8-A993-25C21388FA42}"/>
                </a:ext>
              </a:extLst>
            </p:cNvPr>
            <p:cNvCxnSpPr>
              <a:cxnSpLocks/>
            </p:cNvCxnSpPr>
            <p:nvPr/>
          </p:nvCxnSpPr>
          <p:spPr>
            <a:xfrm>
              <a:off x="13736447" y="-1750509"/>
              <a:ext cx="40768" cy="140983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6" name="Straight Connector 1035">
              <a:extLst>
                <a:ext uri="{FF2B5EF4-FFF2-40B4-BE49-F238E27FC236}">
                  <a16:creationId xmlns:a16="http://schemas.microsoft.com/office/drawing/2014/main" id="{C20AF32D-0D48-4FA3-95E0-9E939E3EB6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593928" y="-1748911"/>
              <a:ext cx="57236" cy="137223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7" name="Straight Connector 1036">
              <a:extLst>
                <a:ext uri="{FF2B5EF4-FFF2-40B4-BE49-F238E27FC236}">
                  <a16:creationId xmlns:a16="http://schemas.microsoft.com/office/drawing/2014/main" id="{0BCC1857-66F2-495F-8F7D-65CB36CB3027}"/>
                </a:ext>
              </a:extLst>
            </p:cNvPr>
            <p:cNvCxnSpPr>
              <a:cxnSpLocks/>
            </p:cNvCxnSpPr>
            <p:nvPr/>
          </p:nvCxnSpPr>
          <p:spPr>
            <a:xfrm>
              <a:off x="13521424" y="-1232441"/>
              <a:ext cx="71006" cy="87659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8" name="Straight Connector 1037">
              <a:extLst>
                <a:ext uri="{FF2B5EF4-FFF2-40B4-BE49-F238E27FC236}">
                  <a16:creationId xmlns:a16="http://schemas.microsoft.com/office/drawing/2014/main" id="{290D919C-5C59-45BA-A214-A72B6C60C7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48752" y="-1228621"/>
              <a:ext cx="72811" cy="94440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9" name="Straight Connector 1038">
              <a:extLst>
                <a:ext uri="{FF2B5EF4-FFF2-40B4-BE49-F238E27FC236}">
                  <a16:creationId xmlns:a16="http://schemas.microsoft.com/office/drawing/2014/main" id="{471A3FD2-9DD5-4CC0-9734-C664CD1CD914}"/>
                </a:ext>
              </a:extLst>
            </p:cNvPr>
            <p:cNvCxnSpPr>
              <a:cxnSpLocks/>
            </p:cNvCxnSpPr>
            <p:nvPr/>
          </p:nvCxnSpPr>
          <p:spPr>
            <a:xfrm>
              <a:off x="13381091" y="-1484425"/>
              <a:ext cx="65598" cy="121383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0" name="Straight Connector 1039">
              <a:extLst>
                <a:ext uri="{FF2B5EF4-FFF2-40B4-BE49-F238E27FC236}">
                  <a16:creationId xmlns:a16="http://schemas.microsoft.com/office/drawing/2014/main" id="{B764109B-84DE-4D02-855F-3B5CCB0681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261928" y="-1484425"/>
              <a:ext cx="116662" cy="87662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1" name="Straight Connector 1040">
              <a:extLst>
                <a:ext uri="{FF2B5EF4-FFF2-40B4-BE49-F238E27FC236}">
                  <a16:creationId xmlns:a16="http://schemas.microsoft.com/office/drawing/2014/main" id="{66526E31-E6E7-46A5-A449-BE34703D50E9}"/>
                </a:ext>
              </a:extLst>
            </p:cNvPr>
            <p:cNvCxnSpPr>
              <a:cxnSpLocks/>
            </p:cNvCxnSpPr>
            <p:nvPr/>
          </p:nvCxnSpPr>
          <p:spPr>
            <a:xfrm>
              <a:off x="13200943" y="-1155948"/>
              <a:ext cx="59878" cy="54814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2" name="Straight Connector 1041">
              <a:extLst>
                <a:ext uri="{FF2B5EF4-FFF2-40B4-BE49-F238E27FC236}">
                  <a16:creationId xmlns:a16="http://schemas.microsoft.com/office/drawing/2014/main" id="{19D9821F-7562-4285-9692-C62E6B2695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116333" y="-1155948"/>
              <a:ext cx="84749" cy="71748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3" name="Straight Connector 1042">
              <a:extLst>
                <a:ext uri="{FF2B5EF4-FFF2-40B4-BE49-F238E27FC236}">
                  <a16:creationId xmlns:a16="http://schemas.microsoft.com/office/drawing/2014/main" id="{771EFC1B-628E-4793-8118-5CB318A83137}"/>
                </a:ext>
              </a:extLst>
            </p:cNvPr>
            <p:cNvCxnSpPr>
              <a:cxnSpLocks/>
            </p:cNvCxnSpPr>
            <p:nvPr/>
          </p:nvCxnSpPr>
          <p:spPr>
            <a:xfrm>
              <a:off x="13033270" y="-1759027"/>
              <a:ext cx="85217" cy="130918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4" name="Straight Connector 1043">
              <a:extLst>
                <a:ext uri="{FF2B5EF4-FFF2-40B4-BE49-F238E27FC236}">
                  <a16:creationId xmlns:a16="http://schemas.microsoft.com/office/drawing/2014/main" id="{B78D497F-F14E-4D75-9969-9077DE1089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68770" y="-1109768"/>
              <a:ext cx="104147" cy="85938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5" name="Straight Connector 1044">
              <a:extLst>
                <a:ext uri="{FF2B5EF4-FFF2-40B4-BE49-F238E27FC236}">
                  <a16:creationId xmlns:a16="http://schemas.microsoft.com/office/drawing/2014/main" id="{B7F871D9-DE6E-480B-83E0-A1ED9BF301D0}"/>
                </a:ext>
              </a:extLst>
            </p:cNvPr>
            <p:cNvCxnSpPr>
              <a:cxnSpLocks/>
            </p:cNvCxnSpPr>
            <p:nvPr/>
          </p:nvCxnSpPr>
          <p:spPr>
            <a:xfrm>
              <a:off x="17991729" y="-1367722"/>
              <a:ext cx="82897" cy="112467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6" name="Straight Connector 1045">
              <a:extLst>
                <a:ext uri="{FF2B5EF4-FFF2-40B4-BE49-F238E27FC236}">
                  <a16:creationId xmlns:a16="http://schemas.microsoft.com/office/drawing/2014/main" id="{3FB7A9DB-F273-4956-8137-77088C9B5B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09612" y="-1361793"/>
              <a:ext cx="79774" cy="124807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7" name="Straight Connector 1046">
              <a:extLst>
                <a:ext uri="{FF2B5EF4-FFF2-40B4-BE49-F238E27FC236}">
                  <a16:creationId xmlns:a16="http://schemas.microsoft.com/office/drawing/2014/main" id="{A2DA23ED-13EE-4549-8E19-BCC5330D9141}"/>
                </a:ext>
              </a:extLst>
            </p:cNvPr>
            <p:cNvCxnSpPr>
              <a:cxnSpLocks/>
            </p:cNvCxnSpPr>
            <p:nvPr/>
          </p:nvCxnSpPr>
          <p:spPr>
            <a:xfrm>
              <a:off x="17828501" y="-800681"/>
              <a:ext cx="81112" cy="68695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8" name="Straight Connector 1047">
              <a:extLst>
                <a:ext uri="{FF2B5EF4-FFF2-40B4-BE49-F238E27FC236}">
                  <a16:creationId xmlns:a16="http://schemas.microsoft.com/office/drawing/2014/main" id="{2349E256-AE5D-4FD1-BED9-8FE0157278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236868" y="-1069753"/>
              <a:ext cx="70347" cy="507186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9" name="Straight Connector 1048">
              <a:extLst>
                <a:ext uri="{FF2B5EF4-FFF2-40B4-BE49-F238E27FC236}">
                  <a16:creationId xmlns:a16="http://schemas.microsoft.com/office/drawing/2014/main" id="{06EBC3C6-85A4-48E5-9499-CF3C5260CA2E}"/>
                </a:ext>
              </a:extLst>
            </p:cNvPr>
            <p:cNvCxnSpPr>
              <a:cxnSpLocks/>
            </p:cNvCxnSpPr>
            <p:nvPr/>
          </p:nvCxnSpPr>
          <p:spPr>
            <a:xfrm>
              <a:off x="18173087" y="-1109768"/>
              <a:ext cx="63948" cy="53090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0" name="Straight Connector 1049">
              <a:extLst>
                <a:ext uri="{FF2B5EF4-FFF2-40B4-BE49-F238E27FC236}">
                  <a16:creationId xmlns:a16="http://schemas.microsoft.com/office/drawing/2014/main" id="{A9B1576E-8612-42A4-B64E-7D453EB6B9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54072" y="-1217523"/>
              <a:ext cx="88802" cy="80262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1" name="Straight Connector 1050">
              <a:extLst>
                <a:ext uri="{FF2B5EF4-FFF2-40B4-BE49-F238E27FC236}">
                  <a16:creationId xmlns:a16="http://schemas.microsoft.com/office/drawing/2014/main" id="{596D5F45-8DFD-4356-9095-C8821204A6FD}"/>
                </a:ext>
              </a:extLst>
            </p:cNvPr>
            <p:cNvCxnSpPr>
              <a:cxnSpLocks/>
            </p:cNvCxnSpPr>
            <p:nvPr/>
          </p:nvCxnSpPr>
          <p:spPr>
            <a:xfrm>
              <a:off x="9244357" y="-1217523"/>
              <a:ext cx="75331" cy="59895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2" name="Straight Connector 1051">
              <a:extLst>
                <a:ext uri="{FF2B5EF4-FFF2-40B4-BE49-F238E27FC236}">
                  <a16:creationId xmlns:a16="http://schemas.microsoft.com/office/drawing/2014/main" id="{6C330797-9422-4950-AB61-9760AED483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19856" y="-1752158"/>
              <a:ext cx="52123" cy="113359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3" name="Straight Connector 1052">
              <a:extLst>
                <a:ext uri="{FF2B5EF4-FFF2-40B4-BE49-F238E27FC236}">
                  <a16:creationId xmlns:a16="http://schemas.microsoft.com/office/drawing/2014/main" id="{D4B6DF19-04EB-4889-8FEF-0AAA5954A8D2}"/>
                </a:ext>
              </a:extLst>
            </p:cNvPr>
            <p:cNvCxnSpPr>
              <a:cxnSpLocks/>
            </p:cNvCxnSpPr>
            <p:nvPr/>
          </p:nvCxnSpPr>
          <p:spPr>
            <a:xfrm>
              <a:off x="9425714" y="-1752158"/>
              <a:ext cx="59135" cy="1356666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4" name="Straight Connector 1053">
              <a:extLst>
                <a:ext uri="{FF2B5EF4-FFF2-40B4-BE49-F238E27FC236}">
                  <a16:creationId xmlns:a16="http://schemas.microsoft.com/office/drawing/2014/main" id="{0C3A45AA-7C8C-497C-8DB9-0934637209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484849" y="-1167323"/>
              <a:ext cx="84966" cy="77183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5" name="Straight Connector 1054">
              <a:extLst>
                <a:ext uri="{FF2B5EF4-FFF2-40B4-BE49-F238E27FC236}">
                  <a16:creationId xmlns:a16="http://schemas.microsoft.com/office/drawing/2014/main" id="{C5C7D5DE-AEB1-4B7F-91C3-737C9D91207F}"/>
                </a:ext>
              </a:extLst>
            </p:cNvPr>
            <p:cNvCxnSpPr>
              <a:cxnSpLocks/>
            </p:cNvCxnSpPr>
            <p:nvPr/>
          </p:nvCxnSpPr>
          <p:spPr>
            <a:xfrm>
              <a:off x="9568989" y="-1167323"/>
              <a:ext cx="82839" cy="103242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6" name="Straight Connector 1055">
              <a:extLst>
                <a:ext uri="{FF2B5EF4-FFF2-40B4-BE49-F238E27FC236}">
                  <a16:creationId xmlns:a16="http://schemas.microsoft.com/office/drawing/2014/main" id="{6A3F1987-C8D5-487D-B418-E4EC668515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51659" y="-1752158"/>
              <a:ext cx="70431" cy="163954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7" name="Straight Connector 1056">
              <a:extLst>
                <a:ext uri="{FF2B5EF4-FFF2-40B4-BE49-F238E27FC236}">
                  <a16:creationId xmlns:a16="http://schemas.microsoft.com/office/drawing/2014/main" id="{997F2820-2694-4366-8201-4CA8CDF67649}"/>
                </a:ext>
              </a:extLst>
            </p:cNvPr>
            <p:cNvCxnSpPr>
              <a:cxnSpLocks/>
            </p:cNvCxnSpPr>
            <p:nvPr/>
          </p:nvCxnSpPr>
          <p:spPr>
            <a:xfrm>
              <a:off x="9749875" y="-1752158"/>
              <a:ext cx="65460" cy="148267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8" name="Straight Connector 1057">
              <a:extLst>
                <a:ext uri="{FF2B5EF4-FFF2-40B4-BE49-F238E27FC236}">
                  <a16:creationId xmlns:a16="http://schemas.microsoft.com/office/drawing/2014/main" id="{042BF053-5D96-439D-BBD4-232CE42186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15342" y="-1068647"/>
              <a:ext cx="82573" cy="79916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9" name="Straight Connector 1058">
              <a:extLst>
                <a:ext uri="{FF2B5EF4-FFF2-40B4-BE49-F238E27FC236}">
                  <a16:creationId xmlns:a16="http://schemas.microsoft.com/office/drawing/2014/main" id="{CB351048-E03F-4F85-80E3-9C6894D29EA2}"/>
                </a:ext>
              </a:extLst>
            </p:cNvPr>
            <p:cNvCxnSpPr>
              <a:cxnSpLocks/>
            </p:cNvCxnSpPr>
            <p:nvPr/>
          </p:nvCxnSpPr>
          <p:spPr>
            <a:xfrm>
              <a:off x="9901809" y="-1068647"/>
              <a:ext cx="83377" cy="88579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0" name="Straight Connector 1059">
              <a:extLst>
                <a:ext uri="{FF2B5EF4-FFF2-40B4-BE49-F238E27FC236}">
                  <a16:creationId xmlns:a16="http://schemas.microsoft.com/office/drawing/2014/main" id="{06EA0C7B-0000-483A-A268-78BB9408A7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83282" y="-1211611"/>
              <a:ext cx="81929" cy="101987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1" name="Straight Connector 1060">
              <a:extLst>
                <a:ext uri="{FF2B5EF4-FFF2-40B4-BE49-F238E27FC236}">
                  <a16:creationId xmlns:a16="http://schemas.microsoft.com/office/drawing/2014/main" id="{59C4BE47-C09C-4B72-A3A5-7912FB76416A}"/>
                </a:ext>
              </a:extLst>
            </p:cNvPr>
            <p:cNvCxnSpPr>
              <a:cxnSpLocks/>
            </p:cNvCxnSpPr>
            <p:nvPr/>
          </p:nvCxnSpPr>
          <p:spPr>
            <a:xfrm>
              <a:off x="10066659" y="-1205916"/>
              <a:ext cx="82709" cy="79101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2" name="Straight Connector 1061">
              <a:extLst>
                <a:ext uri="{FF2B5EF4-FFF2-40B4-BE49-F238E27FC236}">
                  <a16:creationId xmlns:a16="http://schemas.microsoft.com/office/drawing/2014/main" id="{2225E50C-6EBD-418B-9224-694BA051A7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48443" y="-1098575"/>
              <a:ext cx="79054" cy="68367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3" name="Straight Connector 1062">
              <a:extLst>
                <a:ext uri="{FF2B5EF4-FFF2-40B4-BE49-F238E27FC236}">
                  <a16:creationId xmlns:a16="http://schemas.microsoft.com/office/drawing/2014/main" id="{8E795932-2A7C-4EA5-91E8-DDEAF636316F}"/>
                </a:ext>
              </a:extLst>
            </p:cNvPr>
            <p:cNvCxnSpPr>
              <a:cxnSpLocks/>
            </p:cNvCxnSpPr>
            <p:nvPr/>
          </p:nvCxnSpPr>
          <p:spPr>
            <a:xfrm>
              <a:off x="10228244" y="-1098575"/>
              <a:ext cx="87254" cy="792586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4" name="Straight Connector 1063">
              <a:extLst>
                <a:ext uri="{FF2B5EF4-FFF2-40B4-BE49-F238E27FC236}">
                  <a16:creationId xmlns:a16="http://schemas.microsoft.com/office/drawing/2014/main" id="{8CC41715-56E7-4BCD-B8A6-771345CC48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15330" y="-1433760"/>
              <a:ext cx="82983" cy="112635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5" name="Straight Connector 1064">
              <a:extLst>
                <a:ext uri="{FF2B5EF4-FFF2-40B4-BE49-F238E27FC236}">
                  <a16:creationId xmlns:a16="http://schemas.microsoft.com/office/drawing/2014/main" id="{78953972-7135-40AF-BAE2-EE7594E805A9}"/>
                </a:ext>
              </a:extLst>
            </p:cNvPr>
            <p:cNvCxnSpPr>
              <a:cxnSpLocks/>
            </p:cNvCxnSpPr>
            <p:nvPr/>
          </p:nvCxnSpPr>
          <p:spPr>
            <a:xfrm>
              <a:off x="10394876" y="-1438247"/>
              <a:ext cx="83894" cy="132645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6" name="Straight Connector 1065">
              <a:extLst>
                <a:ext uri="{FF2B5EF4-FFF2-40B4-BE49-F238E27FC236}">
                  <a16:creationId xmlns:a16="http://schemas.microsoft.com/office/drawing/2014/main" id="{82F1F1F2-A02A-47A5-8D95-1A409F7353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78770" y="-951671"/>
              <a:ext cx="82998" cy="83987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7" name="Straight Connector 1066">
              <a:extLst>
                <a:ext uri="{FF2B5EF4-FFF2-40B4-BE49-F238E27FC236}">
                  <a16:creationId xmlns:a16="http://schemas.microsoft.com/office/drawing/2014/main" id="{246F01D9-A2A9-4351-B3FF-03500BE208F4}"/>
                </a:ext>
              </a:extLst>
            </p:cNvPr>
            <p:cNvCxnSpPr>
              <a:cxnSpLocks/>
            </p:cNvCxnSpPr>
            <p:nvPr/>
          </p:nvCxnSpPr>
          <p:spPr>
            <a:xfrm>
              <a:off x="10563488" y="-951671"/>
              <a:ext cx="78545" cy="71818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8" name="Straight Connector 1067">
              <a:extLst>
                <a:ext uri="{FF2B5EF4-FFF2-40B4-BE49-F238E27FC236}">
                  <a16:creationId xmlns:a16="http://schemas.microsoft.com/office/drawing/2014/main" id="{5EA9B4D2-0787-4474-812C-B36EFEF8A5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2457" y="-1752158"/>
              <a:ext cx="39762" cy="151867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9" name="Straight Connector 1068">
              <a:extLst>
                <a:ext uri="{FF2B5EF4-FFF2-40B4-BE49-F238E27FC236}">
                  <a16:creationId xmlns:a16="http://schemas.microsoft.com/office/drawing/2014/main" id="{7DC3C7F6-A979-4791-9F79-E0259516DB4E}"/>
                </a:ext>
              </a:extLst>
            </p:cNvPr>
            <p:cNvCxnSpPr>
              <a:cxnSpLocks/>
            </p:cNvCxnSpPr>
            <p:nvPr/>
          </p:nvCxnSpPr>
          <p:spPr>
            <a:xfrm>
              <a:off x="10772670" y="-1749866"/>
              <a:ext cx="36421" cy="163806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0" name="Straight Connector 1069">
              <a:extLst>
                <a:ext uri="{FF2B5EF4-FFF2-40B4-BE49-F238E27FC236}">
                  <a16:creationId xmlns:a16="http://schemas.microsoft.com/office/drawing/2014/main" id="{9128AE2F-A7F0-4265-829A-87D7A03D12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09094" y="-1162808"/>
              <a:ext cx="82997" cy="105101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1" name="Straight Connector 1070">
              <a:extLst>
                <a:ext uri="{FF2B5EF4-FFF2-40B4-BE49-F238E27FC236}">
                  <a16:creationId xmlns:a16="http://schemas.microsoft.com/office/drawing/2014/main" id="{6CB784BC-3D3B-4110-B7F2-4C2BEC1F12A3}"/>
                </a:ext>
              </a:extLst>
            </p:cNvPr>
            <p:cNvCxnSpPr>
              <a:cxnSpLocks/>
            </p:cNvCxnSpPr>
            <p:nvPr/>
          </p:nvCxnSpPr>
          <p:spPr>
            <a:xfrm>
              <a:off x="10892778" y="-1169948"/>
              <a:ext cx="82774" cy="838092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2" name="Straight Connector 1071">
              <a:extLst>
                <a:ext uri="{FF2B5EF4-FFF2-40B4-BE49-F238E27FC236}">
                  <a16:creationId xmlns:a16="http://schemas.microsoft.com/office/drawing/2014/main" id="{C12F5620-D699-4CC0-8B0F-1B3052FED0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74670" y="-849906"/>
              <a:ext cx="81734" cy="51805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3" name="Straight Connector 1072">
              <a:extLst>
                <a:ext uri="{FF2B5EF4-FFF2-40B4-BE49-F238E27FC236}">
                  <a16:creationId xmlns:a16="http://schemas.microsoft.com/office/drawing/2014/main" id="{F7CED07D-50FF-423E-BB73-F4B3DFFD2D76}"/>
                </a:ext>
              </a:extLst>
            </p:cNvPr>
            <p:cNvCxnSpPr>
              <a:cxnSpLocks/>
            </p:cNvCxnSpPr>
            <p:nvPr/>
          </p:nvCxnSpPr>
          <p:spPr>
            <a:xfrm>
              <a:off x="11056411" y="-858370"/>
              <a:ext cx="84705" cy="81926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4" name="Straight Connector 1073">
              <a:extLst>
                <a:ext uri="{FF2B5EF4-FFF2-40B4-BE49-F238E27FC236}">
                  <a16:creationId xmlns:a16="http://schemas.microsoft.com/office/drawing/2014/main" id="{53B6CDB2-0B89-4F8B-B8B1-0AD404CD0A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40292" y="-1074088"/>
              <a:ext cx="78921" cy="103498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5" name="Straight Connector 1074">
              <a:extLst>
                <a:ext uri="{FF2B5EF4-FFF2-40B4-BE49-F238E27FC236}">
                  <a16:creationId xmlns:a16="http://schemas.microsoft.com/office/drawing/2014/main" id="{9A0A1CDF-ED9F-42FC-AE6C-96BDEF99B445}"/>
                </a:ext>
              </a:extLst>
            </p:cNvPr>
            <p:cNvCxnSpPr>
              <a:cxnSpLocks/>
            </p:cNvCxnSpPr>
            <p:nvPr/>
          </p:nvCxnSpPr>
          <p:spPr>
            <a:xfrm>
              <a:off x="11218263" y="-1074088"/>
              <a:ext cx="85712" cy="73451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6" name="Straight Connector 1075">
              <a:extLst>
                <a:ext uri="{FF2B5EF4-FFF2-40B4-BE49-F238E27FC236}">
                  <a16:creationId xmlns:a16="http://schemas.microsoft.com/office/drawing/2014/main" id="{06F93F68-B30D-4F97-A3FE-649DD14F03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06050" y="-1465650"/>
              <a:ext cx="85059" cy="112608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7" name="Straight Connector 1076">
              <a:extLst>
                <a:ext uri="{FF2B5EF4-FFF2-40B4-BE49-F238E27FC236}">
                  <a16:creationId xmlns:a16="http://schemas.microsoft.com/office/drawing/2014/main" id="{B01F2459-908E-4378-BC92-1BD33E1D5170}"/>
                </a:ext>
              </a:extLst>
            </p:cNvPr>
            <p:cNvCxnSpPr>
              <a:cxnSpLocks/>
            </p:cNvCxnSpPr>
            <p:nvPr/>
          </p:nvCxnSpPr>
          <p:spPr>
            <a:xfrm>
              <a:off x="11391626" y="-1465650"/>
              <a:ext cx="78109" cy="135385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8" name="Straight Connector 1077">
              <a:extLst>
                <a:ext uri="{FF2B5EF4-FFF2-40B4-BE49-F238E27FC236}">
                  <a16:creationId xmlns:a16="http://schemas.microsoft.com/office/drawing/2014/main" id="{F06F72DA-1905-4676-BF5D-334FF21893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469733" y="-1143279"/>
              <a:ext cx="80689" cy="1031482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9" name="Straight Connector 1078">
              <a:extLst>
                <a:ext uri="{FF2B5EF4-FFF2-40B4-BE49-F238E27FC236}">
                  <a16:creationId xmlns:a16="http://schemas.microsoft.com/office/drawing/2014/main" id="{D6D789B9-A8DB-49EE-A382-2B1C22180943}"/>
                </a:ext>
              </a:extLst>
            </p:cNvPr>
            <p:cNvCxnSpPr>
              <a:cxnSpLocks/>
            </p:cNvCxnSpPr>
            <p:nvPr/>
          </p:nvCxnSpPr>
          <p:spPr>
            <a:xfrm>
              <a:off x="11552734" y="-1143279"/>
              <a:ext cx="77627" cy="76770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0" name="Straight Connector 1079">
              <a:extLst>
                <a:ext uri="{FF2B5EF4-FFF2-40B4-BE49-F238E27FC236}">
                  <a16:creationId xmlns:a16="http://schemas.microsoft.com/office/drawing/2014/main" id="{5255A8F6-1E4F-4AE6-9147-F4FF4BAE61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631112" y="-1691492"/>
              <a:ext cx="86079" cy="131592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1" name="Straight Connector 1080">
              <a:extLst>
                <a:ext uri="{FF2B5EF4-FFF2-40B4-BE49-F238E27FC236}">
                  <a16:creationId xmlns:a16="http://schemas.microsoft.com/office/drawing/2014/main" id="{DCE2AD51-0B2F-47D8-8F12-67FBF3090CC6}"/>
                </a:ext>
              </a:extLst>
            </p:cNvPr>
            <p:cNvCxnSpPr>
              <a:cxnSpLocks/>
            </p:cNvCxnSpPr>
            <p:nvPr/>
          </p:nvCxnSpPr>
          <p:spPr>
            <a:xfrm>
              <a:off x="11716683" y="-1681079"/>
              <a:ext cx="84240" cy="1221192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2" name="Straight Connector 1081">
              <a:extLst>
                <a:ext uri="{FF2B5EF4-FFF2-40B4-BE49-F238E27FC236}">
                  <a16:creationId xmlns:a16="http://schemas.microsoft.com/office/drawing/2014/main" id="{117D3CD1-26EB-4C45-A01B-8C9CBF38B0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00269" y="-1200780"/>
              <a:ext cx="85890" cy="733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3" name="Straight Connector 1082">
              <a:extLst>
                <a:ext uri="{FF2B5EF4-FFF2-40B4-BE49-F238E27FC236}">
                  <a16:creationId xmlns:a16="http://schemas.microsoft.com/office/drawing/2014/main" id="{C3C75FF7-A83E-4836-AE8C-6C0444D84ADC}"/>
                </a:ext>
              </a:extLst>
            </p:cNvPr>
            <p:cNvCxnSpPr>
              <a:cxnSpLocks/>
            </p:cNvCxnSpPr>
            <p:nvPr/>
          </p:nvCxnSpPr>
          <p:spPr>
            <a:xfrm>
              <a:off x="11885509" y="-1200780"/>
              <a:ext cx="83779" cy="82520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4" name="Straight Connector 1083">
              <a:extLst>
                <a:ext uri="{FF2B5EF4-FFF2-40B4-BE49-F238E27FC236}">
                  <a16:creationId xmlns:a16="http://schemas.microsoft.com/office/drawing/2014/main" id="{B0BF0F6F-1664-4DC9-B6BD-0F85FD9C44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69293" y="-1749268"/>
              <a:ext cx="44318" cy="1373696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5" name="Straight Connector 1084">
              <a:extLst>
                <a:ext uri="{FF2B5EF4-FFF2-40B4-BE49-F238E27FC236}">
                  <a16:creationId xmlns:a16="http://schemas.microsoft.com/office/drawing/2014/main" id="{6C81D6FA-B6F0-4DB5-A187-3E53E2369508}"/>
                </a:ext>
              </a:extLst>
            </p:cNvPr>
            <p:cNvCxnSpPr>
              <a:cxnSpLocks/>
            </p:cNvCxnSpPr>
            <p:nvPr/>
          </p:nvCxnSpPr>
          <p:spPr>
            <a:xfrm>
              <a:off x="12085083" y="-1750814"/>
              <a:ext cx="45302" cy="1639017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6" name="Straight Connector 1085">
              <a:extLst>
                <a:ext uri="{FF2B5EF4-FFF2-40B4-BE49-F238E27FC236}">
                  <a16:creationId xmlns:a16="http://schemas.microsoft.com/office/drawing/2014/main" id="{FD7C3066-E862-4E07-861D-930B73288B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130386" y="-1438247"/>
              <a:ext cx="82994" cy="132645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7" name="Straight Connector 1086">
              <a:extLst>
                <a:ext uri="{FF2B5EF4-FFF2-40B4-BE49-F238E27FC236}">
                  <a16:creationId xmlns:a16="http://schemas.microsoft.com/office/drawing/2014/main" id="{06DF05DB-2A1C-4B78-8708-CDC9EB886F7D}"/>
                </a:ext>
              </a:extLst>
            </p:cNvPr>
            <p:cNvCxnSpPr>
              <a:cxnSpLocks/>
            </p:cNvCxnSpPr>
            <p:nvPr/>
          </p:nvCxnSpPr>
          <p:spPr>
            <a:xfrm>
              <a:off x="12215376" y="-1438247"/>
              <a:ext cx="80585" cy="109867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8" name="Straight Connector 1087">
              <a:extLst>
                <a:ext uri="{FF2B5EF4-FFF2-40B4-BE49-F238E27FC236}">
                  <a16:creationId xmlns:a16="http://schemas.microsoft.com/office/drawing/2014/main" id="{53015039-7D76-4E52-B5B9-FF3F2E0D0E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95959" y="-1747722"/>
              <a:ext cx="67243" cy="140815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9" name="Straight Connector 1088">
              <a:extLst>
                <a:ext uri="{FF2B5EF4-FFF2-40B4-BE49-F238E27FC236}">
                  <a16:creationId xmlns:a16="http://schemas.microsoft.com/office/drawing/2014/main" id="{B64EC8BD-2E53-433F-9791-B0691672A6E3}"/>
                </a:ext>
              </a:extLst>
            </p:cNvPr>
            <p:cNvCxnSpPr>
              <a:cxnSpLocks/>
            </p:cNvCxnSpPr>
            <p:nvPr/>
          </p:nvCxnSpPr>
          <p:spPr>
            <a:xfrm>
              <a:off x="12392724" y="-1749268"/>
              <a:ext cx="64955" cy="16151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0" name="Straight Connector 1089">
              <a:extLst>
                <a:ext uri="{FF2B5EF4-FFF2-40B4-BE49-F238E27FC236}">
                  <a16:creationId xmlns:a16="http://schemas.microsoft.com/office/drawing/2014/main" id="{36464C50-A732-4E53-B492-8E9CE1BC13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457509" y="-870581"/>
              <a:ext cx="84301" cy="758783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1" name="Straight Connector 1090">
              <a:extLst>
                <a:ext uri="{FF2B5EF4-FFF2-40B4-BE49-F238E27FC236}">
                  <a16:creationId xmlns:a16="http://schemas.microsoft.com/office/drawing/2014/main" id="{0ABD8D33-AFBA-4775-8768-E808EAAB31E3}"/>
                </a:ext>
              </a:extLst>
            </p:cNvPr>
            <p:cNvCxnSpPr>
              <a:cxnSpLocks/>
            </p:cNvCxnSpPr>
            <p:nvPr/>
          </p:nvCxnSpPr>
          <p:spPr>
            <a:xfrm>
              <a:off x="12541812" y="-878489"/>
              <a:ext cx="82579" cy="59538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2" name="Straight Connector 1091">
              <a:extLst>
                <a:ext uri="{FF2B5EF4-FFF2-40B4-BE49-F238E27FC236}">
                  <a16:creationId xmlns:a16="http://schemas.microsoft.com/office/drawing/2014/main" id="{0132BA71-3770-45CB-8297-77BB6DFA74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26453" y="-1098575"/>
              <a:ext cx="74256" cy="82908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3" name="Straight Connector 1092">
              <a:extLst>
                <a:ext uri="{FF2B5EF4-FFF2-40B4-BE49-F238E27FC236}">
                  <a16:creationId xmlns:a16="http://schemas.microsoft.com/office/drawing/2014/main" id="{A64B8D39-5927-4BCC-98CC-312AEF20468E}"/>
                </a:ext>
              </a:extLst>
            </p:cNvPr>
            <p:cNvCxnSpPr>
              <a:cxnSpLocks/>
            </p:cNvCxnSpPr>
            <p:nvPr/>
          </p:nvCxnSpPr>
          <p:spPr>
            <a:xfrm>
              <a:off x="12700539" y="-1074088"/>
              <a:ext cx="89181" cy="89505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4" name="Straight Connector 1093">
              <a:extLst>
                <a:ext uri="{FF2B5EF4-FFF2-40B4-BE49-F238E27FC236}">
                  <a16:creationId xmlns:a16="http://schemas.microsoft.com/office/drawing/2014/main" id="{0C68C988-6386-4AD3-9C80-43768E03A7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89456" y="-932383"/>
              <a:ext cx="88280" cy="74953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5" name="Straight Connector 1094">
              <a:extLst>
                <a:ext uri="{FF2B5EF4-FFF2-40B4-BE49-F238E27FC236}">
                  <a16:creationId xmlns:a16="http://schemas.microsoft.com/office/drawing/2014/main" id="{3A299C38-0486-42AA-9A14-1D09123D8312}"/>
                </a:ext>
              </a:extLst>
            </p:cNvPr>
            <p:cNvCxnSpPr>
              <a:cxnSpLocks/>
            </p:cNvCxnSpPr>
            <p:nvPr/>
          </p:nvCxnSpPr>
          <p:spPr>
            <a:xfrm>
              <a:off x="12877735" y="-949633"/>
              <a:ext cx="58588" cy="66541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6" name="Straight Connector 1095">
              <a:extLst>
                <a:ext uri="{FF2B5EF4-FFF2-40B4-BE49-F238E27FC236}">
                  <a16:creationId xmlns:a16="http://schemas.microsoft.com/office/drawing/2014/main" id="{9EEC75B8-E3D4-4FF9-AD8F-75FA6E55C5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42942" y="-1752158"/>
              <a:ext cx="43278" cy="146794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7" name="Straight Connector 1096">
              <a:extLst>
                <a:ext uri="{FF2B5EF4-FFF2-40B4-BE49-F238E27FC236}">
                  <a16:creationId xmlns:a16="http://schemas.microsoft.com/office/drawing/2014/main" id="{4526FE83-6554-4AAD-AA23-F7B8454674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471306" y="-2100703"/>
              <a:ext cx="18602" cy="35019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8" name="Straight Connector 1097">
              <a:extLst>
                <a:ext uri="{FF2B5EF4-FFF2-40B4-BE49-F238E27FC236}">
                  <a16:creationId xmlns:a16="http://schemas.microsoft.com/office/drawing/2014/main" id="{7EC65A64-6D8C-4983-8EDE-F3285A59995C}"/>
                </a:ext>
              </a:extLst>
            </p:cNvPr>
            <p:cNvCxnSpPr>
              <a:cxnSpLocks/>
            </p:cNvCxnSpPr>
            <p:nvPr/>
          </p:nvCxnSpPr>
          <p:spPr>
            <a:xfrm>
              <a:off x="17491972" y="-2099504"/>
              <a:ext cx="14628" cy="350249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9" name="Straight Connector 1098">
              <a:extLst>
                <a:ext uri="{FF2B5EF4-FFF2-40B4-BE49-F238E27FC236}">
                  <a16:creationId xmlns:a16="http://schemas.microsoft.com/office/drawing/2014/main" id="{DDDE03C9-C4A5-407B-ACF9-DD0EF4C325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627517" y="-2257205"/>
              <a:ext cx="15642" cy="50829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0" name="Straight Connector 1099">
              <a:extLst>
                <a:ext uri="{FF2B5EF4-FFF2-40B4-BE49-F238E27FC236}">
                  <a16:creationId xmlns:a16="http://schemas.microsoft.com/office/drawing/2014/main" id="{0637236D-B070-4466-962B-894C4AC82275}"/>
                </a:ext>
              </a:extLst>
            </p:cNvPr>
            <p:cNvCxnSpPr>
              <a:cxnSpLocks/>
            </p:cNvCxnSpPr>
            <p:nvPr/>
          </p:nvCxnSpPr>
          <p:spPr>
            <a:xfrm>
              <a:off x="16702401" y="-2257205"/>
              <a:ext cx="15126" cy="50795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1" name="Straight Connector 1100">
              <a:extLst>
                <a:ext uri="{FF2B5EF4-FFF2-40B4-BE49-F238E27FC236}">
                  <a16:creationId xmlns:a16="http://schemas.microsoft.com/office/drawing/2014/main" id="{9F3C4A25-CAB0-459D-B457-E224F15708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643990" y="-3213853"/>
              <a:ext cx="23728" cy="95738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2" name="Straight Connector 1101">
              <a:extLst>
                <a:ext uri="{FF2B5EF4-FFF2-40B4-BE49-F238E27FC236}">
                  <a16:creationId xmlns:a16="http://schemas.microsoft.com/office/drawing/2014/main" id="{39859937-7114-431B-A989-32B3C8C00F7C}"/>
                </a:ext>
              </a:extLst>
            </p:cNvPr>
            <p:cNvCxnSpPr>
              <a:cxnSpLocks/>
            </p:cNvCxnSpPr>
            <p:nvPr/>
          </p:nvCxnSpPr>
          <p:spPr>
            <a:xfrm>
              <a:off x="16669783" y="-3212654"/>
              <a:ext cx="32022" cy="95585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3" name="Straight Connector 1102">
              <a:extLst>
                <a:ext uri="{FF2B5EF4-FFF2-40B4-BE49-F238E27FC236}">
                  <a16:creationId xmlns:a16="http://schemas.microsoft.com/office/drawing/2014/main" id="{CC6055D8-3646-47DF-B8C8-5BA199489C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85707" y="-2259526"/>
              <a:ext cx="17494" cy="51152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4" name="Straight Connector 1103">
              <a:extLst>
                <a:ext uri="{FF2B5EF4-FFF2-40B4-BE49-F238E27FC236}">
                  <a16:creationId xmlns:a16="http://schemas.microsoft.com/office/drawing/2014/main" id="{C5DAAC40-7F9F-4FE0-B6A4-36BF475ECD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002092" y="-2356544"/>
              <a:ext cx="6651" cy="9933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5" name="Straight Connector 1104">
              <a:extLst>
                <a:ext uri="{FF2B5EF4-FFF2-40B4-BE49-F238E27FC236}">
                  <a16:creationId xmlns:a16="http://schemas.microsoft.com/office/drawing/2014/main" id="{AC09C602-086A-48BB-A90E-7E49D15735E1}"/>
                </a:ext>
              </a:extLst>
            </p:cNvPr>
            <p:cNvCxnSpPr>
              <a:cxnSpLocks/>
            </p:cNvCxnSpPr>
            <p:nvPr/>
          </p:nvCxnSpPr>
          <p:spPr>
            <a:xfrm>
              <a:off x="13011370" y="-2355094"/>
              <a:ext cx="4596" cy="9829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6" name="Straight Connector 1105">
              <a:extLst>
                <a:ext uri="{FF2B5EF4-FFF2-40B4-BE49-F238E27FC236}">
                  <a16:creationId xmlns:a16="http://schemas.microsoft.com/office/drawing/2014/main" id="{D09A2FA5-05E7-4A49-BF17-86C4F90F8DBF}"/>
                </a:ext>
              </a:extLst>
            </p:cNvPr>
            <p:cNvCxnSpPr>
              <a:cxnSpLocks/>
            </p:cNvCxnSpPr>
            <p:nvPr/>
          </p:nvCxnSpPr>
          <p:spPr>
            <a:xfrm>
              <a:off x="13015958" y="-2258459"/>
              <a:ext cx="17647" cy="510458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7" name="Straight Connector 1106">
              <a:extLst>
                <a:ext uri="{FF2B5EF4-FFF2-40B4-BE49-F238E27FC236}">
                  <a16:creationId xmlns:a16="http://schemas.microsoft.com/office/drawing/2014/main" id="{110CA5EA-3E73-4F8C-9864-5965453A4C58}"/>
                </a:ext>
              </a:extLst>
            </p:cNvPr>
            <p:cNvCxnSpPr>
              <a:cxnSpLocks/>
            </p:cNvCxnSpPr>
            <p:nvPr/>
          </p:nvCxnSpPr>
          <p:spPr>
            <a:xfrm>
              <a:off x="13702488" y="-2893543"/>
              <a:ext cx="17572" cy="63759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8" name="Straight Connector 1107">
              <a:extLst>
                <a:ext uri="{FF2B5EF4-FFF2-40B4-BE49-F238E27FC236}">
                  <a16:creationId xmlns:a16="http://schemas.microsoft.com/office/drawing/2014/main" id="{AF61F904-133E-47AE-9E33-F6612C2D5B37}"/>
                </a:ext>
              </a:extLst>
            </p:cNvPr>
            <p:cNvCxnSpPr>
              <a:cxnSpLocks/>
            </p:cNvCxnSpPr>
            <p:nvPr/>
          </p:nvCxnSpPr>
          <p:spPr>
            <a:xfrm>
              <a:off x="13721320" y="-2258459"/>
              <a:ext cx="14481" cy="50739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9" name="Straight Connector 1108">
              <a:extLst>
                <a:ext uri="{FF2B5EF4-FFF2-40B4-BE49-F238E27FC236}">
                  <a16:creationId xmlns:a16="http://schemas.microsoft.com/office/drawing/2014/main" id="{260339C2-2673-4D20-985D-E2B309AC65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50733" y="-2257205"/>
              <a:ext cx="21428" cy="50920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0" name="Straight Connector 1109">
              <a:extLst>
                <a:ext uri="{FF2B5EF4-FFF2-40B4-BE49-F238E27FC236}">
                  <a16:creationId xmlns:a16="http://schemas.microsoft.com/office/drawing/2014/main" id="{4E3090C3-DA64-48B0-ACBA-DB0B3DBD93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72163" y="-2890497"/>
              <a:ext cx="27579" cy="63454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1" name="Straight Connector 1110">
              <a:extLst>
                <a:ext uri="{FF2B5EF4-FFF2-40B4-BE49-F238E27FC236}">
                  <a16:creationId xmlns:a16="http://schemas.microsoft.com/office/drawing/2014/main" id="{3A63155F-5C34-43C6-881C-B52CA030F7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326560" y="-1993183"/>
              <a:ext cx="9168" cy="246809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2" name="Straight Connector 1111">
              <a:extLst>
                <a:ext uri="{FF2B5EF4-FFF2-40B4-BE49-F238E27FC236}">
                  <a16:creationId xmlns:a16="http://schemas.microsoft.com/office/drawing/2014/main" id="{B360B594-309A-423A-B68F-7694FAD9AB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363922" y="-2082079"/>
              <a:ext cx="13398" cy="334078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3" name="Straight Connector 1112">
              <a:extLst>
                <a:ext uri="{FF2B5EF4-FFF2-40B4-BE49-F238E27FC236}">
                  <a16:creationId xmlns:a16="http://schemas.microsoft.com/office/drawing/2014/main" id="{A7908923-A1A5-4FC4-9A54-7584309B11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013134" y="-2259439"/>
              <a:ext cx="16015" cy="51079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4" name="Straight Connector 1113">
              <a:extLst>
                <a:ext uri="{FF2B5EF4-FFF2-40B4-BE49-F238E27FC236}">
                  <a16:creationId xmlns:a16="http://schemas.microsoft.com/office/drawing/2014/main" id="{EA95219A-EA1C-4117-9A1A-FDC0B9332F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029148" y="-2922493"/>
              <a:ext cx="19236" cy="6646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5" name="Straight Connector 1114">
              <a:extLst>
                <a:ext uri="{FF2B5EF4-FFF2-40B4-BE49-F238E27FC236}">
                  <a16:creationId xmlns:a16="http://schemas.microsoft.com/office/drawing/2014/main" id="{5ACFC042-E7FF-44E3-8A86-326470E62B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72266" y="-2259070"/>
              <a:ext cx="21242" cy="50920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6" name="Straight Connector 1115">
              <a:extLst>
                <a:ext uri="{FF2B5EF4-FFF2-40B4-BE49-F238E27FC236}">
                  <a16:creationId xmlns:a16="http://schemas.microsoft.com/office/drawing/2014/main" id="{E8420506-9332-4C55-920D-67766973AD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94342" y="-2489037"/>
              <a:ext cx="11105" cy="23288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7" name="Straight Connector 1116">
              <a:extLst>
                <a:ext uri="{FF2B5EF4-FFF2-40B4-BE49-F238E27FC236}">
                  <a16:creationId xmlns:a16="http://schemas.microsoft.com/office/drawing/2014/main" id="{1F91FD88-08B1-4F69-B0DD-F235CB902D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22913" y="-2033926"/>
              <a:ext cx="12853" cy="28592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8" name="Straight Connector 1117">
              <a:extLst>
                <a:ext uri="{FF2B5EF4-FFF2-40B4-BE49-F238E27FC236}">
                  <a16:creationId xmlns:a16="http://schemas.microsoft.com/office/drawing/2014/main" id="{AB812B87-7BD4-4C33-85FA-1A25F3D38E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80271" y="-2255925"/>
              <a:ext cx="16574" cy="50670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9" name="Straight Connector 1118">
              <a:extLst>
                <a:ext uri="{FF2B5EF4-FFF2-40B4-BE49-F238E27FC236}">
                  <a16:creationId xmlns:a16="http://schemas.microsoft.com/office/drawing/2014/main" id="{C20F32CE-EE4D-4144-9065-74749A7A94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95337" y="-3213955"/>
              <a:ext cx="32156" cy="95803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0" name="Straight Connector 1119">
              <a:extLst>
                <a:ext uri="{FF2B5EF4-FFF2-40B4-BE49-F238E27FC236}">
                  <a16:creationId xmlns:a16="http://schemas.microsoft.com/office/drawing/2014/main" id="{C0D199D1-4CF0-422E-8C1C-99E946C44398}"/>
                </a:ext>
              </a:extLst>
            </p:cNvPr>
            <p:cNvCxnSpPr>
              <a:cxnSpLocks/>
            </p:cNvCxnSpPr>
            <p:nvPr/>
          </p:nvCxnSpPr>
          <p:spPr>
            <a:xfrm>
              <a:off x="16337781" y="-1997104"/>
              <a:ext cx="18337" cy="248459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1" name="Straight Connector 1120">
              <a:extLst>
                <a:ext uri="{FF2B5EF4-FFF2-40B4-BE49-F238E27FC236}">
                  <a16:creationId xmlns:a16="http://schemas.microsoft.com/office/drawing/2014/main" id="{B6051149-8011-4AA1-B527-B80324D3CF1C}"/>
                </a:ext>
              </a:extLst>
            </p:cNvPr>
            <p:cNvCxnSpPr>
              <a:cxnSpLocks/>
            </p:cNvCxnSpPr>
            <p:nvPr/>
          </p:nvCxnSpPr>
          <p:spPr>
            <a:xfrm>
              <a:off x="12376180" y="-2081520"/>
              <a:ext cx="15924" cy="335662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2" name="Straight Connector 1121">
              <a:extLst>
                <a:ext uri="{FF2B5EF4-FFF2-40B4-BE49-F238E27FC236}">
                  <a16:creationId xmlns:a16="http://schemas.microsoft.com/office/drawing/2014/main" id="{295A1729-7CDE-4616-AC3C-2A2B182871C8}"/>
                </a:ext>
              </a:extLst>
            </p:cNvPr>
            <p:cNvCxnSpPr>
              <a:cxnSpLocks/>
            </p:cNvCxnSpPr>
            <p:nvPr/>
          </p:nvCxnSpPr>
          <p:spPr>
            <a:xfrm>
              <a:off x="12071100" y="-2260985"/>
              <a:ext cx="14173" cy="51207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3" name="Straight Connector 1122">
              <a:extLst>
                <a:ext uri="{FF2B5EF4-FFF2-40B4-BE49-F238E27FC236}">
                  <a16:creationId xmlns:a16="http://schemas.microsoft.com/office/drawing/2014/main" id="{A2BBC10B-7265-458A-97C0-E883C1A43F21}"/>
                </a:ext>
              </a:extLst>
            </p:cNvPr>
            <p:cNvCxnSpPr>
              <a:cxnSpLocks/>
            </p:cNvCxnSpPr>
            <p:nvPr/>
          </p:nvCxnSpPr>
          <p:spPr>
            <a:xfrm>
              <a:off x="12050389" y="-2927250"/>
              <a:ext cx="20710" cy="6724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4" name="Straight Connector 1123">
              <a:extLst>
                <a:ext uri="{FF2B5EF4-FFF2-40B4-BE49-F238E27FC236}">
                  <a16:creationId xmlns:a16="http://schemas.microsoft.com/office/drawing/2014/main" id="{9BFD8D77-3A6D-44E7-A12B-8CF3D3A4EF11}"/>
                </a:ext>
              </a:extLst>
            </p:cNvPr>
            <p:cNvCxnSpPr>
              <a:cxnSpLocks/>
            </p:cNvCxnSpPr>
            <p:nvPr/>
          </p:nvCxnSpPr>
          <p:spPr>
            <a:xfrm>
              <a:off x="9402737" y="-2489235"/>
              <a:ext cx="7856" cy="23308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5" name="Straight Connector 1124">
              <a:extLst>
                <a:ext uri="{FF2B5EF4-FFF2-40B4-BE49-F238E27FC236}">
                  <a16:creationId xmlns:a16="http://schemas.microsoft.com/office/drawing/2014/main" id="{A042F9F7-B7E4-4704-835F-B7ACE91D29F5}"/>
                </a:ext>
              </a:extLst>
            </p:cNvPr>
            <p:cNvCxnSpPr>
              <a:cxnSpLocks/>
            </p:cNvCxnSpPr>
            <p:nvPr/>
          </p:nvCxnSpPr>
          <p:spPr>
            <a:xfrm>
              <a:off x="9405544" y="-2259070"/>
              <a:ext cx="18439" cy="507712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6" name="Straight Connector 1125">
              <a:extLst>
                <a:ext uri="{FF2B5EF4-FFF2-40B4-BE49-F238E27FC236}">
                  <a16:creationId xmlns:a16="http://schemas.microsoft.com/office/drawing/2014/main" id="{AAA6E385-E971-49F8-A05E-4210873541F3}"/>
                </a:ext>
              </a:extLst>
            </p:cNvPr>
            <p:cNvCxnSpPr>
              <a:cxnSpLocks/>
            </p:cNvCxnSpPr>
            <p:nvPr/>
          </p:nvCxnSpPr>
          <p:spPr>
            <a:xfrm>
              <a:off x="9735505" y="-2033926"/>
              <a:ext cx="15174" cy="28528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7" name="Straight Connector 1126">
              <a:extLst>
                <a:ext uri="{FF2B5EF4-FFF2-40B4-BE49-F238E27FC236}">
                  <a16:creationId xmlns:a16="http://schemas.microsoft.com/office/drawing/2014/main" id="{7A79668D-6060-4554-80F5-9FF4E5CA1072}"/>
                </a:ext>
              </a:extLst>
            </p:cNvPr>
            <p:cNvCxnSpPr>
              <a:cxnSpLocks/>
            </p:cNvCxnSpPr>
            <p:nvPr/>
          </p:nvCxnSpPr>
          <p:spPr>
            <a:xfrm>
              <a:off x="10726978" y="-3209368"/>
              <a:ext cx="28626" cy="95344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8" name="Straight Connector 1127">
              <a:extLst>
                <a:ext uri="{FF2B5EF4-FFF2-40B4-BE49-F238E27FC236}">
                  <a16:creationId xmlns:a16="http://schemas.microsoft.com/office/drawing/2014/main" id="{EC111476-8816-4855-A61A-8CEB9F6A3CC6}"/>
                </a:ext>
              </a:extLst>
            </p:cNvPr>
            <p:cNvCxnSpPr>
              <a:cxnSpLocks/>
            </p:cNvCxnSpPr>
            <p:nvPr/>
          </p:nvCxnSpPr>
          <p:spPr>
            <a:xfrm>
              <a:off x="10757060" y="-2255226"/>
              <a:ext cx="12106" cy="50750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8" name="Straight Connector 387">
            <a:extLst>
              <a:ext uri="{FF2B5EF4-FFF2-40B4-BE49-F238E27FC236}">
                <a16:creationId xmlns:a16="http://schemas.microsoft.com/office/drawing/2014/main" id="{7A547257-BEE1-429E-A8B4-5E0BFCF18038}"/>
              </a:ext>
            </a:extLst>
          </p:cNvPr>
          <p:cNvCxnSpPr>
            <a:cxnSpLocks/>
          </p:cNvCxnSpPr>
          <p:nvPr/>
        </p:nvCxnSpPr>
        <p:spPr>
          <a:xfrm>
            <a:off x="7484882" y="6410226"/>
            <a:ext cx="1201918" cy="0"/>
          </a:xfrm>
          <a:prstGeom prst="line">
            <a:avLst/>
          </a:prstGeom>
          <a:ln w="28575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5F4B17B1-7BC3-4FA4-9B5F-8CFCF4EADF86}"/>
              </a:ext>
            </a:extLst>
          </p:cNvPr>
          <p:cNvCxnSpPr/>
          <p:nvPr/>
        </p:nvCxnSpPr>
        <p:spPr>
          <a:xfrm>
            <a:off x="7484882" y="4675694"/>
            <a:ext cx="0" cy="1743959"/>
          </a:xfrm>
          <a:prstGeom prst="line">
            <a:avLst/>
          </a:prstGeom>
          <a:ln w="28575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>
            <a:extLst>
              <a:ext uri="{FF2B5EF4-FFF2-40B4-BE49-F238E27FC236}">
                <a16:creationId xmlns:a16="http://schemas.microsoft.com/office/drawing/2014/main" id="{4028A193-6ED1-4AA0-A734-7620E65CE99F}"/>
              </a:ext>
            </a:extLst>
          </p:cNvPr>
          <p:cNvGrpSpPr/>
          <p:nvPr/>
        </p:nvGrpSpPr>
        <p:grpSpPr>
          <a:xfrm>
            <a:off x="3760329" y="4204772"/>
            <a:ext cx="899160" cy="914402"/>
            <a:chOff x="3749040" y="4204772"/>
            <a:chExt cx="899160" cy="914402"/>
          </a:xfrm>
        </p:grpSpPr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0C45F942-E356-4ED6-83DF-9AB5FD8639E4}"/>
                </a:ext>
              </a:extLst>
            </p:cNvPr>
            <p:cNvSpPr/>
            <p:nvPr/>
          </p:nvSpPr>
          <p:spPr>
            <a:xfrm rot="16200000">
              <a:off x="3738392" y="4285561"/>
              <a:ext cx="914402" cy="752824"/>
            </a:xfrm>
            <a:custGeom>
              <a:avLst/>
              <a:gdLst>
                <a:gd name="connsiteX0" fmla="*/ 0 w 901914"/>
                <a:gd name="connsiteY0" fmla="*/ 0 h 749356"/>
                <a:gd name="connsiteX1" fmla="*/ 901914 w 901914"/>
                <a:gd name="connsiteY1" fmla="*/ 0 h 749356"/>
                <a:gd name="connsiteX2" fmla="*/ 901914 w 901914"/>
                <a:gd name="connsiteY2" fmla="*/ 749356 h 749356"/>
                <a:gd name="connsiteX3" fmla="*/ 0 w 901914"/>
                <a:gd name="connsiteY3" fmla="*/ 749356 h 749356"/>
                <a:gd name="connsiteX4" fmla="*/ 0 w 901914"/>
                <a:gd name="connsiteY4" fmla="*/ 0 h 749356"/>
                <a:gd name="connsiteX0" fmla="*/ 0 w 901914"/>
                <a:gd name="connsiteY0" fmla="*/ 0 h 749356"/>
                <a:gd name="connsiteX1" fmla="*/ 697735 w 901914"/>
                <a:gd name="connsiteY1" fmla="*/ 209 h 749356"/>
                <a:gd name="connsiteX2" fmla="*/ 901914 w 901914"/>
                <a:gd name="connsiteY2" fmla="*/ 0 h 749356"/>
                <a:gd name="connsiteX3" fmla="*/ 901914 w 901914"/>
                <a:gd name="connsiteY3" fmla="*/ 749356 h 749356"/>
                <a:gd name="connsiteX4" fmla="*/ 0 w 901914"/>
                <a:gd name="connsiteY4" fmla="*/ 749356 h 749356"/>
                <a:gd name="connsiteX5" fmla="*/ 0 w 901914"/>
                <a:gd name="connsiteY5" fmla="*/ 0 h 749356"/>
                <a:gd name="connsiteX0" fmla="*/ 0 w 901914"/>
                <a:gd name="connsiteY0" fmla="*/ 3463 h 752819"/>
                <a:gd name="connsiteX1" fmla="*/ 220337 w 901914"/>
                <a:gd name="connsiteY1" fmla="*/ 0 h 752819"/>
                <a:gd name="connsiteX2" fmla="*/ 697735 w 901914"/>
                <a:gd name="connsiteY2" fmla="*/ 3672 h 752819"/>
                <a:gd name="connsiteX3" fmla="*/ 901914 w 901914"/>
                <a:gd name="connsiteY3" fmla="*/ 3463 h 752819"/>
                <a:gd name="connsiteX4" fmla="*/ 901914 w 901914"/>
                <a:gd name="connsiteY4" fmla="*/ 752819 h 752819"/>
                <a:gd name="connsiteX5" fmla="*/ 0 w 901914"/>
                <a:gd name="connsiteY5" fmla="*/ 752819 h 752819"/>
                <a:gd name="connsiteX6" fmla="*/ 0 w 901914"/>
                <a:gd name="connsiteY6" fmla="*/ 3463 h 752819"/>
                <a:gd name="connsiteX0" fmla="*/ 0 w 901914"/>
                <a:gd name="connsiteY0" fmla="*/ 3463 h 752819"/>
                <a:gd name="connsiteX1" fmla="*/ 220337 w 901914"/>
                <a:gd name="connsiteY1" fmla="*/ 0 h 752819"/>
                <a:gd name="connsiteX2" fmla="*/ 697735 w 901914"/>
                <a:gd name="connsiteY2" fmla="*/ 3672 h 752819"/>
                <a:gd name="connsiteX3" fmla="*/ 901914 w 901914"/>
                <a:gd name="connsiteY3" fmla="*/ 3463 h 752819"/>
                <a:gd name="connsiteX4" fmla="*/ 901914 w 901914"/>
                <a:gd name="connsiteY4" fmla="*/ 752819 h 752819"/>
                <a:gd name="connsiteX5" fmla="*/ 117513 w 901914"/>
                <a:gd name="connsiteY5" fmla="*/ 749148 h 752819"/>
                <a:gd name="connsiteX6" fmla="*/ 0 w 901914"/>
                <a:gd name="connsiteY6" fmla="*/ 752819 h 752819"/>
                <a:gd name="connsiteX7" fmla="*/ 0 w 901914"/>
                <a:gd name="connsiteY7" fmla="*/ 3463 h 752819"/>
                <a:gd name="connsiteX0" fmla="*/ 0 w 901914"/>
                <a:gd name="connsiteY0" fmla="*/ 3463 h 752820"/>
                <a:gd name="connsiteX1" fmla="*/ 220337 w 901914"/>
                <a:gd name="connsiteY1" fmla="*/ 0 h 752820"/>
                <a:gd name="connsiteX2" fmla="*/ 697735 w 901914"/>
                <a:gd name="connsiteY2" fmla="*/ 3672 h 752820"/>
                <a:gd name="connsiteX3" fmla="*/ 901914 w 901914"/>
                <a:gd name="connsiteY3" fmla="*/ 3463 h 752820"/>
                <a:gd name="connsiteX4" fmla="*/ 901914 w 901914"/>
                <a:gd name="connsiteY4" fmla="*/ 752819 h 752820"/>
                <a:gd name="connsiteX5" fmla="*/ 774853 w 901914"/>
                <a:gd name="connsiteY5" fmla="*/ 752820 h 752820"/>
                <a:gd name="connsiteX6" fmla="*/ 117513 w 901914"/>
                <a:gd name="connsiteY6" fmla="*/ 749148 h 752820"/>
                <a:gd name="connsiteX7" fmla="*/ 0 w 901914"/>
                <a:gd name="connsiteY7" fmla="*/ 752819 h 752820"/>
                <a:gd name="connsiteX8" fmla="*/ 0 w 901914"/>
                <a:gd name="connsiteY8" fmla="*/ 3463 h 752820"/>
                <a:gd name="connsiteX0" fmla="*/ 0 w 903383"/>
                <a:gd name="connsiteY0" fmla="*/ 3463 h 752820"/>
                <a:gd name="connsiteX1" fmla="*/ 220337 w 903383"/>
                <a:gd name="connsiteY1" fmla="*/ 0 h 752820"/>
                <a:gd name="connsiteX2" fmla="*/ 697735 w 903383"/>
                <a:gd name="connsiteY2" fmla="*/ 3672 h 752820"/>
                <a:gd name="connsiteX3" fmla="*/ 901914 w 903383"/>
                <a:gd name="connsiteY3" fmla="*/ 3463 h 752820"/>
                <a:gd name="connsiteX4" fmla="*/ 903383 w 903383"/>
                <a:gd name="connsiteY4" fmla="*/ 422313 h 752820"/>
                <a:gd name="connsiteX5" fmla="*/ 901914 w 903383"/>
                <a:gd name="connsiteY5" fmla="*/ 752819 h 752820"/>
                <a:gd name="connsiteX6" fmla="*/ 774853 w 903383"/>
                <a:gd name="connsiteY6" fmla="*/ 752820 h 752820"/>
                <a:gd name="connsiteX7" fmla="*/ 117513 w 903383"/>
                <a:gd name="connsiteY7" fmla="*/ 749148 h 752820"/>
                <a:gd name="connsiteX8" fmla="*/ 0 w 903383"/>
                <a:gd name="connsiteY8" fmla="*/ 752819 h 752820"/>
                <a:gd name="connsiteX9" fmla="*/ 0 w 903383"/>
                <a:gd name="connsiteY9" fmla="*/ 3463 h 752820"/>
                <a:gd name="connsiteX0" fmla="*/ 1 w 903384"/>
                <a:gd name="connsiteY0" fmla="*/ 3463 h 752820"/>
                <a:gd name="connsiteX1" fmla="*/ 220338 w 903384"/>
                <a:gd name="connsiteY1" fmla="*/ 0 h 752820"/>
                <a:gd name="connsiteX2" fmla="*/ 697736 w 903384"/>
                <a:gd name="connsiteY2" fmla="*/ 3672 h 752820"/>
                <a:gd name="connsiteX3" fmla="*/ 901915 w 903384"/>
                <a:gd name="connsiteY3" fmla="*/ 3463 h 752820"/>
                <a:gd name="connsiteX4" fmla="*/ 903384 w 903384"/>
                <a:gd name="connsiteY4" fmla="*/ 422313 h 752820"/>
                <a:gd name="connsiteX5" fmla="*/ 901915 w 903384"/>
                <a:gd name="connsiteY5" fmla="*/ 752819 h 752820"/>
                <a:gd name="connsiteX6" fmla="*/ 774854 w 903384"/>
                <a:gd name="connsiteY6" fmla="*/ 752820 h 752820"/>
                <a:gd name="connsiteX7" fmla="*/ 117514 w 903384"/>
                <a:gd name="connsiteY7" fmla="*/ 749148 h 752820"/>
                <a:gd name="connsiteX8" fmla="*/ 1 w 903384"/>
                <a:gd name="connsiteY8" fmla="*/ 752819 h 752820"/>
                <a:gd name="connsiteX9" fmla="*/ 0 w 903384"/>
                <a:gd name="connsiteY9" fmla="*/ 459037 h 752820"/>
                <a:gd name="connsiteX10" fmla="*/ 1 w 903384"/>
                <a:gd name="connsiteY10" fmla="*/ 3463 h 752820"/>
                <a:gd name="connsiteX0" fmla="*/ 0 w 903384"/>
                <a:gd name="connsiteY0" fmla="*/ 459037 h 752820"/>
                <a:gd name="connsiteX1" fmla="*/ 220338 w 903384"/>
                <a:gd name="connsiteY1" fmla="*/ 0 h 752820"/>
                <a:gd name="connsiteX2" fmla="*/ 697736 w 903384"/>
                <a:gd name="connsiteY2" fmla="*/ 3672 h 752820"/>
                <a:gd name="connsiteX3" fmla="*/ 901915 w 903384"/>
                <a:gd name="connsiteY3" fmla="*/ 3463 h 752820"/>
                <a:gd name="connsiteX4" fmla="*/ 903384 w 903384"/>
                <a:gd name="connsiteY4" fmla="*/ 422313 h 752820"/>
                <a:gd name="connsiteX5" fmla="*/ 901915 w 903384"/>
                <a:gd name="connsiteY5" fmla="*/ 752819 h 752820"/>
                <a:gd name="connsiteX6" fmla="*/ 774854 w 903384"/>
                <a:gd name="connsiteY6" fmla="*/ 752820 h 752820"/>
                <a:gd name="connsiteX7" fmla="*/ 117514 w 903384"/>
                <a:gd name="connsiteY7" fmla="*/ 749148 h 752820"/>
                <a:gd name="connsiteX8" fmla="*/ 1 w 903384"/>
                <a:gd name="connsiteY8" fmla="*/ 752819 h 752820"/>
                <a:gd name="connsiteX9" fmla="*/ 0 w 903384"/>
                <a:gd name="connsiteY9" fmla="*/ 459037 h 752820"/>
                <a:gd name="connsiteX0" fmla="*/ 0 w 903384"/>
                <a:gd name="connsiteY0" fmla="*/ 459037 h 752820"/>
                <a:gd name="connsiteX1" fmla="*/ 220338 w 903384"/>
                <a:gd name="connsiteY1" fmla="*/ 0 h 752820"/>
                <a:gd name="connsiteX2" fmla="*/ 697736 w 903384"/>
                <a:gd name="connsiteY2" fmla="*/ 3672 h 752820"/>
                <a:gd name="connsiteX3" fmla="*/ 901915 w 903384"/>
                <a:gd name="connsiteY3" fmla="*/ 3463 h 752820"/>
                <a:gd name="connsiteX4" fmla="*/ 903384 w 903384"/>
                <a:gd name="connsiteY4" fmla="*/ 422313 h 752820"/>
                <a:gd name="connsiteX5" fmla="*/ 901915 w 903384"/>
                <a:gd name="connsiteY5" fmla="*/ 752819 h 752820"/>
                <a:gd name="connsiteX6" fmla="*/ 774854 w 903384"/>
                <a:gd name="connsiteY6" fmla="*/ 752820 h 752820"/>
                <a:gd name="connsiteX7" fmla="*/ 117514 w 903384"/>
                <a:gd name="connsiteY7" fmla="*/ 749148 h 752820"/>
                <a:gd name="connsiteX8" fmla="*/ 0 w 903384"/>
                <a:gd name="connsiteY8" fmla="*/ 459037 h 752820"/>
                <a:gd name="connsiteX0" fmla="*/ 0 w 914401"/>
                <a:gd name="connsiteY0" fmla="*/ 411297 h 752820"/>
                <a:gd name="connsiteX1" fmla="*/ 231355 w 914401"/>
                <a:gd name="connsiteY1" fmla="*/ 0 h 752820"/>
                <a:gd name="connsiteX2" fmla="*/ 708753 w 914401"/>
                <a:gd name="connsiteY2" fmla="*/ 3672 h 752820"/>
                <a:gd name="connsiteX3" fmla="*/ 912932 w 914401"/>
                <a:gd name="connsiteY3" fmla="*/ 3463 h 752820"/>
                <a:gd name="connsiteX4" fmla="*/ 914401 w 914401"/>
                <a:gd name="connsiteY4" fmla="*/ 422313 h 752820"/>
                <a:gd name="connsiteX5" fmla="*/ 912932 w 914401"/>
                <a:gd name="connsiteY5" fmla="*/ 752819 h 752820"/>
                <a:gd name="connsiteX6" fmla="*/ 785871 w 914401"/>
                <a:gd name="connsiteY6" fmla="*/ 752820 h 752820"/>
                <a:gd name="connsiteX7" fmla="*/ 128531 w 914401"/>
                <a:gd name="connsiteY7" fmla="*/ 749148 h 752820"/>
                <a:gd name="connsiteX8" fmla="*/ 0 w 914401"/>
                <a:gd name="connsiteY8" fmla="*/ 411297 h 752820"/>
                <a:gd name="connsiteX0" fmla="*/ 0 w 914401"/>
                <a:gd name="connsiteY0" fmla="*/ 411297 h 752824"/>
                <a:gd name="connsiteX1" fmla="*/ 231355 w 914401"/>
                <a:gd name="connsiteY1" fmla="*/ 0 h 752824"/>
                <a:gd name="connsiteX2" fmla="*/ 708753 w 914401"/>
                <a:gd name="connsiteY2" fmla="*/ 3672 h 752824"/>
                <a:gd name="connsiteX3" fmla="*/ 912932 w 914401"/>
                <a:gd name="connsiteY3" fmla="*/ 3463 h 752824"/>
                <a:gd name="connsiteX4" fmla="*/ 914401 w 914401"/>
                <a:gd name="connsiteY4" fmla="*/ 422313 h 752824"/>
                <a:gd name="connsiteX5" fmla="*/ 912932 w 914401"/>
                <a:gd name="connsiteY5" fmla="*/ 752819 h 752824"/>
                <a:gd name="connsiteX6" fmla="*/ 785871 w 914401"/>
                <a:gd name="connsiteY6" fmla="*/ 752820 h 752824"/>
                <a:gd name="connsiteX7" fmla="*/ 209321 w 914401"/>
                <a:gd name="connsiteY7" fmla="*/ 752824 h 752824"/>
                <a:gd name="connsiteX8" fmla="*/ 0 w 914401"/>
                <a:gd name="connsiteY8" fmla="*/ 411297 h 752824"/>
                <a:gd name="connsiteX0" fmla="*/ 0 w 914402"/>
                <a:gd name="connsiteY0" fmla="*/ 400283 h 752824"/>
                <a:gd name="connsiteX1" fmla="*/ 231356 w 914402"/>
                <a:gd name="connsiteY1" fmla="*/ 0 h 752824"/>
                <a:gd name="connsiteX2" fmla="*/ 708754 w 914402"/>
                <a:gd name="connsiteY2" fmla="*/ 3672 h 752824"/>
                <a:gd name="connsiteX3" fmla="*/ 912933 w 914402"/>
                <a:gd name="connsiteY3" fmla="*/ 3463 h 752824"/>
                <a:gd name="connsiteX4" fmla="*/ 914402 w 914402"/>
                <a:gd name="connsiteY4" fmla="*/ 422313 h 752824"/>
                <a:gd name="connsiteX5" fmla="*/ 912933 w 914402"/>
                <a:gd name="connsiteY5" fmla="*/ 752819 h 752824"/>
                <a:gd name="connsiteX6" fmla="*/ 785872 w 914402"/>
                <a:gd name="connsiteY6" fmla="*/ 752820 h 752824"/>
                <a:gd name="connsiteX7" fmla="*/ 209322 w 914402"/>
                <a:gd name="connsiteY7" fmla="*/ 752824 h 752824"/>
                <a:gd name="connsiteX8" fmla="*/ 0 w 914402"/>
                <a:gd name="connsiteY8" fmla="*/ 400283 h 752824"/>
                <a:gd name="connsiteX0" fmla="*/ 0 w 914402"/>
                <a:gd name="connsiteY0" fmla="*/ 400283 h 752824"/>
                <a:gd name="connsiteX1" fmla="*/ 231356 w 914402"/>
                <a:gd name="connsiteY1" fmla="*/ 0 h 752824"/>
                <a:gd name="connsiteX2" fmla="*/ 708754 w 914402"/>
                <a:gd name="connsiteY2" fmla="*/ 3672 h 752824"/>
                <a:gd name="connsiteX3" fmla="*/ 912933 w 914402"/>
                <a:gd name="connsiteY3" fmla="*/ 3463 h 752824"/>
                <a:gd name="connsiteX4" fmla="*/ 914402 w 914402"/>
                <a:gd name="connsiteY4" fmla="*/ 422313 h 752824"/>
                <a:gd name="connsiteX5" fmla="*/ 912933 w 914402"/>
                <a:gd name="connsiteY5" fmla="*/ 752819 h 752824"/>
                <a:gd name="connsiteX6" fmla="*/ 785872 w 914402"/>
                <a:gd name="connsiteY6" fmla="*/ 752820 h 752824"/>
                <a:gd name="connsiteX7" fmla="*/ 209322 w 914402"/>
                <a:gd name="connsiteY7" fmla="*/ 752824 h 752824"/>
                <a:gd name="connsiteX8" fmla="*/ 0 w 914402"/>
                <a:gd name="connsiteY8" fmla="*/ 400283 h 752824"/>
                <a:gd name="connsiteX0" fmla="*/ 0 w 914402"/>
                <a:gd name="connsiteY0" fmla="*/ 400283 h 752824"/>
                <a:gd name="connsiteX1" fmla="*/ 231356 w 914402"/>
                <a:gd name="connsiteY1" fmla="*/ 0 h 752824"/>
                <a:gd name="connsiteX2" fmla="*/ 708754 w 914402"/>
                <a:gd name="connsiteY2" fmla="*/ 3672 h 752824"/>
                <a:gd name="connsiteX3" fmla="*/ 912933 w 914402"/>
                <a:gd name="connsiteY3" fmla="*/ 3463 h 752824"/>
                <a:gd name="connsiteX4" fmla="*/ 914402 w 914402"/>
                <a:gd name="connsiteY4" fmla="*/ 422313 h 752824"/>
                <a:gd name="connsiteX5" fmla="*/ 912933 w 914402"/>
                <a:gd name="connsiteY5" fmla="*/ 752819 h 752824"/>
                <a:gd name="connsiteX6" fmla="*/ 785872 w 914402"/>
                <a:gd name="connsiteY6" fmla="*/ 752820 h 752824"/>
                <a:gd name="connsiteX7" fmla="*/ 209322 w 914402"/>
                <a:gd name="connsiteY7" fmla="*/ 752824 h 752824"/>
                <a:gd name="connsiteX8" fmla="*/ 0 w 914402"/>
                <a:gd name="connsiteY8" fmla="*/ 400283 h 752824"/>
                <a:gd name="connsiteX0" fmla="*/ 0 w 914402"/>
                <a:gd name="connsiteY0" fmla="*/ 400283 h 752824"/>
                <a:gd name="connsiteX1" fmla="*/ 231356 w 914402"/>
                <a:gd name="connsiteY1" fmla="*/ 0 h 752824"/>
                <a:gd name="connsiteX2" fmla="*/ 708754 w 914402"/>
                <a:gd name="connsiteY2" fmla="*/ 3672 h 752824"/>
                <a:gd name="connsiteX3" fmla="*/ 912933 w 914402"/>
                <a:gd name="connsiteY3" fmla="*/ 3463 h 752824"/>
                <a:gd name="connsiteX4" fmla="*/ 914402 w 914402"/>
                <a:gd name="connsiteY4" fmla="*/ 422313 h 752824"/>
                <a:gd name="connsiteX5" fmla="*/ 785872 w 914402"/>
                <a:gd name="connsiteY5" fmla="*/ 752820 h 752824"/>
                <a:gd name="connsiteX6" fmla="*/ 209322 w 914402"/>
                <a:gd name="connsiteY6" fmla="*/ 752824 h 752824"/>
                <a:gd name="connsiteX7" fmla="*/ 0 w 914402"/>
                <a:gd name="connsiteY7" fmla="*/ 400283 h 752824"/>
                <a:gd name="connsiteX0" fmla="*/ 0 w 914402"/>
                <a:gd name="connsiteY0" fmla="*/ 400283 h 752824"/>
                <a:gd name="connsiteX1" fmla="*/ 231356 w 914402"/>
                <a:gd name="connsiteY1" fmla="*/ 0 h 752824"/>
                <a:gd name="connsiteX2" fmla="*/ 708754 w 914402"/>
                <a:gd name="connsiteY2" fmla="*/ 3672 h 752824"/>
                <a:gd name="connsiteX3" fmla="*/ 914402 w 914402"/>
                <a:gd name="connsiteY3" fmla="*/ 422313 h 752824"/>
                <a:gd name="connsiteX4" fmla="*/ 785872 w 914402"/>
                <a:gd name="connsiteY4" fmla="*/ 752820 h 752824"/>
                <a:gd name="connsiteX5" fmla="*/ 209322 w 914402"/>
                <a:gd name="connsiteY5" fmla="*/ 752824 h 752824"/>
                <a:gd name="connsiteX6" fmla="*/ 0 w 914402"/>
                <a:gd name="connsiteY6" fmla="*/ 400283 h 752824"/>
                <a:gd name="connsiteX0" fmla="*/ 0 w 914402"/>
                <a:gd name="connsiteY0" fmla="*/ 400283 h 752824"/>
                <a:gd name="connsiteX1" fmla="*/ 231356 w 914402"/>
                <a:gd name="connsiteY1" fmla="*/ 0 h 752824"/>
                <a:gd name="connsiteX2" fmla="*/ 708754 w 914402"/>
                <a:gd name="connsiteY2" fmla="*/ 3672 h 752824"/>
                <a:gd name="connsiteX3" fmla="*/ 914402 w 914402"/>
                <a:gd name="connsiteY3" fmla="*/ 392935 h 752824"/>
                <a:gd name="connsiteX4" fmla="*/ 785872 w 914402"/>
                <a:gd name="connsiteY4" fmla="*/ 752820 h 752824"/>
                <a:gd name="connsiteX5" fmla="*/ 209322 w 914402"/>
                <a:gd name="connsiteY5" fmla="*/ 752824 h 752824"/>
                <a:gd name="connsiteX6" fmla="*/ 0 w 914402"/>
                <a:gd name="connsiteY6" fmla="*/ 400283 h 752824"/>
                <a:gd name="connsiteX0" fmla="*/ 0 w 914402"/>
                <a:gd name="connsiteY0" fmla="*/ 400283 h 752824"/>
                <a:gd name="connsiteX1" fmla="*/ 231356 w 914402"/>
                <a:gd name="connsiteY1" fmla="*/ 0 h 752824"/>
                <a:gd name="connsiteX2" fmla="*/ 708754 w 914402"/>
                <a:gd name="connsiteY2" fmla="*/ 3672 h 752824"/>
                <a:gd name="connsiteX3" fmla="*/ 914402 w 914402"/>
                <a:gd name="connsiteY3" fmla="*/ 392935 h 752824"/>
                <a:gd name="connsiteX4" fmla="*/ 785872 w 914402"/>
                <a:gd name="connsiteY4" fmla="*/ 752820 h 752824"/>
                <a:gd name="connsiteX5" fmla="*/ 209322 w 914402"/>
                <a:gd name="connsiteY5" fmla="*/ 752824 h 752824"/>
                <a:gd name="connsiteX6" fmla="*/ 0 w 914402"/>
                <a:gd name="connsiteY6" fmla="*/ 400283 h 752824"/>
                <a:gd name="connsiteX0" fmla="*/ 0 w 914402"/>
                <a:gd name="connsiteY0" fmla="*/ 400283 h 752824"/>
                <a:gd name="connsiteX1" fmla="*/ 231356 w 914402"/>
                <a:gd name="connsiteY1" fmla="*/ 0 h 752824"/>
                <a:gd name="connsiteX2" fmla="*/ 708754 w 914402"/>
                <a:gd name="connsiteY2" fmla="*/ 3672 h 752824"/>
                <a:gd name="connsiteX3" fmla="*/ 914402 w 914402"/>
                <a:gd name="connsiteY3" fmla="*/ 392935 h 752824"/>
                <a:gd name="connsiteX4" fmla="*/ 708754 w 914402"/>
                <a:gd name="connsiteY4" fmla="*/ 752820 h 752824"/>
                <a:gd name="connsiteX5" fmla="*/ 209322 w 914402"/>
                <a:gd name="connsiteY5" fmla="*/ 752824 h 752824"/>
                <a:gd name="connsiteX6" fmla="*/ 0 w 914402"/>
                <a:gd name="connsiteY6" fmla="*/ 400283 h 752824"/>
                <a:gd name="connsiteX0" fmla="*/ 0 w 914402"/>
                <a:gd name="connsiteY0" fmla="*/ 400283 h 752824"/>
                <a:gd name="connsiteX1" fmla="*/ 231356 w 914402"/>
                <a:gd name="connsiteY1" fmla="*/ 0 h 752824"/>
                <a:gd name="connsiteX2" fmla="*/ 708754 w 914402"/>
                <a:gd name="connsiteY2" fmla="*/ 3672 h 752824"/>
                <a:gd name="connsiteX3" fmla="*/ 914402 w 914402"/>
                <a:gd name="connsiteY3" fmla="*/ 392935 h 752824"/>
                <a:gd name="connsiteX4" fmla="*/ 708754 w 914402"/>
                <a:gd name="connsiteY4" fmla="*/ 752820 h 752824"/>
                <a:gd name="connsiteX5" fmla="*/ 209322 w 914402"/>
                <a:gd name="connsiteY5" fmla="*/ 752824 h 752824"/>
                <a:gd name="connsiteX6" fmla="*/ 0 w 914402"/>
                <a:gd name="connsiteY6" fmla="*/ 400283 h 752824"/>
                <a:gd name="connsiteX0" fmla="*/ 0 w 914402"/>
                <a:gd name="connsiteY0" fmla="*/ 400283 h 752824"/>
                <a:gd name="connsiteX1" fmla="*/ 231356 w 914402"/>
                <a:gd name="connsiteY1" fmla="*/ 0 h 752824"/>
                <a:gd name="connsiteX2" fmla="*/ 708754 w 914402"/>
                <a:gd name="connsiteY2" fmla="*/ 3672 h 752824"/>
                <a:gd name="connsiteX3" fmla="*/ 914402 w 914402"/>
                <a:gd name="connsiteY3" fmla="*/ 392935 h 752824"/>
                <a:gd name="connsiteX4" fmla="*/ 708754 w 914402"/>
                <a:gd name="connsiteY4" fmla="*/ 752820 h 752824"/>
                <a:gd name="connsiteX5" fmla="*/ 209322 w 914402"/>
                <a:gd name="connsiteY5" fmla="*/ 752824 h 752824"/>
                <a:gd name="connsiteX6" fmla="*/ 0 w 914402"/>
                <a:gd name="connsiteY6" fmla="*/ 400283 h 75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2" h="752824">
                  <a:moveTo>
                    <a:pt x="0" y="400283"/>
                  </a:moveTo>
                  <a:cubicBezTo>
                    <a:pt x="11017" y="212384"/>
                    <a:pt x="115067" y="75894"/>
                    <a:pt x="231356" y="0"/>
                  </a:cubicBezTo>
                  <a:lnTo>
                    <a:pt x="708754" y="3672"/>
                  </a:lnTo>
                  <a:cubicBezTo>
                    <a:pt x="751597" y="56308"/>
                    <a:pt x="886248" y="64877"/>
                    <a:pt x="914402" y="392935"/>
                  </a:cubicBezTo>
                  <a:cubicBezTo>
                    <a:pt x="893225" y="517828"/>
                    <a:pt x="826267" y="697735"/>
                    <a:pt x="708754" y="752820"/>
                  </a:cubicBezTo>
                  <a:lnTo>
                    <a:pt x="209322" y="752824"/>
                  </a:lnTo>
                  <a:cubicBezTo>
                    <a:pt x="128531" y="664688"/>
                    <a:pt x="84463" y="730789"/>
                    <a:pt x="0" y="40028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8EBCA25E-8144-4A1A-944D-38C87BBC476E}"/>
                </a:ext>
              </a:extLst>
            </p:cNvPr>
            <p:cNvSpPr/>
            <p:nvPr/>
          </p:nvSpPr>
          <p:spPr>
            <a:xfrm>
              <a:off x="3749040" y="4206240"/>
              <a:ext cx="899160" cy="899160"/>
            </a:xfrm>
            <a:prstGeom prst="ellipse">
              <a:avLst/>
            </a:prstGeom>
            <a:noFill/>
            <a:ln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Oval 66">
            <a:extLst>
              <a:ext uri="{FF2B5EF4-FFF2-40B4-BE49-F238E27FC236}">
                <a16:creationId xmlns:a16="http://schemas.microsoft.com/office/drawing/2014/main" id="{F01550E0-C487-478C-B3D9-FA63863F630A}"/>
              </a:ext>
            </a:extLst>
          </p:cNvPr>
          <p:cNvSpPr/>
          <p:nvPr/>
        </p:nvSpPr>
        <p:spPr>
          <a:xfrm>
            <a:off x="3957318" y="3193725"/>
            <a:ext cx="416859" cy="41685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92D050">
                  <a:alpha val="0"/>
                  <a:lumMod val="85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Rectangle 3">
            <a:extLst>
              <a:ext uri="{FF2B5EF4-FFF2-40B4-BE49-F238E27FC236}">
                <a16:creationId xmlns:a16="http://schemas.microsoft.com/office/drawing/2014/main" id="{869BC05E-1D63-40C8-8A6E-5E4952D8C4B7}"/>
              </a:ext>
            </a:extLst>
          </p:cNvPr>
          <p:cNvSpPr/>
          <p:nvPr/>
        </p:nvSpPr>
        <p:spPr>
          <a:xfrm flipH="1">
            <a:off x="2403101" y="1439847"/>
            <a:ext cx="3740886" cy="2220627"/>
          </a:xfrm>
          <a:custGeom>
            <a:avLst/>
            <a:gdLst>
              <a:gd name="connsiteX0" fmla="*/ 0 w 3095941"/>
              <a:gd name="connsiteY0" fmla="*/ 0 h 1295400"/>
              <a:gd name="connsiteX1" fmla="*/ 3095941 w 3095941"/>
              <a:gd name="connsiteY1" fmla="*/ 0 h 1295400"/>
              <a:gd name="connsiteX2" fmla="*/ 3095941 w 3095941"/>
              <a:gd name="connsiteY2" fmla="*/ 1295400 h 1295400"/>
              <a:gd name="connsiteX3" fmla="*/ 0 w 3095941"/>
              <a:gd name="connsiteY3" fmla="*/ 1295400 h 1295400"/>
              <a:gd name="connsiteX4" fmla="*/ 0 w 3095941"/>
              <a:gd name="connsiteY4" fmla="*/ 0 h 1295400"/>
              <a:gd name="connsiteX0" fmla="*/ 0 w 3095941"/>
              <a:gd name="connsiteY0" fmla="*/ 392029 h 1687429"/>
              <a:gd name="connsiteX1" fmla="*/ 1662697 w 3095941"/>
              <a:gd name="connsiteY1" fmla="*/ 0 h 1687429"/>
              <a:gd name="connsiteX2" fmla="*/ 3095941 w 3095941"/>
              <a:gd name="connsiteY2" fmla="*/ 392029 h 1687429"/>
              <a:gd name="connsiteX3" fmla="*/ 3095941 w 3095941"/>
              <a:gd name="connsiteY3" fmla="*/ 1687429 h 1687429"/>
              <a:gd name="connsiteX4" fmla="*/ 0 w 3095941"/>
              <a:gd name="connsiteY4" fmla="*/ 1687429 h 1687429"/>
              <a:gd name="connsiteX5" fmla="*/ 0 w 3095941"/>
              <a:gd name="connsiteY5" fmla="*/ 392029 h 1687429"/>
              <a:gd name="connsiteX0" fmla="*/ 0 w 3816350"/>
              <a:gd name="connsiteY0" fmla="*/ 392029 h 1687429"/>
              <a:gd name="connsiteX1" fmla="*/ 1662697 w 3816350"/>
              <a:gd name="connsiteY1" fmla="*/ 0 h 1687429"/>
              <a:gd name="connsiteX2" fmla="*/ 3095941 w 3816350"/>
              <a:gd name="connsiteY2" fmla="*/ 392029 h 1687429"/>
              <a:gd name="connsiteX3" fmla="*/ 3816350 w 3816350"/>
              <a:gd name="connsiteY3" fmla="*/ 974559 h 1687429"/>
              <a:gd name="connsiteX4" fmla="*/ 3095941 w 3816350"/>
              <a:gd name="connsiteY4" fmla="*/ 1687429 h 1687429"/>
              <a:gd name="connsiteX5" fmla="*/ 0 w 3816350"/>
              <a:gd name="connsiteY5" fmla="*/ 1687429 h 1687429"/>
              <a:gd name="connsiteX6" fmla="*/ 0 w 3816350"/>
              <a:gd name="connsiteY6" fmla="*/ 392029 h 1687429"/>
              <a:gd name="connsiteX0" fmla="*/ 334921 w 4151271"/>
              <a:gd name="connsiteY0" fmla="*/ 392029 h 1687429"/>
              <a:gd name="connsiteX1" fmla="*/ 1997618 w 4151271"/>
              <a:gd name="connsiteY1" fmla="*/ 0 h 1687429"/>
              <a:gd name="connsiteX2" fmla="*/ 3430862 w 4151271"/>
              <a:gd name="connsiteY2" fmla="*/ 3920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334921 w 4151271"/>
              <a:gd name="connsiteY7" fmla="*/ 392029 h 1687429"/>
              <a:gd name="connsiteX0" fmla="*/ 1153068 w 4151271"/>
              <a:gd name="connsiteY0" fmla="*/ 560471 h 1687429"/>
              <a:gd name="connsiteX1" fmla="*/ 1997618 w 4151271"/>
              <a:gd name="connsiteY1" fmla="*/ 0 h 1687429"/>
              <a:gd name="connsiteX2" fmla="*/ 3430862 w 4151271"/>
              <a:gd name="connsiteY2" fmla="*/ 3920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1153068 w 4151271"/>
              <a:gd name="connsiteY7" fmla="*/ 560471 h 1687429"/>
              <a:gd name="connsiteX0" fmla="*/ 1153068 w 4151271"/>
              <a:gd name="connsiteY0" fmla="*/ 560471 h 1687429"/>
              <a:gd name="connsiteX1" fmla="*/ 1997618 w 4151271"/>
              <a:gd name="connsiteY1" fmla="*/ 0 h 1687429"/>
              <a:gd name="connsiteX2" fmla="*/ 2937567 w 4151271"/>
              <a:gd name="connsiteY2" fmla="*/ 6206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1153068 w 4151271"/>
              <a:gd name="connsiteY7" fmla="*/ 560471 h 1687429"/>
              <a:gd name="connsiteX0" fmla="*/ 1153068 w 4151271"/>
              <a:gd name="connsiteY0" fmla="*/ 560471 h 1687449"/>
              <a:gd name="connsiteX1" fmla="*/ 1997618 w 4151271"/>
              <a:gd name="connsiteY1" fmla="*/ 0 h 1687449"/>
              <a:gd name="connsiteX2" fmla="*/ 2937567 w 4151271"/>
              <a:gd name="connsiteY2" fmla="*/ 620629 h 1687449"/>
              <a:gd name="connsiteX3" fmla="*/ 4151271 w 4151271"/>
              <a:gd name="connsiteY3" fmla="*/ 974559 h 1687449"/>
              <a:gd name="connsiteX4" fmla="*/ 3430862 w 4151271"/>
              <a:gd name="connsiteY4" fmla="*/ 1687429 h 1687449"/>
              <a:gd name="connsiteX5" fmla="*/ 334921 w 4151271"/>
              <a:gd name="connsiteY5" fmla="*/ 1687429 h 1687449"/>
              <a:gd name="connsiteX6" fmla="*/ 0 w 4151271"/>
              <a:gd name="connsiteY6" fmla="*/ 997162 h 1687449"/>
              <a:gd name="connsiteX7" fmla="*/ 1153068 w 4151271"/>
              <a:gd name="connsiteY7" fmla="*/ 560471 h 1687449"/>
              <a:gd name="connsiteX0" fmla="*/ 1153068 w 4151271"/>
              <a:gd name="connsiteY0" fmla="*/ 560471 h 1687449"/>
              <a:gd name="connsiteX1" fmla="*/ 1997618 w 4151271"/>
              <a:gd name="connsiteY1" fmla="*/ 0 h 1687449"/>
              <a:gd name="connsiteX2" fmla="*/ 2937567 w 4151271"/>
              <a:gd name="connsiteY2" fmla="*/ 620629 h 1687449"/>
              <a:gd name="connsiteX3" fmla="*/ 4151271 w 4151271"/>
              <a:gd name="connsiteY3" fmla="*/ 974559 h 1687449"/>
              <a:gd name="connsiteX4" fmla="*/ 3430862 w 4151271"/>
              <a:gd name="connsiteY4" fmla="*/ 1687429 h 1687449"/>
              <a:gd name="connsiteX5" fmla="*/ 334921 w 4151271"/>
              <a:gd name="connsiteY5" fmla="*/ 1687429 h 1687449"/>
              <a:gd name="connsiteX6" fmla="*/ 0 w 4151271"/>
              <a:gd name="connsiteY6" fmla="*/ 997162 h 1687449"/>
              <a:gd name="connsiteX7" fmla="*/ 1153068 w 4151271"/>
              <a:gd name="connsiteY7" fmla="*/ 560471 h 1687449"/>
              <a:gd name="connsiteX0" fmla="*/ 1153068 w 3752974"/>
              <a:gd name="connsiteY0" fmla="*/ 560471 h 1687449"/>
              <a:gd name="connsiteX1" fmla="*/ 1997618 w 3752974"/>
              <a:gd name="connsiteY1" fmla="*/ 0 h 1687449"/>
              <a:gd name="connsiteX2" fmla="*/ 2937567 w 3752974"/>
              <a:gd name="connsiteY2" fmla="*/ 620629 h 1687449"/>
              <a:gd name="connsiteX3" fmla="*/ 3752974 w 3752974"/>
              <a:gd name="connsiteY3" fmla="*/ 991388 h 1687449"/>
              <a:gd name="connsiteX4" fmla="*/ 3430862 w 3752974"/>
              <a:gd name="connsiteY4" fmla="*/ 1687429 h 1687449"/>
              <a:gd name="connsiteX5" fmla="*/ 334921 w 3752974"/>
              <a:gd name="connsiteY5" fmla="*/ 1687429 h 1687449"/>
              <a:gd name="connsiteX6" fmla="*/ 0 w 3752974"/>
              <a:gd name="connsiteY6" fmla="*/ 997162 h 1687449"/>
              <a:gd name="connsiteX7" fmla="*/ 1153068 w 3752974"/>
              <a:gd name="connsiteY7" fmla="*/ 560471 h 1687449"/>
              <a:gd name="connsiteX0" fmla="*/ 1153068 w 3796037"/>
              <a:gd name="connsiteY0" fmla="*/ 560471 h 1687446"/>
              <a:gd name="connsiteX1" fmla="*/ 1997618 w 3796037"/>
              <a:gd name="connsiteY1" fmla="*/ 0 h 1687446"/>
              <a:gd name="connsiteX2" fmla="*/ 2937567 w 3796037"/>
              <a:gd name="connsiteY2" fmla="*/ 620629 h 1687446"/>
              <a:gd name="connsiteX3" fmla="*/ 3752974 w 3796037"/>
              <a:gd name="connsiteY3" fmla="*/ 991388 h 1687446"/>
              <a:gd name="connsiteX4" fmla="*/ 3430862 w 3796037"/>
              <a:gd name="connsiteY4" fmla="*/ 1687429 h 1687446"/>
              <a:gd name="connsiteX5" fmla="*/ 334921 w 3796037"/>
              <a:gd name="connsiteY5" fmla="*/ 1687429 h 1687446"/>
              <a:gd name="connsiteX6" fmla="*/ 0 w 3796037"/>
              <a:gd name="connsiteY6" fmla="*/ 997162 h 1687446"/>
              <a:gd name="connsiteX7" fmla="*/ 1153068 w 3796037"/>
              <a:gd name="connsiteY7" fmla="*/ 560471 h 1687446"/>
              <a:gd name="connsiteX0" fmla="*/ 1153068 w 3571228"/>
              <a:gd name="connsiteY0" fmla="*/ 560471 h 1687429"/>
              <a:gd name="connsiteX1" fmla="*/ 1997618 w 3571228"/>
              <a:gd name="connsiteY1" fmla="*/ 0 h 1687429"/>
              <a:gd name="connsiteX2" fmla="*/ 2937567 w 3571228"/>
              <a:gd name="connsiteY2" fmla="*/ 620629 h 1687429"/>
              <a:gd name="connsiteX3" fmla="*/ 3430862 w 3571228"/>
              <a:gd name="connsiteY3" fmla="*/ 1687429 h 1687429"/>
              <a:gd name="connsiteX4" fmla="*/ 334921 w 3571228"/>
              <a:gd name="connsiteY4" fmla="*/ 1687429 h 1687429"/>
              <a:gd name="connsiteX5" fmla="*/ 0 w 3571228"/>
              <a:gd name="connsiteY5" fmla="*/ 997162 h 1687429"/>
              <a:gd name="connsiteX6" fmla="*/ 1153068 w 3571228"/>
              <a:gd name="connsiteY6" fmla="*/ 560471 h 1687429"/>
              <a:gd name="connsiteX0" fmla="*/ 1153068 w 3702443"/>
              <a:gd name="connsiteY0" fmla="*/ 560471 h 1687429"/>
              <a:gd name="connsiteX1" fmla="*/ 1997618 w 3702443"/>
              <a:gd name="connsiteY1" fmla="*/ 0 h 1687429"/>
              <a:gd name="connsiteX2" fmla="*/ 2937567 w 3702443"/>
              <a:gd name="connsiteY2" fmla="*/ 620629 h 1687429"/>
              <a:gd name="connsiteX3" fmla="*/ 3430862 w 3702443"/>
              <a:gd name="connsiteY3" fmla="*/ 1687429 h 1687429"/>
              <a:gd name="connsiteX4" fmla="*/ 334921 w 3702443"/>
              <a:gd name="connsiteY4" fmla="*/ 1687429 h 1687429"/>
              <a:gd name="connsiteX5" fmla="*/ 0 w 3702443"/>
              <a:gd name="connsiteY5" fmla="*/ 997162 h 1687429"/>
              <a:gd name="connsiteX6" fmla="*/ 1153068 w 3702443"/>
              <a:gd name="connsiteY6" fmla="*/ 560471 h 1687429"/>
              <a:gd name="connsiteX0" fmla="*/ 1153068 w 3702443"/>
              <a:gd name="connsiteY0" fmla="*/ 63898 h 1190856"/>
              <a:gd name="connsiteX1" fmla="*/ 2937567 w 3702443"/>
              <a:gd name="connsiteY1" fmla="*/ 124056 h 1190856"/>
              <a:gd name="connsiteX2" fmla="*/ 3430862 w 3702443"/>
              <a:gd name="connsiteY2" fmla="*/ 1190856 h 1190856"/>
              <a:gd name="connsiteX3" fmla="*/ 334921 w 3702443"/>
              <a:gd name="connsiteY3" fmla="*/ 1190856 h 1190856"/>
              <a:gd name="connsiteX4" fmla="*/ 0 w 3702443"/>
              <a:gd name="connsiteY4" fmla="*/ 500589 h 1190856"/>
              <a:gd name="connsiteX5" fmla="*/ 1153068 w 3702443"/>
              <a:gd name="connsiteY5" fmla="*/ 63898 h 1190856"/>
              <a:gd name="connsiteX0" fmla="*/ 1153068 w 3702443"/>
              <a:gd name="connsiteY0" fmla="*/ 317291 h 1444249"/>
              <a:gd name="connsiteX1" fmla="*/ 2937567 w 3702443"/>
              <a:gd name="connsiteY1" fmla="*/ 377449 h 1444249"/>
              <a:gd name="connsiteX2" fmla="*/ 3430862 w 3702443"/>
              <a:gd name="connsiteY2" fmla="*/ 1444249 h 1444249"/>
              <a:gd name="connsiteX3" fmla="*/ 334921 w 3702443"/>
              <a:gd name="connsiteY3" fmla="*/ 1444249 h 1444249"/>
              <a:gd name="connsiteX4" fmla="*/ 0 w 3702443"/>
              <a:gd name="connsiteY4" fmla="*/ 753982 h 1444249"/>
              <a:gd name="connsiteX5" fmla="*/ 1153068 w 3702443"/>
              <a:gd name="connsiteY5" fmla="*/ 317291 h 1444249"/>
              <a:gd name="connsiteX0" fmla="*/ 1153068 w 3702443"/>
              <a:gd name="connsiteY0" fmla="*/ 555117 h 1682075"/>
              <a:gd name="connsiteX1" fmla="*/ 2937567 w 3702443"/>
              <a:gd name="connsiteY1" fmla="*/ 615275 h 1682075"/>
              <a:gd name="connsiteX2" fmla="*/ 3430862 w 3702443"/>
              <a:gd name="connsiteY2" fmla="*/ 1682075 h 1682075"/>
              <a:gd name="connsiteX3" fmla="*/ 334921 w 3702443"/>
              <a:gd name="connsiteY3" fmla="*/ 1682075 h 1682075"/>
              <a:gd name="connsiteX4" fmla="*/ 0 w 3702443"/>
              <a:gd name="connsiteY4" fmla="*/ 991808 h 1682075"/>
              <a:gd name="connsiteX5" fmla="*/ 1153068 w 3702443"/>
              <a:gd name="connsiteY5" fmla="*/ 555117 h 1682075"/>
              <a:gd name="connsiteX0" fmla="*/ 920794 w 3470169"/>
              <a:gd name="connsiteY0" fmla="*/ 555117 h 1682075"/>
              <a:gd name="connsiteX1" fmla="*/ 2705293 w 3470169"/>
              <a:gd name="connsiteY1" fmla="*/ 615275 h 1682075"/>
              <a:gd name="connsiteX2" fmla="*/ 3198588 w 3470169"/>
              <a:gd name="connsiteY2" fmla="*/ 1682075 h 1682075"/>
              <a:gd name="connsiteX3" fmla="*/ 102647 w 3470169"/>
              <a:gd name="connsiteY3" fmla="*/ 1682075 h 1682075"/>
              <a:gd name="connsiteX4" fmla="*/ 920794 w 3470169"/>
              <a:gd name="connsiteY4" fmla="*/ 555117 h 1682075"/>
              <a:gd name="connsiteX0" fmla="*/ 1068444 w 3617819"/>
              <a:gd name="connsiteY0" fmla="*/ 555117 h 1682075"/>
              <a:gd name="connsiteX1" fmla="*/ 2852943 w 3617819"/>
              <a:gd name="connsiteY1" fmla="*/ 615275 h 1682075"/>
              <a:gd name="connsiteX2" fmla="*/ 3346238 w 3617819"/>
              <a:gd name="connsiteY2" fmla="*/ 1682075 h 1682075"/>
              <a:gd name="connsiteX3" fmla="*/ 250297 w 3617819"/>
              <a:gd name="connsiteY3" fmla="*/ 1682075 h 1682075"/>
              <a:gd name="connsiteX4" fmla="*/ 1068444 w 3617819"/>
              <a:gd name="connsiteY4" fmla="*/ 555117 h 1682075"/>
              <a:gd name="connsiteX0" fmla="*/ 1088079 w 3637454"/>
              <a:gd name="connsiteY0" fmla="*/ 555117 h 1682205"/>
              <a:gd name="connsiteX1" fmla="*/ 2872578 w 3637454"/>
              <a:gd name="connsiteY1" fmla="*/ 615275 h 1682205"/>
              <a:gd name="connsiteX2" fmla="*/ 3365873 w 3637454"/>
              <a:gd name="connsiteY2" fmla="*/ 1682075 h 1682205"/>
              <a:gd name="connsiteX3" fmla="*/ 269932 w 3637454"/>
              <a:gd name="connsiteY3" fmla="*/ 1682075 h 1682205"/>
              <a:gd name="connsiteX4" fmla="*/ 1088079 w 3637454"/>
              <a:gd name="connsiteY4" fmla="*/ 555117 h 1682205"/>
              <a:gd name="connsiteX0" fmla="*/ 760088 w 3309463"/>
              <a:gd name="connsiteY0" fmla="*/ 555117 h 1693424"/>
              <a:gd name="connsiteX1" fmla="*/ 2544587 w 3309463"/>
              <a:gd name="connsiteY1" fmla="*/ 615275 h 1693424"/>
              <a:gd name="connsiteX2" fmla="*/ 3037882 w 3309463"/>
              <a:gd name="connsiteY2" fmla="*/ 1682075 h 1693424"/>
              <a:gd name="connsiteX3" fmla="*/ 553411 w 3309463"/>
              <a:gd name="connsiteY3" fmla="*/ 1693295 h 1693424"/>
              <a:gd name="connsiteX4" fmla="*/ 760088 w 3309463"/>
              <a:gd name="connsiteY4" fmla="*/ 555117 h 1693424"/>
              <a:gd name="connsiteX0" fmla="*/ 628345 w 3177720"/>
              <a:gd name="connsiteY0" fmla="*/ 555117 h 1693428"/>
              <a:gd name="connsiteX1" fmla="*/ 2412844 w 3177720"/>
              <a:gd name="connsiteY1" fmla="*/ 615275 h 1693428"/>
              <a:gd name="connsiteX2" fmla="*/ 2906139 w 3177720"/>
              <a:gd name="connsiteY2" fmla="*/ 1682075 h 1693428"/>
              <a:gd name="connsiteX3" fmla="*/ 421668 w 3177720"/>
              <a:gd name="connsiteY3" fmla="*/ 1693295 h 1693428"/>
              <a:gd name="connsiteX4" fmla="*/ 628345 w 3177720"/>
              <a:gd name="connsiteY4" fmla="*/ 555117 h 1693428"/>
              <a:gd name="connsiteX0" fmla="*/ 694586 w 3243961"/>
              <a:gd name="connsiteY0" fmla="*/ 555117 h 1693300"/>
              <a:gd name="connsiteX1" fmla="*/ 2479085 w 3243961"/>
              <a:gd name="connsiteY1" fmla="*/ 615275 h 1693300"/>
              <a:gd name="connsiteX2" fmla="*/ 2972380 w 3243961"/>
              <a:gd name="connsiteY2" fmla="*/ 1682075 h 1693300"/>
              <a:gd name="connsiteX3" fmla="*/ 487909 w 3243961"/>
              <a:gd name="connsiteY3" fmla="*/ 1693295 h 1693300"/>
              <a:gd name="connsiteX4" fmla="*/ 694586 w 3243961"/>
              <a:gd name="connsiteY4" fmla="*/ 555117 h 1693300"/>
              <a:gd name="connsiteX0" fmla="*/ 694586 w 3300937"/>
              <a:gd name="connsiteY0" fmla="*/ 506559 h 1644742"/>
              <a:gd name="connsiteX1" fmla="*/ 2624940 w 3300937"/>
              <a:gd name="connsiteY1" fmla="*/ 662084 h 1644742"/>
              <a:gd name="connsiteX2" fmla="*/ 2972380 w 3300937"/>
              <a:gd name="connsiteY2" fmla="*/ 1633517 h 1644742"/>
              <a:gd name="connsiteX3" fmla="*/ 487909 w 3300937"/>
              <a:gd name="connsiteY3" fmla="*/ 1644737 h 1644742"/>
              <a:gd name="connsiteX4" fmla="*/ 694586 w 3300937"/>
              <a:gd name="connsiteY4" fmla="*/ 506559 h 1644742"/>
              <a:gd name="connsiteX0" fmla="*/ 694586 w 3253870"/>
              <a:gd name="connsiteY0" fmla="*/ 506559 h 1644742"/>
              <a:gd name="connsiteX1" fmla="*/ 2624940 w 3253870"/>
              <a:gd name="connsiteY1" fmla="*/ 662084 h 1644742"/>
              <a:gd name="connsiteX2" fmla="*/ 2972380 w 3253870"/>
              <a:gd name="connsiteY2" fmla="*/ 1633517 h 1644742"/>
              <a:gd name="connsiteX3" fmla="*/ 487909 w 3253870"/>
              <a:gd name="connsiteY3" fmla="*/ 1644737 h 1644742"/>
              <a:gd name="connsiteX4" fmla="*/ 694586 w 3253870"/>
              <a:gd name="connsiteY4" fmla="*/ 506559 h 1644742"/>
              <a:gd name="connsiteX0" fmla="*/ 694586 w 3188158"/>
              <a:gd name="connsiteY0" fmla="*/ 506559 h 1644742"/>
              <a:gd name="connsiteX1" fmla="*/ 2624940 w 3188158"/>
              <a:gd name="connsiteY1" fmla="*/ 662084 h 1644742"/>
              <a:gd name="connsiteX2" fmla="*/ 2860184 w 3188158"/>
              <a:gd name="connsiteY2" fmla="*/ 1644737 h 1644742"/>
              <a:gd name="connsiteX3" fmla="*/ 487909 w 3188158"/>
              <a:gd name="connsiteY3" fmla="*/ 1644737 h 1644742"/>
              <a:gd name="connsiteX4" fmla="*/ 694586 w 3188158"/>
              <a:gd name="connsiteY4" fmla="*/ 506559 h 1644742"/>
              <a:gd name="connsiteX0" fmla="*/ 694586 w 3228907"/>
              <a:gd name="connsiteY0" fmla="*/ 506559 h 1644742"/>
              <a:gd name="connsiteX1" fmla="*/ 2624940 w 3228907"/>
              <a:gd name="connsiteY1" fmla="*/ 662084 h 1644742"/>
              <a:gd name="connsiteX2" fmla="*/ 2860184 w 3228907"/>
              <a:gd name="connsiteY2" fmla="*/ 1644737 h 1644742"/>
              <a:gd name="connsiteX3" fmla="*/ 487909 w 3228907"/>
              <a:gd name="connsiteY3" fmla="*/ 1644737 h 1644742"/>
              <a:gd name="connsiteX4" fmla="*/ 694586 w 3228907"/>
              <a:gd name="connsiteY4" fmla="*/ 506559 h 1644742"/>
              <a:gd name="connsiteX0" fmla="*/ 694586 w 3197295"/>
              <a:gd name="connsiteY0" fmla="*/ 576366 h 1714549"/>
              <a:gd name="connsiteX1" fmla="*/ 2546403 w 3197295"/>
              <a:gd name="connsiteY1" fmla="*/ 597255 h 1714549"/>
              <a:gd name="connsiteX2" fmla="*/ 2860184 w 3197295"/>
              <a:gd name="connsiteY2" fmla="*/ 1714544 h 1714549"/>
              <a:gd name="connsiteX3" fmla="*/ 487909 w 3197295"/>
              <a:gd name="connsiteY3" fmla="*/ 1714544 h 1714549"/>
              <a:gd name="connsiteX4" fmla="*/ 694586 w 3197295"/>
              <a:gd name="connsiteY4" fmla="*/ 576366 h 1714549"/>
              <a:gd name="connsiteX0" fmla="*/ 694586 w 3036057"/>
              <a:gd name="connsiteY0" fmla="*/ 576366 h 1714549"/>
              <a:gd name="connsiteX1" fmla="*/ 2546403 w 3036057"/>
              <a:gd name="connsiteY1" fmla="*/ 597255 h 1714549"/>
              <a:gd name="connsiteX2" fmla="*/ 2557254 w 3036057"/>
              <a:gd name="connsiteY2" fmla="*/ 1714544 h 1714549"/>
              <a:gd name="connsiteX3" fmla="*/ 487909 w 3036057"/>
              <a:gd name="connsiteY3" fmla="*/ 1714544 h 1714549"/>
              <a:gd name="connsiteX4" fmla="*/ 694586 w 3036057"/>
              <a:gd name="connsiteY4" fmla="*/ 576366 h 1714549"/>
              <a:gd name="connsiteX0" fmla="*/ 694586 w 3171780"/>
              <a:gd name="connsiteY0" fmla="*/ 576366 h 1714549"/>
              <a:gd name="connsiteX1" fmla="*/ 2546403 w 3171780"/>
              <a:gd name="connsiteY1" fmla="*/ 597255 h 1714549"/>
              <a:gd name="connsiteX2" fmla="*/ 2557254 w 3171780"/>
              <a:gd name="connsiteY2" fmla="*/ 1714544 h 1714549"/>
              <a:gd name="connsiteX3" fmla="*/ 487909 w 3171780"/>
              <a:gd name="connsiteY3" fmla="*/ 1714544 h 1714549"/>
              <a:gd name="connsiteX4" fmla="*/ 694586 w 3171780"/>
              <a:gd name="connsiteY4" fmla="*/ 576366 h 1714549"/>
              <a:gd name="connsiteX0" fmla="*/ 694586 w 3171780"/>
              <a:gd name="connsiteY0" fmla="*/ 314755 h 1452938"/>
              <a:gd name="connsiteX1" fmla="*/ 923491 w 3171780"/>
              <a:gd name="connsiteY1" fmla="*/ 114 h 1452938"/>
              <a:gd name="connsiteX2" fmla="*/ 2546403 w 3171780"/>
              <a:gd name="connsiteY2" fmla="*/ 335644 h 1452938"/>
              <a:gd name="connsiteX3" fmla="*/ 2557254 w 3171780"/>
              <a:gd name="connsiteY3" fmla="*/ 1452933 h 1452938"/>
              <a:gd name="connsiteX4" fmla="*/ 487909 w 3171780"/>
              <a:gd name="connsiteY4" fmla="*/ 1452933 h 1452938"/>
              <a:gd name="connsiteX5" fmla="*/ 694586 w 3171780"/>
              <a:gd name="connsiteY5" fmla="*/ 314755 h 1452938"/>
              <a:gd name="connsiteX0" fmla="*/ 694586 w 3171780"/>
              <a:gd name="connsiteY0" fmla="*/ 125528 h 1263711"/>
              <a:gd name="connsiteX1" fmla="*/ 1198372 w 3171780"/>
              <a:gd name="connsiteY1" fmla="*/ 68939 h 1263711"/>
              <a:gd name="connsiteX2" fmla="*/ 2546403 w 3171780"/>
              <a:gd name="connsiteY2" fmla="*/ 146417 h 1263711"/>
              <a:gd name="connsiteX3" fmla="*/ 2557254 w 3171780"/>
              <a:gd name="connsiteY3" fmla="*/ 1263706 h 1263711"/>
              <a:gd name="connsiteX4" fmla="*/ 487909 w 3171780"/>
              <a:gd name="connsiteY4" fmla="*/ 1263706 h 1263711"/>
              <a:gd name="connsiteX5" fmla="*/ 694586 w 3171780"/>
              <a:gd name="connsiteY5" fmla="*/ 125528 h 1263711"/>
              <a:gd name="connsiteX0" fmla="*/ 694586 w 3171780"/>
              <a:gd name="connsiteY0" fmla="*/ 380425 h 1518608"/>
              <a:gd name="connsiteX1" fmla="*/ 1198372 w 3171780"/>
              <a:gd name="connsiteY1" fmla="*/ 323836 h 1518608"/>
              <a:gd name="connsiteX2" fmla="*/ 2546403 w 3171780"/>
              <a:gd name="connsiteY2" fmla="*/ 401314 h 1518608"/>
              <a:gd name="connsiteX3" fmla="*/ 2557254 w 3171780"/>
              <a:gd name="connsiteY3" fmla="*/ 1518603 h 1518608"/>
              <a:gd name="connsiteX4" fmla="*/ 487909 w 3171780"/>
              <a:gd name="connsiteY4" fmla="*/ 1518603 h 1518608"/>
              <a:gd name="connsiteX5" fmla="*/ 694586 w 3171780"/>
              <a:gd name="connsiteY5" fmla="*/ 380425 h 1518608"/>
              <a:gd name="connsiteX0" fmla="*/ 694586 w 3171780"/>
              <a:gd name="connsiteY0" fmla="*/ 380425 h 1518608"/>
              <a:gd name="connsiteX1" fmla="*/ 1198372 w 3171780"/>
              <a:gd name="connsiteY1" fmla="*/ 323836 h 1518608"/>
              <a:gd name="connsiteX2" fmla="*/ 2546403 w 3171780"/>
              <a:gd name="connsiteY2" fmla="*/ 401314 h 1518608"/>
              <a:gd name="connsiteX3" fmla="*/ 2557254 w 3171780"/>
              <a:gd name="connsiteY3" fmla="*/ 1518603 h 1518608"/>
              <a:gd name="connsiteX4" fmla="*/ 487909 w 3171780"/>
              <a:gd name="connsiteY4" fmla="*/ 1518603 h 1518608"/>
              <a:gd name="connsiteX5" fmla="*/ 694586 w 3171780"/>
              <a:gd name="connsiteY5" fmla="*/ 380425 h 1518608"/>
              <a:gd name="connsiteX0" fmla="*/ 596292 w 3286659"/>
              <a:gd name="connsiteY0" fmla="*/ 458962 h 1518609"/>
              <a:gd name="connsiteX1" fmla="*/ 1313251 w 3286659"/>
              <a:gd name="connsiteY1" fmla="*/ 323836 h 1518609"/>
              <a:gd name="connsiteX2" fmla="*/ 2661282 w 3286659"/>
              <a:gd name="connsiteY2" fmla="*/ 401314 h 1518609"/>
              <a:gd name="connsiteX3" fmla="*/ 2672133 w 3286659"/>
              <a:gd name="connsiteY3" fmla="*/ 1518603 h 1518609"/>
              <a:gd name="connsiteX4" fmla="*/ 602788 w 3286659"/>
              <a:gd name="connsiteY4" fmla="*/ 1518603 h 1518609"/>
              <a:gd name="connsiteX5" fmla="*/ 596292 w 3286659"/>
              <a:gd name="connsiteY5" fmla="*/ 458962 h 1518609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556834 h 1616481"/>
              <a:gd name="connsiteX1" fmla="*/ 1094469 w 3286659"/>
              <a:gd name="connsiteY1" fmla="*/ 455367 h 1616481"/>
              <a:gd name="connsiteX2" fmla="*/ 2661282 w 3286659"/>
              <a:gd name="connsiteY2" fmla="*/ 499186 h 1616481"/>
              <a:gd name="connsiteX3" fmla="*/ 2672133 w 3286659"/>
              <a:gd name="connsiteY3" fmla="*/ 1616475 h 1616481"/>
              <a:gd name="connsiteX4" fmla="*/ 602788 w 3286659"/>
              <a:gd name="connsiteY4" fmla="*/ 1616475 h 1616481"/>
              <a:gd name="connsiteX5" fmla="*/ 596292 w 3286659"/>
              <a:gd name="connsiteY5" fmla="*/ 556834 h 1616481"/>
              <a:gd name="connsiteX0" fmla="*/ 596292 w 3286659"/>
              <a:gd name="connsiteY0" fmla="*/ 699745 h 1759392"/>
              <a:gd name="connsiteX1" fmla="*/ 1094469 w 3286659"/>
              <a:gd name="connsiteY1" fmla="*/ 598278 h 1759392"/>
              <a:gd name="connsiteX2" fmla="*/ 2661282 w 3286659"/>
              <a:gd name="connsiteY2" fmla="*/ 642097 h 1759392"/>
              <a:gd name="connsiteX3" fmla="*/ 2672133 w 3286659"/>
              <a:gd name="connsiteY3" fmla="*/ 1759386 h 1759392"/>
              <a:gd name="connsiteX4" fmla="*/ 602788 w 3286659"/>
              <a:gd name="connsiteY4" fmla="*/ 1759386 h 1759392"/>
              <a:gd name="connsiteX5" fmla="*/ 596292 w 3286659"/>
              <a:gd name="connsiteY5" fmla="*/ 699745 h 1759392"/>
              <a:gd name="connsiteX0" fmla="*/ 596292 w 3286659"/>
              <a:gd name="connsiteY0" fmla="*/ 840626 h 1900273"/>
              <a:gd name="connsiteX1" fmla="*/ 1072029 w 3286659"/>
              <a:gd name="connsiteY1" fmla="*/ 509157 h 1900273"/>
              <a:gd name="connsiteX2" fmla="*/ 2661282 w 3286659"/>
              <a:gd name="connsiteY2" fmla="*/ 782978 h 1900273"/>
              <a:gd name="connsiteX3" fmla="*/ 2672133 w 3286659"/>
              <a:gd name="connsiteY3" fmla="*/ 1900267 h 1900273"/>
              <a:gd name="connsiteX4" fmla="*/ 602788 w 3286659"/>
              <a:gd name="connsiteY4" fmla="*/ 1900267 h 1900273"/>
              <a:gd name="connsiteX5" fmla="*/ 596292 w 3286659"/>
              <a:gd name="connsiteY5" fmla="*/ 840626 h 1900273"/>
              <a:gd name="connsiteX0" fmla="*/ 596292 w 3286659"/>
              <a:gd name="connsiteY0" fmla="*/ 755820 h 1815467"/>
              <a:gd name="connsiteX1" fmla="*/ 1072029 w 3286659"/>
              <a:gd name="connsiteY1" fmla="*/ 424351 h 1815467"/>
              <a:gd name="connsiteX2" fmla="*/ 2661282 w 3286659"/>
              <a:gd name="connsiteY2" fmla="*/ 698172 h 1815467"/>
              <a:gd name="connsiteX3" fmla="*/ 2672133 w 3286659"/>
              <a:gd name="connsiteY3" fmla="*/ 1815461 h 1815467"/>
              <a:gd name="connsiteX4" fmla="*/ 602788 w 3286659"/>
              <a:gd name="connsiteY4" fmla="*/ 1815461 h 1815467"/>
              <a:gd name="connsiteX5" fmla="*/ 596292 w 3286659"/>
              <a:gd name="connsiteY5" fmla="*/ 755820 h 1815467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1595 w 3207327"/>
              <a:gd name="connsiteY0" fmla="*/ 593135 h 1815466"/>
              <a:gd name="connsiteX1" fmla="*/ 992697 w 3207327"/>
              <a:gd name="connsiteY1" fmla="*/ 424351 h 1815466"/>
              <a:gd name="connsiteX2" fmla="*/ 2581950 w 3207327"/>
              <a:gd name="connsiteY2" fmla="*/ 698172 h 1815466"/>
              <a:gd name="connsiteX3" fmla="*/ 2592801 w 3207327"/>
              <a:gd name="connsiteY3" fmla="*/ 1815461 h 1815466"/>
              <a:gd name="connsiteX4" fmla="*/ 523456 w 3207327"/>
              <a:gd name="connsiteY4" fmla="*/ 1815461 h 1815466"/>
              <a:gd name="connsiteX5" fmla="*/ 651595 w 3207327"/>
              <a:gd name="connsiteY5" fmla="*/ 593135 h 1815466"/>
              <a:gd name="connsiteX0" fmla="*/ 718641 w 3274373"/>
              <a:gd name="connsiteY0" fmla="*/ 593135 h 1815461"/>
              <a:gd name="connsiteX1" fmla="*/ 1059743 w 3274373"/>
              <a:gd name="connsiteY1" fmla="*/ 424351 h 1815461"/>
              <a:gd name="connsiteX2" fmla="*/ 2648996 w 3274373"/>
              <a:gd name="connsiteY2" fmla="*/ 698172 h 1815461"/>
              <a:gd name="connsiteX3" fmla="*/ 2659847 w 3274373"/>
              <a:gd name="connsiteY3" fmla="*/ 1815461 h 1815461"/>
              <a:gd name="connsiteX4" fmla="*/ 590502 w 3274373"/>
              <a:gd name="connsiteY4" fmla="*/ 1815461 h 1815461"/>
              <a:gd name="connsiteX5" fmla="*/ 718641 w 3274373"/>
              <a:gd name="connsiteY5" fmla="*/ 593135 h 1815461"/>
              <a:gd name="connsiteX0" fmla="*/ 622918 w 3380668"/>
              <a:gd name="connsiteY0" fmla="*/ 1092865 h 1815461"/>
              <a:gd name="connsiteX1" fmla="*/ 1166038 w 3380668"/>
              <a:gd name="connsiteY1" fmla="*/ 424351 h 1815461"/>
              <a:gd name="connsiteX2" fmla="*/ 2755291 w 3380668"/>
              <a:gd name="connsiteY2" fmla="*/ 698172 h 1815461"/>
              <a:gd name="connsiteX3" fmla="*/ 2766142 w 3380668"/>
              <a:gd name="connsiteY3" fmla="*/ 1815461 h 1815461"/>
              <a:gd name="connsiteX4" fmla="*/ 696797 w 3380668"/>
              <a:gd name="connsiteY4" fmla="*/ 1815461 h 1815461"/>
              <a:gd name="connsiteX5" fmla="*/ 622918 w 3380668"/>
              <a:gd name="connsiteY5" fmla="*/ 1092865 h 1815461"/>
              <a:gd name="connsiteX0" fmla="*/ 385957 w 3143707"/>
              <a:gd name="connsiteY0" fmla="*/ 1092865 h 1815461"/>
              <a:gd name="connsiteX1" fmla="*/ 929077 w 3143707"/>
              <a:gd name="connsiteY1" fmla="*/ 424351 h 1815461"/>
              <a:gd name="connsiteX2" fmla="*/ 2518330 w 3143707"/>
              <a:gd name="connsiteY2" fmla="*/ 698172 h 1815461"/>
              <a:gd name="connsiteX3" fmla="*/ 2529181 w 3143707"/>
              <a:gd name="connsiteY3" fmla="*/ 1815461 h 1815461"/>
              <a:gd name="connsiteX4" fmla="*/ 459836 w 3143707"/>
              <a:gd name="connsiteY4" fmla="*/ 1815461 h 1815461"/>
              <a:gd name="connsiteX5" fmla="*/ 385957 w 3143707"/>
              <a:gd name="connsiteY5" fmla="*/ 1092865 h 1815461"/>
              <a:gd name="connsiteX0" fmla="*/ 320533 w 3078283"/>
              <a:gd name="connsiteY0" fmla="*/ 1092865 h 1815991"/>
              <a:gd name="connsiteX1" fmla="*/ 863653 w 3078283"/>
              <a:gd name="connsiteY1" fmla="*/ 424351 h 1815991"/>
              <a:gd name="connsiteX2" fmla="*/ 2452906 w 3078283"/>
              <a:gd name="connsiteY2" fmla="*/ 698172 h 1815991"/>
              <a:gd name="connsiteX3" fmla="*/ 2463757 w 3078283"/>
              <a:gd name="connsiteY3" fmla="*/ 1815461 h 1815991"/>
              <a:gd name="connsiteX4" fmla="*/ 394412 w 3078283"/>
              <a:gd name="connsiteY4" fmla="*/ 1815461 h 1815991"/>
              <a:gd name="connsiteX5" fmla="*/ 320533 w 3078283"/>
              <a:gd name="connsiteY5" fmla="*/ 1092865 h 1815991"/>
              <a:gd name="connsiteX0" fmla="*/ 394839 w 3152589"/>
              <a:gd name="connsiteY0" fmla="*/ 1092865 h 1815464"/>
              <a:gd name="connsiteX1" fmla="*/ 937959 w 3152589"/>
              <a:gd name="connsiteY1" fmla="*/ 424351 h 1815464"/>
              <a:gd name="connsiteX2" fmla="*/ 2527212 w 3152589"/>
              <a:gd name="connsiteY2" fmla="*/ 698172 h 1815464"/>
              <a:gd name="connsiteX3" fmla="*/ 2538063 w 3152589"/>
              <a:gd name="connsiteY3" fmla="*/ 1815461 h 1815464"/>
              <a:gd name="connsiteX4" fmla="*/ 468718 w 3152589"/>
              <a:gd name="connsiteY4" fmla="*/ 1815461 h 1815464"/>
              <a:gd name="connsiteX5" fmla="*/ 394839 w 3152589"/>
              <a:gd name="connsiteY5" fmla="*/ 1092865 h 1815464"/>
              <a:gd name="connsiteX0" fmla="*/ 482152 w 3239902"/>
              <a:gd name="connsiteY0" fmla="*/ 1092865 h 1815464"/>
              <a:gd name="connsiteX1" fmla="*/ 1025272 w 3239902"/>
              <a:gd name="connsiteY1" fmla="*/ 424351 h 1815464"/>
              <a:gd name="connsiteX2" fmla="*/ 2614525 w 3239902"/>
              <a:gd name="connsiteY2" fmla="*/ 698172 h 1815464"/>
              <a:gd name="connsiteX3" fmla="*/ 2625376 w 3239902"/>
              <a:gd name="connsiteY3" fmla="*/ 1815461 h 1815464"/>
              <a:gd name="connsiteX4" fmla="*/ 556031 w 3239902"/>
              <a:gd name="connsiteY4" fmla="*/ 1815461 h 1815464"/>
              <a:gd name="connsiteX5" fmla="*/ 482152 w 3239902"/>
              <a:gd name="connsiteY5" fmla="*/ 1092865 h 1815464"/>
              <a:gd name="connsiteX0" fmla="*/ 448034 w 3205784"/>
              <a:gd name="connsiteY0" fmla="*/ 1092865 h 1815464"/>
              <a:gd name="connsiteX1" fmla="*/ 991154 w 3205784"/>
              <a:gd name="connsiteY1" fmla="*/ 424351 h 1815464"/>
              <a:gd name="connsiteX2" fmla="*/ 2580407 w 3205784"/>
              <a:gd name="connsiteY2" fmla="*/ 698172 h 1815464"/>
              <a:gd name="connsiteX3" fmla="*/ 2591258 w 3205784"/>
              <a:gd name="connsiteY3" fmla="*/ 1815461 h 1815464"/>
              <a:gd name="connsiteX4" fmla="*/ 521913 w 3205784"/>
              <a:gd name="connsiteY4" fmla="*/ 1815461 h 1815464"/>
              <a:gd name="connsiteX5" fmla="*/ 448034 w 3205784"/>
              <a:gd name="connsiteY5" fmla="*/ 1092865 h 1815464"/>
              <a:gd name="connsiteX0" fmla="*/ 382056 w 3139806"/>
              <a:gd name="connsiteY0" fmla="*/ 1092865 h 1815615"/>
              <a:gd name="connsiteX1" fmla="*/ 925176 w 3139806"/>
              <a:gd name="connsiteY1" fmla="*/ 424351 h 1815615"/>
              <a:gd name="connsiteX2" fmla="*/ 2514429 w 3139806"/>
              <a:gd name="connsiteY2" fmla="*/ 698172 h 1815615"/>
              <a:gd name="connsiteX3" fmla="*/ 2525280 w 3139806"/>
              <a:gd name="connsiteY3" fmla="*/ 1815461 h 1815615"/>
              <a:gd name="connsiteX4" fmla="*/ 455935 w 3139806"/>
              <a:gd name="connsiteY4" fmla="*/ 1815461 h 1815615"/>
              <a:gd name="connsiteX5" fmla="*/ 382056 w 3139806"/>
              <a:gd name="connsiteY5" fmla="*/ 1092865 h 1815615"/>
              <a:gd name="connsiteX0" fmla="*/ 382056 w 3139806"/>
              <a:gd name="connsiteY0" fmla="*/ 1092865 h 1815615"/>
              <a:gd name="connsiteX1" fmla="*/ 925176 w 3139806"/>
              <a:gd name="connsiteY1" fmla="*/ 424351 h 1815615"/>
              <a:gd name="connsiteX2" fmla="*/ 2514429 w 3139806"/>
              <a:gd name="connsiteY2" fmla="*/ 698172 h 1815615"/>
              <a:gd name="connsiteX3" fmla="*/ 2525280 w 3139806"/>
              <a:gd name="connsiteY3" fmla="*/ 1815461 h 1815615"/>
              <a:gd name="connsiteX4" fmla="*/ 455935 w 3139806"/>
              <a:gd name="connsiteY4" fmla="*/ 1815461 h 1815615"/>
              <a:gd name="connsiteX5" fmla="*/ 382056 w 3139806"/>
              <a:gd name="connsiteY5" fmla="*/ 1092865 h 1815615"/>
              <a:gd name="connsiteX0" fmla="*/ 356348 w 3167261"/>
              <a:gd name="connsiteY0" fmla="*/ 1082232 h 1815613"/>
              <a:gd name="connsiteX1" fmla="*/ 952631 w 3167261"/>
              <a:gd name="connsiteY1" fmla="*/ 424351 h 1815613"/>
              <a:gd name="connsiteX2" fmla="*/ 2541884 w 3167261"/>
              <a:gd name="connsiteY2" fmla="*/ 698172 h 1815613"/>
              <a:gd name="connsiteX3" fmla="*/ 2552735 w 3167261"/>
              <a:gd name="connsiteY3" fmla="*/ 1815461 h 1815613"/>
              <a:gd name="connsiteX4" fmla="*/ 483390 w 3167261"/>
              <a:gd name="connsiteY4" fmla="*/ 1815461 h 1815613"/>
              <a:gd name="connsiteX5" fmla="*/ 356348 w 3167261"/>
              <a:gd name="connsiteY5" fmla="*/ 1082232 h 1815613"/>
              <a:gd name="connsiteX0" fmla="*/ 356348 w 3167261"/>
              <a:gd name="connsiteY0" fmla="*/ 1082232 h 1815613"/>
              <a:gd name="connsiteX1" fmla="*/ 952631 w 3167261"/>
              <a:gd name="connsiteY1" fmla="*/ 424351 h 1815613"/>
              <a:gd name="connsiteX2" fmla="*/ 2541884 w 3167261"/>
              <a:gd name="connsiteY2" fmla="*/ 698172 h 1815613"/>
              <a:gd name="connsiteX3" fmla="*/ 2552735 w 3167261"/>
              <a:gd name="connsiteY3" fmla="*/ 1815461 h 1815613"/>
              <a:gd name="connsiteX4" fmla="*/ 483390 w 3167261"/>
              <a:gd name="connsiteY4" fmla="*/ 1815461 h 1815613"/>
              <a:gd name="connsiteX5" fmla="*/ 356348 w 3167261"/>
              <a:gd name="connsiteY5" fmla="*/ 1082232 h 1815613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92870 w 3129355"/>
              <a:gd name="connsiteY0" fmla="*/ 1010615 h 1775888"/>
              <a:gd name="connsiteX1" fmla="*/ 1052948 w 3129355"/>
              <a:gd name="connsiteY1" fmla="*/ 448427 h 1775888"/>
              <a:gd name="connsiteX2" fmla="*/ 2503978 w 3129355"/>
              <a:gd name="connsiteY2" fmla="*/ 658453 h 1775888"/>
              <a:gd name="connsiteX3" fmla="*/ 2514829 w 3129355"/>
              <a:gd name="connsiteY3" fmla="*/ 1775742 h 1775888"/>
              <a:gd name="connsiteX4" fmla="*/ 445484 w 3129355"/>
              <a:gd name="connsiteY4" fmla="*/ 1775742 h 1775888"/>
              <a:gd name="connsiteX5" fmla="*/ 392870 w 3129355"/>
              <a:gd name="connsiteY5" fmla="*/ 1010615 h 1775888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1007248 h 1772521"/>
              <a:gd name="connsiteX1" fmla="*/ 846084 w 3170217"/>
              <a:gd name="connsiteY1" fmla="*/ 519488 h 1772521"/>
              <a:gd name="connsiteX2" fmla="*/ 2589038 w 3170217"/>
              <a:gd name="connsiteY2" fmla="*/ 708249 h 1772521"/>
              <a:gd name="connsiteX3" fmla="*/ 2514829 w 3170217"/>
              <a:gd name="connsiteY3" fmla="*/ 1772375 h 1772521"/>
              <a:gd name="connsiteX4" fmla="*/ 445484 w 3170217"/>
              <a:gd name="connsiteY4" fmla="*/ 1772375 h 1772521"/>
              <a:gd name="connsiteX5" fmla="*/ 392870 w 3170217"/>
              <a:gd name="connsiteY5" fmla="*/ 1007248 h 1772521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544191 w 3190887"/>
              <a:gd name="connsiteY0" fmla="*/ 954085 h 1772505"/>
              <a:gd name="connsiteX1" fmla="*/ 866754 w 3190887"/>
              <a:gd name="connsiteY1" fmla="*/ 519488 h 1772505"/>
              <a:gd name="connsiteX2" fmla="*/ 2609708 w 3190887"/>
              <a:gd name="connsiteY2" fmla="*/ 708249 h 1772505"/>
              <a:gd name="connsiteX3" fmla="*/ 2535499 w 3190887"/>
              <a:gd name="connsiteY3" fmla="*/ 1772375 h 1772505"/>
              <a:gd name="connsiteX4" fmla="*/ 466154 w 3190887"/>
              <a:gd name="connsiteY4" fmla="*/ 1772375 h 1772505"/>
              <a:gd name="connsiteX5" fmla="*/ 544191 w 3190887"/>
              <a:gd name="connsiteY5" fmla="*/ 954085 h 1772505"/>
              <a:gd name="connsiteX0" fmla="*/ 544191 w 3190887"/>
              <a:gd name="connsiteY0" fmla="*/ 1031271 h 1849691"/>
              <a:gd name="connsiteX1" fmla="*/ 866754 w 3190887"/>
              <a:gd name="connsiteY1" fmla="*/ 596674 h 1849691"/>
              <a:gd name="connsiteX2" fmla="*/ 2609708 w 3190887"/>
              <a:gd name="connsiteY2" fmla="*/ 785435 h 1849691"/>
              <a:gd name="connsiteX3" fmla="*/ 2535499 w 3190887"/>
              <a:gd name="connsiteY3" fmla="*/ 1849561 h 1849691"/>
              <a:gd name="connsiteX4" fmla="*/ 466154 w 3190887"/>
              <a:gd name="connsiteY4" fmla="*/ 1849561 h 1849691"/>
              <a:gd name="connsiteX5" fmla="*/ 544191 w 3190887"/>
              <a:gd name="connsiteY5" fmla="*/ 1031271 h 1849691"/>
              <a:gd name="connsiteX0" fmla="*/ 544191 w 3190887"/>
              <a:gd name="connsiteY0" fmla="*/ 1056809 h 1875229"/>
              <a:gd name="connsiteX1" fmla="*/ 866754 w 3190887"/>
              <a:gd name="connsiteY1" fmla="*/ 622212 h 1875229"/>
              <a:gd name="connsiteX2" fmla="*/ 2609708 w 3190887"/>
              <a:gd name="connsiteY2" fmla="*/ 810973 h 1875229"/>
              <a:gd name="connsiteX3" fmla="*/ 2535499 w 3190887"/>
              <a:gd name="connsiteY3" fmla="*/ 1875099 h 1875229"/>
              <a:gd name="connsiteX4" fmla="*/ 466154 w 3190887"/>
              <a:gd name="connsiteY4" fmla="*/ 1875099 h 1875229"/>
              <a:gd name="connsiteX5" fmla="*/ 544191 w 3190887"/>
              <a:gd name="connsiteY5" fmla="*/ 1056809 h 1875229"/>
              <a:gd name="connsiteX0" fmla="*/ 544191 w 3190887"/>
              <a:gd name="connsiteY0" fmla="*/ 1063356 h 1881776"/>
              <a:gd name="connsiteX1" fmla="*/ 866754 w 3190887"/>
              <a:gd name="connsiteY1" fmla="*/ 628759 h 1881776"/>
              <a:gd name="connsiteX2" fmla="*/ 2609708 w 3190887"/>
              <a:gd name="connsiteY2" fmla="*/ 817520 h 1881776"/>
              <a:gd name="connsiteX3" fmla="*/ 2535499 w 3190887"/>
              <a:gd name="connsiteY3" fmla="*/ 1881646 h 1881776"/>
              <a:gd name="connsiteX4" fmla="*/ 466154 w 3190887"/>
              <a:gd name="connsiteY4" fmla="*/ 1881646 h 1881776"/>
              <a:gd name="connsiteX5" fmla="*/ 544191 w 3190887"/>
              <a:gd name="connsiteY5" fmla="*/ 1063356 h 1881776"/>
              <a:gd name="connsiteX0" fmla="*/ 544191 w 3190887"/>
              <a:gd name="connsiteY0" fmla="*/ 1094906 h 1913326"/>
              <a:gd name="connsiteX1" fmla="*/ 866754 w 3190887"/>
              <a:gd name="connsiteY1" fmla="*/ 660309 h 1913326"/>
              <a:gd name="connsiteX2" fmla="*/ 2609708 w 3190887"/>
              <a:gd name="connsiteY2" fmla="*/ 849070 h 1913326"/>
              <a:gd name="connsiteX3" fmla="*/ 2535499 w 3190887"/>
              <a:gd name="connsiteY3" fmla="*/ 1913196 h 1913326"/>
              <a:gd name="connsiteX4" fmla="*/ 466154 w 3190887"/>
              <a:gd name="connsiteY4" fmla="*/ 1913196 h 1913326"/>
              <a:gd name="connsiteX5" fmla="*/ 544191 w 3190887"/>
              <a:gd name="connsiteY5" fmla="*/ 1094906 h 1913326"/>
              <a:gd name="connsiteX0" fmla="*/ 544191 w 3190887"/>
              <a:gd name="connsiteY0" fmla="*/ 1058865 h 1877285"/>
              <a:gd name="connsiteX1" fmla="*/ 866754 w 3190887"/>
              <a:gd name="connsiteY1" fmla="*/ 624268 h 1877285"/>
              <a:gd name="connsiteX2" fmla="*/ 2609708 w 3190887"/>
              <a:gd name="connsiteY2" fmla="*/ 813029 h 1877285"/>
              <a:gd name="connsiteX3" fmla="*/ 2535499 w 3190887"/>
              <a:gd name="connsiteY3" fmla="*/ 1877155 h 1877285"/>
              <a:gd name="connsiteX4" fmla="*/ 466154 w 3190887"/>
              <a:gd name="connsiteY4" fmla="*/ 1877155 h 1877285"/>
              <a:gd name="connsiteX5" fmla="*/ 544191 w 3190887"/>
              <a:gd name="connsiteY5" fmla="*/ 1058865 h 1877285"/>
              <a:gd name="connsiteX0" fmla="*/ 544191 w 3190887"/>
              <a:gd name="connsiteY0" fmla="*/ 1063356 h 1881776"/>
              <a:gd name="connsiteX1" fmla="*/ 866754 w 3190887"/>
              <a:gd name="connsiteY1" fmla="*/ 628759 h 1881776"/>
              <a:gd name="connsiteX2" fmla="*/ 2609708 w 3190887"/>
              <a:gd name="connsiteY2" fmla="*/ 817520 h 1881776"/>
              <a:gd name="connsiteX3" fmla="*/ 2535499 w 3190887"/>
              <a:gd name="connsiteY3" fmla="*/ 1881646 h 1881776"/>
              <a:gd name="connsiteX4" fmla="*/ 466154 w 3190887"/>
              <a:gd name="connsiteY4" fmla="*/ 1881646 h 1881776"/>
              <a:gd name="connsiteX5" fmla="*/ 544191 w 3190887"/>
              <a:gd name="connsiteY5" fmla="*/ 1063356 h 1881776"/>
              <a:gd name="connsiteX0" fmla="*/ 544191 w 3190887"/>
              <a:gd name="connsiteY0" fmla="*/ 1073296 h 1891716"/>
              <a:gd name="connsiteX1" fmla="*/ 866754 w 3190887"/>
              <a:gd name="connsiteY1" fmla="*/ 638699 h 1891716"/>
              <a:gd name="connsiteX2" fmla="*/ 2609708 w 3190887"/>
              <a:gd name="connsiteY2" fmla="*/ 827460 h 1891716"/>
              <a:gd name="connsiteX3" fmla="*/ 2535499 w 3190887"/>
              <a:gd name="connsiteY3" fmla="*/ 1891586 h 1891716"/>
              <a:gd name="connsiteX4" fmla="*/ 466154 w 3190887"/>
              <a:gd name="connsiteY4" fmla="*/ 1891586 h 1891716"/>
              <a:gd name="connsiteX5" fmla="*/ 544191 w 3190887"/>
              <a:gd name="connsiteY5" fmla="*/ 1073296 h 189171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39972 w 3262882"/>
              <a:gd name="connsiteY0" fmla="*/ 913808 h 1891704"/>
              <a:gd name="connsiteX1" fmla="*/ 938749 w 3262882"/>
              <a:gd name="connsiteY1" fmla="*/ 638699 h 1891704"/>
              <a:gd name="connsiteX2" fmla="*/ 2681703 w 3262882"/>
              <a:gd name="connsiteY2" fmla="*/ 827460 h 1891704"/>
              <a:gd name="connsiteX3" fmla="*/ 2607494 w 3262882"/>
              <a:gd name="connsiteY3" fmla="*/ 1891586 h 1891704"/>
              <a:gd name="connsiteX4" fmla="*/ 538149 w 3262882"/>
              <a:gd name="connsiteY4" fmla="*/ 1891586 h 1891704"/>
              <a:gd name="connsiteX5" fmla="*/ 539972 w 3262882"/>
              <a:gd name="connsiteY5" fmla="*/ 913808 h 1891704"/>
              <a:gd name="connsiteX0" fmla="*/ 539972 w 3262882"/>
              <a:gd name="connsiteY0" fmla="*/ 939984 h 1917880"/>
              <a:gd name="connsiteX1" fmla="*/ 993187 w 3262882"/>
              <a:gd name="connsiteY1" fmla="*/ 622345 h 1917880"/>
              <a:gd name="connsiteX2" fmla="*/ 2681703 w 3262882"/>
              <a:gd name="connsiteY2" fmla="*/ 853636 h 1917880"/>
              <a:gd name="connsiteX3" fmla="*/ 2607494 w 3262882"/>
              <a:gd name="connsiteY3" fmla="*/ 1917762 h 1917880"/>
              <a:gd name="connsiteX4" fmla="*/ 538149 w 3262882"/>
              <a:gd name="connsiteY4" fmla="*/ 1917762 h 1917880"/>
              <a:gd name="connsiteX5" fmla="*/ 539972 w 3262882"/>
              <a:gd name="connsiteY5" fmla="*/ 939984 h 1917880"/>
              <a:gd name="connsiteX0" fmla="*/ 539972 w 3422381"/>
              <a:gd name="connsiteY0" fmla="*/ 916601 h 1894497"/>
              <a:gd name="connsiteX1" fmla="*/ 993187 w 3422381"/>
              <a:gd name="connsiteY1" fmla="*/ 598962 h 1894497"/>
              <a:gd name="connsiteX2" fmla="*/ 2964782 w 3422381"/>
              <a:gd name="connsiteY2" fmla="*/ 894048 h 1894497"/>
              <a:gd name="connsiteX3" fmla="*/ 2607494 w 3422381"/>
              <a:gd name="connsiteY3" fmla="*/ 1894379 h 1894497"/>
              <a:gd name="connsiteX4" fmla="*/ 538149 w 3422381"/>
              <a:gd name="connsiteY4" fmla="*/ 1894379 h 1894497"/>
              <a:gd name="connsiteX5" fmla="*/ 539972 w 3422381"/>
              <a:gd name="connsiteY5" fmla="*/ 916601 h 1894497"/>
              <a:gd name="connsiteX0" fmla="*/ 539972 w 3556963"/>
              <a:gd name="connsiteY0" fmla="*/ 916601 h 1894497"/>
              <a:gd name="connsiteX1" fmla="*/ 993187 w 3556963"/>
              <a:gd name="connsiteY1" fmla="*/ 598962 h 1894497"/>
              <a:gd name="connsiteX2" fmla="*/ 2964782 w 3556963"/>
              <a:gd name="connsiteY2" fmla="*/ 894048 h 1894497"/>
              <a:gd name="connsiteX3" fmla="*/ 2912347 w 3556963"/>
              <a:gd name="connsiteY3" fmla="*/ 1894379 h 1894497"/>
              <a:gd name="connsiteX4" fmla="*/ 538149 w 3556963"/>
              <a:gd name="connsiteY4" fmla="*/ 1894379 h 1894497"/>
              <a:gd name="connsiteX5" fmla="*/ 539972 w 3556963"/>
              <a:gd name="connsiteY5" fmla="*/ 916601 h 1894497"/>
              <a:gd name="connsiteX0" fmla="*/ 539972 w 3454539"/>
              <a:gd name="connsiteY0" fmla="*/ 916601 h 1894497"/>
              <a:gd name="connsiteX1" fmla="*/ 993187 w 3454539"/>
              <a:gd name="connsiteY1" fmla="*/ 598962 h 1894497"/>
              <a:gd name="connsiteX2" fmla="*/ 2964782 w 3454539"/>
              <a:gd name="connsiteY2" fmla="*/ 894048 h 1894497"/>
              <a:gd name="connsiteX3" fmla="*/ 2912347 w 3454539"/>
              <a:gd name="connsiteY3" fmla="*/ 1894379 h 1894497"/>
              <a:gd name="connsiteX4" fmla="*/ 538149 w 3454539"/>
              <a:gd name="connsiteY4" fmla="*/ 1894379 h 1894497"/>
              <a:gd name="connsiteX5" fmla="*/ 539972 w 3454539"/>
              <a:gd name="connsiteY5" fmla="*/ 916601 h 1894497"/>
              <a:gd name="connsiteX0" fmla="*/ 539972 w 3359351"/>
              <a:gd name="connsiteY0" fmla="*/ 973325 h 1951221"/>
              <a:gd name="connsiteX1" fmla="*/ 993187 w 3359351"/>
              <a:gd name="connsiteY1" fmla="*/ 655686 h 1951221"/>
              <a:gd name="connsiteX2" fmla="*/ 2779692 w 3359351"/>
              <a:gd name="connsiteY2" fmla="*/ 801916 h 1951221"/>
              <a:gd name="connsiteX3" fmla="*/ 2912347 w 3359351"/>
              <a:gd name="connsiteY3" fmla="*/ 1951103 h 1951221"/>
              <a:gd name="connsiteX4" fmla="*/ 538149 w 3359351"/>
              <a:gd name="connsiteY4" fmla="*/ 1951103 h 1951221"/>
              <a:gd name="connsiteX5" fmla="*/ 539972 w 3359351"/>
              <a:gd name="connsiteY5" fmla="*/ 973325 h 1951221"/>
              <a:gd name="connsiteX0" fmla="*/ 539972 w 3419450"/>
              <a:gd name="connsiteY0" fmla="*/ 973325 h 1951221"/>
              <a:gd name="connsiteX1" fmla="*/ 993187 w 3419450"/>
              <a:gd name="connsiteY1" fmla="*/ 655686 h 1951221"/>
              <a:gd name="connsiteX2" fmla="*/ 2779692 w 3419450"/>
              <a:gd name="connsiteY2" fmla="*/ 801916 h 1951221"/>
              <a:gd name="connsiteX3" fmla="*/ 2912347 w 3419450"/>
              <a:gd name="connsiteY3" fmla="*/ 1951103 h 1951221"/>
              <a:gd name="connsiteX4" fmla="*/ 538149 w 3419450"/>
              <a:gd name="connsiteY4" fmla="*/ 1951103 h 1951221"/>
              <a:gd name="connsiteX5" fmla="*/ 539972 w 3419450"/>
              <a:gd name="connsiteY5" fmla="*/ 973325 h 1951221"/>
              <a:gd name="connsiteX0" fmla="*/ 539972 w 3443958"/>
              <a:gd name="connsiteY0" fmla="*/ 973325 h 1951221"/>
              <a:gd name="connsiteX1" fmla="*/ 993187 w 3443958"/>
              <a:gd name="connsiteY1" fmla="*/ 655686 h 1951221"/>
              <a:gd name="connsiteX2" fmla="*/ 2779692 w 3443958"/>
              <a:gd name="connsiteY2" fmla="*/ 801916 h 1951221"/>
              <a:gd name="connsiteX3" fmla="*/ 2912347 w 3443958"/>
              <a:gd name="connsiteY3" fmla="*/ 1951103 h 1951221"/>
              <a:gd name="connsiteX4" fmla="*/ 538149 w 3443958"/>
              <a:gd name="connsiteY4" fmla="*/ 1951103 h 1951221"/>
              <a:gd name="connsiteX5" fmla="*/ 539972 w 3443958"/>
              <a:gd name="connsiteY5" fmla="*/ 973325 h 1951221"/>
              <a:gd name="connsiteX0" fmla="*/ 539972 w 3500292"/>
              <a:gd name="connsiteY0" fmla="*/ 969019 h 1946915"/>
              <a:gd name="connsiteX1" fmla="*/ 993187 w 3500292"/>
              <a:gd name="connsiteY1" fmla="*/ 651380 h 1946915"/>
              <a:gd name="connsiteX2" fmla="*/ 2888569 w 3500292"/>
              <a:gd name="connsiteY2" fmla="*/ 808242 h 1946915"/>
              <a:gd name="connsiteX3" fmla="*/ 2912347 w 3500292"/>
              <a:gd name="connsiteY3" fmla="*/ 1946797 h 1946915"/>
              <a:gd name="connsiteX4" fmla="*/ 538149 w 3500292"/>
              <a:gd name="connsiteY4" fmla="*/ 1946797 h 1946915"/>
              <a:gd name="connsiteX5" fmla="*/ 539972 w 3500292"/>
              <a:gd name="connsiteY5" fmla="*/ 969019 h 1946915"/>
              <a:gd name="connsiteX0" fmla="*/ 539972 w 3437111"/>
              <a:gd name="connsiteY0" fmla="*/ 969019 h 1946915"/>
              <a:gd name="connsiteX1" fmla="*/ 993187 w 3437111"/>
              <a:gd name="connsiteY1" fmla="*/ 651380 h 1946915"/>
              <a:gd name="connsiteX2" fmla="*/ 2888569 w 3437111"/>
              <a:gd name="connsiteY2" fmla="*/ 808242 h 1946915"/>
              <a:gd name="connsiteX3" fmla="*/ 2912347 w 3437111"/>
              <a:gd name="connsiteY3" fmla="*/ 1946797 h 1946915"/>
              <a:gd name="connsiteX4" fmla="*/ 538149 w 3437111"/>
              <a:gd name="connsiteY4" fmla="*/ 1946797 h 1946915"/>
              <a:gd name="connsiteX5" fmla="*/ 539972 w 3437111"/>
              <a:gd name="connsiteY5" fmla="*/ 969019 h 1946915"/>
              <a:gd name="connsiteX0" fmla="*/ 539972 w 3437111"/>
              <a:gd name="connsiteY0" fmla="*/ 1014604 h 1992500"/>
              <a:gd name="connsiteX1" fmla="*/ 993187 w 3437111"/>
              <a:gd name="connsiteY1" fmla="*/ 696965 h 1992500"/>
              <a:gd name="connsiteX2" fmla="*/ 2888569 w 3437111"/>
              <a:gd name="connsiteY2" fmla="*/ 853827 h 1992500"/>
              <a:gd name="connsiteX3" fmla="*/ 2912347 w 3437111"/>
              <a:gd name="connsiteY3" fmla="*/ 1992382 h 1992500"/>
              <a:gd name="connsiteX4" fmla="*/ 538149 w 3437111"/>
              <a:gd name="connsiteY4" fmla="*/ 1992382 h 1992500"/>
              <a:gd name="connsiteX5" fmla="*/ 539972 w 3437111"/>
              <a:gd name="connsiteY5" fmla="*/ 1014604 h 199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7111" h="1992500">
                <a:moveTo>
                  <a:pt x="539972" y="1014604"/>
                </a:moveTo>
                <a:cubicBezTo>
                  <a:pt x="438541" y="782775"/>
                  <a:pt x="730864" y="525775"/>
                  <a:pt x="993187" y="696965"/>
                </a:cubicBezTo>
                <a:cubicBezTo>
                  <a:pt x="1266539" y="-358439"/>
                  <a:pt x="2949876" y="-141590"/>
                  <a:pt x="2888569" y="853827"/>
                </a:cubicBezTo>
                <a:cubicBezTo>
                  <a:pt x="3637936" y="929002"/>
                  <a:pt x="3593985" y="1993510"/>
                  <a:pt x="2912347" y="1992382"/>
                </a:cubicBezTo>
                <a:lnTo>
                  <a:pt x="538149" y="1992382"/>
                </a:lnTo>
                <a:cubicBezTo>
                  <a:pt x="-96534" y="2004748"/>
                  <a:pt x="-258401" y="1049224"/>
                  <a:pt x="539972" y="10146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7CC52A83-CB2B-4C3C-9701-078C64B3F638}"/>
              </a:ext>
            </a:extLst>
          </p:cNvPr>
          <p:cNvSpPr txBox="1"/>
          <p:nvPr/>
        </p:nvSpPr>
        <p:spPr>
          <a:xfrm>
            <a:off x="3213921" y="2440893"/>
            <a:ext cx="18966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solidFill>
                  <a:srgbClr val="4A4A4A"/>
                </a:solidFill>
                <a:latin typeface="Trebuchet MS" panose="020B0603020202020204" pitchFamily="34" charset="0"/>
              </a:rPr>
              <a:t>UCaaS</a:t>
            </a:r>
            <a:endParaRPr lang="en-US" sz="4800" dirty="0">
              <a:solidFill>
                <a:srgbClr val="4A4A4A"/>
              </a:solidFill>
              <a:latin typeface="Trebuchet MS" panose="020B0603020202020204" pitchFamily="34" charset="0"/>
            </a:endParaRPr>
          </a:p>
        </p:txBody>
      </p:sp>
      <p:sp>
        <p:nvSpPr>
          <p:cNvPr id="745" name="Oval 744">
            <a:extLst>
              <a:ext uri="{FF2B5EF4-FFF2-40B4-BE49-F238E27FC236}">
                <a16:creationId xmlns:a16="http://schemas.microsoft.com/office/drawing/2014/main" id="{2101F266-E68A-45BA-89C0-AFA95E2664A2}"/>
              </a:ext>
            </a:extLst>
          </p:cNvPr>
          <p:cNvSpPr/>
          <p:nvPr/>
        </p:nvSpPr>
        <p:spPr>
          <a:xfrm rot="2700000">
            <a:off x="5515967" y="2496447"/>
            <a:ext cx="169849" cy="1698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746" name="Oval 745">
            <a:extLst>
              <a:ext uri="{FF2B5EF4-FFF2-40B4-BE49-F238E27FC236}">
                <a16:creationId xmlns:a16="http://schemas.microsoft.com/office/drawing/2014/main" id="{BD363840-1B6E-4ACD-B209-96F2848E60A1}"/>
              </a:ext>
            </a:extLst>
          </p:cNvPr>
          <p:cNvSpPr/>
          <p:nvPr/>
        </p:nvSpPr>
        <p:spPr>
          <a:xfrm rot="2700000">
            <a:off x="2906607" y="2304317"/>
            <a:ext cx="169849" cy="1698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747" name="Oval 746">
            <a:extLst>
              <a:ext uri="{FF2B5EF4-FFF2-40B4-BE49-F238E27FC236}">
                <a16:creationId xmlns:a16="http://schemas.microsoft.com/office/drawing/2014/main" id="{39E8024E-FB21-4DFD-A0E5-1DAFE8161870}"/>
              </a:ext>
            </a:extLst>
          </p:cNvPr>
          <p:cNvSpPr/>
          <p:nvPr/>
        </p:nvSpPr>
        <p:spPr>
          <a:xfrm rot="2700000">
            <a:off x="5000430" y="2094318"/>
            <a:ext cx="169849" cy="1698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AC722AB5-993C-43B5-8CFF-7A9ACAADF53E}"/>
              </a:ext>
            </a:extLst>
          </p:cNvPr>
          <p:cNvSpPr/>
          <p:nvPr/>
        </p:nvSpPr>
        <p:spPr>
          <a:xfrm>
            <a:off x="4306447" y="4107873"/>
            <a:ext cx="462959" cy="1094509"/>
          </a:xfrm>
          <a:custGeom>
            <a:avLst/>
            <a:gdLst>
              <a:gd name="connsiteX0" fmla="*/ 5824 w 564947"/>
              <a:gd name="connsiteY0" fmla="*/ 0 h 1118247"/>
              <a:gd name="connsiteX1" fmla="*/ 203847 w 564947"/>
              <a:gd name="connsiteY1" fmla="*/ 110660 h 1118247"/>
              <a:gd name="connsiteX2" fmla="*/ 349452 w 564947"/>
              <a:gd name="connsiteY2" fmla="*/ 221319 h 1118247"/>
              <a:gd name="connsiteX3" fmla="*/ 471760 w 564947"/>
              <a:gd name="connsiteY3" fmla="*/ 378573 h 1118247"/>
              <a:gd name="connsiteX4" fmla="*/ 524178 w 564947"/>
              <a:gd name="connsiteY4" fmla="*/ 495057 h 1118247"/>
              <a:gd name="connsiteX5" fmla="*/ 530002 w 564947"/>
              <a:gd name="connsiteY5" fmla="*/ 518354 h 1118247"/>
              <a:gd name="connsiteX6" fmla="*/ 564947 w 564947"/>
              <a:gd name="connsiteY6" fmla="*/ 716377 h 1118247"/>
              <a:gd name="connsiteX7" fmla="*/ 489233 w 564947"/>
              <a:gd name="connsiteY7" fmla="*/ 995939 h 1118247"/>
              <a:gd name="connsiteX8" fmla="*/ 442639 w 564947"/>
              <a:gd name="connsiteY8" fmla="*/ 1048356 h 1118247"/>
              <a:gd name="connsiteX9" fmla="*/ 355276 w 564947"/>
              <a:gd name="connsiteY9" fmla="*/ 1118247 h 1118247"/>
              <a:gd name="connsiteX10" fmla="*/ 122308 w 564947"/>
              <a:gd name="connsiteY10" fmla="*/ 1112423 h 1118247"/>
              <a:gd name="connsiteX11" fmla="*/ 104835 w 564947"/>
              <a:gd name="connsiteY11" fmla="*/ 1106598 h 1118247"/>
              <a:gd name="connsiteX12" fmla="*/ 64066 w 564947"/>
              <a:gd name="connsiteY12" fmla="*/ 1094950 h 1118247"/>
              <a:gd name="connsiteX13" fmla="*/ 40769 w 564947"/>
              <a:gd name="connsiteY13" fmla="*/ 1083302 h 1118247"/>
              <a:gd name="connsiteX14" fmla="*/ 0 w 564947"/>
              <a:gd name="connsiteY14" fmla="*/ 1071653 h 1118247"/>
              <a:gd name="connsiteX0" fmla="*/ 5824 w 532011"/>
              <a:gd name="connsiteY0" fmla="*/ 0 h 1118247"/>
              <a:gd name="connsiteX1" fmla="*/ 203847 w 532011"/>
              <a:gd name="connsiteY1" fmla="*/ 110660 h 1118247"/>
              <a:gd name="connsiteX2" fmla="*/ 349452 w 532011"/>
              <a:gd name="connsiteY2" fmla="*/ 221319 h 1118247"/>
              <a:gd name="connsiteX3" fmla="*/ 471760 w 532011"/>
              <a:gd name="connsiteY3" fmla="*/ 378573 h 1118247"/>
              <a:gd name="connsiteX4" fmla="*/ 524178 w 532011"/>
              <a:gd name="connsiteY4" fmla="*/ 495057 h 1118247"/>
              <a:gd name="connsiteX5" fmla="*/ 530002 w 532011"/>
              <a:gd name="connsiteY5" fmla="*/ 518354 h 1118247"/>
              <a:gd name="connsiteX6" fmla="*/ 489233 w 532011"/>
              <a:gd name="connsiteY6" fmla="*/ 995939 h 1118247"/>
              <a:gd name="connsiteX7" fmla="*/ 442639 w 532011"/>
              <a:gd name="connsiteY7" fmla="*/ 1048356 h 1118247"/>
              <a:gd name="connsiteX8" fmla="*/ 355276 w 532011"/>
              <a:gd name="connsiteY8" fmla="*/ 1118247 h 1118247"/>
              <a:gd name="connsiteX9" fmla="*/ 122308 w 532011"/>
              <a:gd name="connsiteY9" fmla="*/ 1112423 h 1118247"/>
              <a:gd name="connsiteX10" fmla="*/ 104835 w 532011"/>
              <a:gd name="connsiteY10" fmla="*/ 1106598 h 1118247"/>
              <a:gd name="connsiteX11" fmla="*/ 64066 w 532011"/>
              <a:gd name="connsiteY11" fmla="*/ 1094950 h 1118247"/>
              <a:gd name="connsiteX12" fmla="*/ 40769 w 532011"/>
              <a:gd name="connsiteY12" fmla="*/ 1083302 h 1118247"/>
              <a:gd name="connsiteX13" fmla="*/ 0 w 532011"/>
              <a:gd name="connsiteY13" fmla="*/ 1071653 h 1118247"/>
              <a:gd name="connsiteX0" fmla="*/ 5824 w 524418"/>
              <a:gd name="connsiteY0" fmla="*/ 0 h 1118247"/>
              <a:gd name="connsiteX1" fmla="*/ 203847 w 524418"/>
              <a:gd name="connsiteY1" fmla="*/ 110660 h 1118247"/>
              <a:gd name="connsiteX2" fmla="*/ 349452 w 524418"/>
              <a:gd name="connsiteY2" fmla="*/ 221319 h 1118247"/>
              <a:gd name="connsiteX3" fmla="*/ 471760 w 524418"/>
              <a:gd name="connsiteY3" fmla="*/ 378573 h 1118247"/>
              <a:gd name="connsiteX4" fmla="*/ 524178 w 524418"/>
              <a:gd name="connsiteY4" fmla="*/ 495057 h 1118247"/>
              <a:gd name="connsiteX5" fmla="*/ 489233 w 524418"/>
              <a:gd name="connsiteY5" fmla="*/ 995939 h 1118247"/>
              <a:gd name="connsiteX6" fmla="*/ 442639 w 524418"/>
              <a:gd name="connsiteY6" fmla="*/ 1048356 h 1118247"/>
              <a:gd name="connsiteX7" fmla="*/ 355276 w 524418"/>
              <a:gd name="connsiteY7" fmla="*/ 1118247 h 1118247"/>
              <a:gd name="connsiteX8" fmla="*/ 122308 w 524418"/>
              <a:gd name="connsiteY8" fmla="*/ 1112423 h 1118247"/>
              <a:gd name="connsiteX9" fmla="*/ 104835 w 524418"/>
              <a:gd name="connsiteY9" fmla="*/ 1106598 h 1118247"/>
              <a:gd name="connsiteX10" fmla="*/ 64066 w 524418"/>
              <a:gd name="connsiteY10" fmla="*/ 1094950 h 1118247"/>
              <a:gd name="connsiteX11" fmla="*/ 40769 w 524418"/>
              <a:gd name="connsiteY11" fmla="*/ 1083302 h 1118247"/>
              <a:gd name="connsiteX12" fmla="*/ 0 w 524418"/>
              <a:gd name="connsiteY12" fmla="*/ 1071653 h 1118247"/>
              <a:gd name="connsiteX0" fmla="*/ 5824 w 492036"/>
              <a:gd name="connsiteY0" fmla="*/ 0 h 1118247"/>
              <a:gd name="connsiteX1" fmla="*/ 203847 w 492036"/>
              <a:gd name="connsiteY1" fmla="*/ 110660 h 1118247"/>
              <a:gd name="connsiteX2" fmla="*/ 349452 w 492036"/>
              <a:gd name="connsiteY2" fmla="*/ 221319 h 1118247"/>
              <a:gd name="connsiteX3" fmla="*/ 471760 w 492036"/>
              <a:gd name="connsiteY3" fmla="*/ 378573 h 1118247"/>
              <a:gd name="connsiteX4" fmla="*/ 489233 w 492036"/>
              <a:gd name="connsiteY4" fmla="*/ 995939 h 1118247"/>
              <a:gd name="connsiteX5" fmla="*/ 442639 w 492036"/>
              <a:gd name="connsiteY5" fmla="*/ 1048356 h 1118247"/>
              <a:gd name="connsiteX6" fmla="*/ 355276 w 492036"/>
              <a:gd name="connsiteY6" fmla="*/ 1118247 h 1118247"/>
              <a:gd name="connsiteX7" fmla="*/ 122308 w 492036"/>
              <a:gd name="connsiteY7" fmla="*/ 1112423 h 1118247"/>
              <a:gd name="connsiteX8" fmla="*/ 104835 w 492036"/>
              <a:gd name="connsiteY8" fmla="*/ 1106598 h 1118247"/>
              <a:gd name="connsiteX9" fmla="*/ 64066 w 492036"/>
              <a:gd name="connsiteY9" fmla="*/ 1094950 h 1118247"/>
              <a:gd name="connsiteX10" fmla="*/ 40769 w 492036"/>
              <a:gd name="connsiteY10" fmla="*/ 1083302 h 1118247"/>
              <a:gd name="connsiteX11" fmla="*/ 0 w 492036"/>
              <a:gd name="connsiteY11" fmla="*/ 1071653 h 1118247"/>
              <a:gd name="connsiteX0" fmla="*/ 5824 w 492448"/>
              <a:gd name="connsiteY0" fmla="*/ 0 h 1118247"/>
              <a:gd name="connsiteX1" fmla="*/ 203847 w 492448"/>
              <a:gd name="connsiteY1" fmla="*/ 110660 h 1118247"/>
              <a:gd name="connsiteX2" fmla="*/ 349452 w 492448"/>
              <a:gd name="connsiteY2" fmla="*/ 221319 h 1118247"/>
              <a:gd name="connsiteX3" fmla="*/ 489233 w 492448"/>
              <a:gd name="connsiteY3" fmla="*/ 995939 h 1118247"/>
              <a:gd name="connsiteX4" fmla="*/ 442639 w 492448"/>
              <a:gd name="connsiteY4" fmla="*/ 1048356 h 1118247"/>
              <a:gd name="connsiteX5" fmla="*/ 355276 w 492448"/>
              <a:gd name="connsiteY5" fmla="*/ 1118247 h 1118247"/>
              <a:gd name="connsiteX6" fmla="*/ 122308 w 492448"/>
              <a:gd name="connsiteY6" fmla="*/ 1112423 h 1118247"/>
              <a:gd name="connsiteX7" fmla="*/ 104835 w 492448"/>
              <a:gd name="connsiteY7" fmla="*/ 1106598 h 1118247"/>
              <a:gd name="connsiteX8" fmla="*/ 64066 w 492448"/>
              <a:gd name="connsiteY8" fmla="*/ 1094950 h 1118247"/>
              <a:gd name="connsiteX9" fmla="*/ 40769 w 492448"/>
              <a:gd name="connsiteY9" fmla="*/ 1083302 h 1118247"/>
              <a:gd name="connsiteX10" fmla="*/ 0 w 492448"/>
              <a:gd name="connsiteY10" fmla="*/ 1071653 h 1118247"/>
              <a:gd name="connsiteX0" fmla="*/ 5824 w 442646"/>
              <a:gd name="connsiteY0" fmla="*/ 0 h 1139417"/>
              <a:gd name="connsiteX1" fmla="*/ 203847 w 442646"/>
              <a:gd name="connsiteY1" fmla="*/ 110660 h 1139417"/>
              <a:gd name="connsiteX2" fmla="*/ 349452 w 442646"/>
              <a:gd name="connsiteY2" fmla="*/ 221319 h 1139417"/>
              <a:gd name="connsiteX3" fmla="*/ 442639 w 442646"/>
              <a:gd name="connsiteY3" fmla="*/ 1048356 h 1139417"/>
              <a:gd name="connsiteX4" fmla="*/ 355276 w 442646"/>
              <a:gd name="connsiteY4" fmla="*/ 1118247 h 1139417"/>
              <a:gd name="connsiteX5" fmla="*/ 122308 w 442646"/>
              <a:gd name="connsiteY5" fmla="*/ 1112423 h 1139417"/>
              <a:gd name="connsiteX6" fmla="*/ 104835 w 442646"/>
              <a:gd name="connsiteY6" fmla="*/ 1106598 h 1139417"/>
              <a:gd name="connsiteX7" fmla="*/ 64066 w 442646"/>
              <a:gd name="connsiteY7" fmla="*/ 1094950 h 1139417"/>
              <a:gd name="connsiteX8" fmla="*/ 40769 w 442646"/>
              <a:gd name="connsiteY8" fmla="*/ 1083302 h 1139417"/>
              <a:gd name="connsiteX9" fmla="*/ 0 w 442646"/>
              <a:gd name="connsiteY9" fmla="*/ 1071653 h 1139417"/>
              <a:gd name="connsiteX0" fmla="*/ 5824 w 376859"/>
              <a:gd name="connsiteY0" fmla="*/ 0 h 1183556"/>
              <a:gd name="connsiteX1" fmla="*/ 203847 w 376859"/>
              <a:gd name="connsiteY1" fmla="*/ 110660 h 1183556"/>
              <a:gd name="connsiteX2" fmla="*/ 349452 w 376859"/>
              <a:gd name="connsiteY2" fmla="*/ 221319 h 1183556"/>
              <a:gd name="connsiteX3" fmla="*/ 355276 w 376859"/>
              <a:gd name="connsiteY3" fmla="*/ 1118247 h 1183556"/>
              <a:gd name="connsiteX4" fmla="*/ 122308 w 376859"/>
              <a:gd name="connsiteY4" fmla="*/ 1112423 h 1183556"/>
              <a:gd name="connsiteX5" fmla="*/ 104835 w 376859"/>
              <a:gd name="connsiteY5" fmla="*/ 1106598 h 1183556"/>
              <a:gd name="connsiteX6" fmla="*/ 64066 w 376859"/>
              <a:gd name="connsiteY6" fmla="*/ 1094950 h 1183556"/>
              <a:gd name="connsiteX7" fmla="*/ 40769 w 376859"/>
              <a:gd name="connsiteY7" fmla="*/ 1083302 h 1183556"/>
              <a:gd name="connsiteX8" fmla="*/ 0 w 376859"/>
              <a:gd name="connsiteY8" fmla="*/ 1071653 h 1183556"/>
              <a:gd name="connsiteX0" fmla="*/ 5824 w 350709"/>
              <a:gd name="connsiteY0" fmla="*/ 0 h 1176884"/>
              <a:gd name="connsiteX1" fmla="*/ 203847 w 350709"/>
              <a:gd name="connsiteY1" fmla="*/ 110660 h 1176884"/>
              <a:gd name="connsiteX2" fmla="*/ 349452 w 350709"/>
              <a:gd name="connsiteY2" fmla="*/ 221319 h 1176884"/>
              <a:gd name="connsiteX3" fmla="*/ 122308 w 350709"/>
              <a:gd name="connsiteY3" fmla="*/ 1112423 h 1176884"/>
              <a:gd name="connsiteX4" fmla="*/ 104835 w 350709"/>
              <a:gd name="connsiteY4" fmla="*/ 1106598 h 1176884"/>
              <a:gd name="connsiteX5" fmla="*/ 64066 w 350709"/>
              <a:gd name="connsiteY5" fmla="*/ 1094950 h 1176884"/>
              <a:gd name="connsiteX6" fmla="*/ 40769 w 350709"/>
              <a:gd name="connsiteY6" fmla="*/ 1083302 h 1176884"/>
              <a:gd name="connsiteX7" fmla="*/ 0 w 350709"/>
              <a:gd name="connsiteY7" fmla="*/ 1071653 h 1176884"/>
              <a:gd name="connsiteX0" fmla="*/ 5824 w 350709"/>
              <a:gd name="connsiteY0" fmla="*/ 0 h 1173868"/>
              <a:gd name="connsiteX1" fmla="*/ 203847 w 350709"/>
              <a:gd name="connsiteY1" fmla="*/ 110660 h 1173868"/>
              <a:gd name="connsiteX2" fmla="*/ 349452 w 350709"/>
              <a:gd name="connsiteY2" fmla="*/ 221319 h 1173868"/>
              <a:gd name="connsiteX3" fmla="*/ 122308 w 350709"/>
              <a:gd name="connsiteY3" fmla="*/ 1112423 h 1173868"/>
              <a:gd name="connsiteX4" fmla="*/ 64066 w 350709"/>
              <a:gd name="connsiteY4" fmla="*/ 1094950 h 1173868"/>
              <a:gd name="connsiteX5" fmla="*/ 40769 w 350709"/>
              <a:gd name="connsiteY5" fmla="*/ 1083302 h 1173868"/>
              <a:gd name="connsiteX6" fmla="*/ 0 w 350709"/>
              <a:gd name="connsiteY6" fmla="*/ 1071653 h 1173868"/>
              <a:gd name="connsiteX0" fmla="*/ 5824 w 352654"/>
              <a:gd name="connsiteY0" fmla="*/ 0 h 1156528"/>
              <a:gd name="connsiteX1" fmla="*/ 203847 w 352654"/>
              <a:gd name="connsiteY1" fmla="*/ 110660 h 1156528"/>
              <a:gd name="connsiteX2" fmla="*/ 349452 w 352654"/>
              <a:gd name="connsiteY2" fmla="*/ 221319 h 1156528"/>
              <a:gd name="connsiteX3" fmla="*/ 64066 w 352654"/>
              <a:gd name="connsiteY3" fmla="*/ 1094950 h 1156528"/>
              <a:gd name="connsiteX4" fmla="*/ 40769 w 352654"/>
              <a:gd name="connsiteY4" fmla="*/ 1083302 h 1156528"/>
              <a:gd name="connsiteX5" fmla="*/ 0 w 352654"/>
              <a:gd name="connsiteY5" fmla="*/ 1071653 h 1156528"/>
              <a:gd name="connsiteX0" fmla="*/ 5824 w 352654"/>
              <a:gd name="connsiteY0" fmla="*/ 0 h 1153348"/>
              <a:gd name="connsiteX1" fmla="*/ 203847 w 352654"/>
              <a:gd name="connsiteY1" fmla="*/ 110660 h 1153348"/>
              <a:gd name="connsiteX2" fmla="*/ 349452 w 352654"/>
              <a:gd name="connsiteY2" fmla="*/ 221319 h 1153348"/>
              <a:gd name="connsiteX3" fmla="*/ 64066 w 352654"/>
              <a:gd name="connsiteY3" fmla="*/ 1094950 h 1153348"/>
              <a:gd name="connsiteX4" fmla="*/ 0 w 352654"/>
              <a:gd name="connsiteY4" fmla="*/ 1071653 h 1153348"/>
              <a:gd name="connsiteX0" fmla="*/ 5824 w 355396"/>
              <a:gd name="connsiteY0" fmla="*/ 0 h 1071653"/>
              <a:gd name="connsiteX1" fmla="*/ 203847 w 355396"/>
              <a:gd name="connsiteY1" fmla="*/ 110660 h 1071653"/>
              <a:gd name="connsiteX2" fmla="*/ 349452 w 355396"/>
              <a:gd name="connsiteY2" fmla="*/ 221319 h 1071653"/>
              <a:gd name="connsiteX3" fmla="*/ 0 w 355396"/>
              <a:gd name="connsiteY3" fmla="*/ 1071653 h 1071653"/>
              <a:gd name="connsiteX0" fmla="*/ 5824 w 203853"/>
              <a:gd name="connsiteY0" fmla="*/ 0 h 1071653"/>
              <a:gd name="connsiteX1" fmla="*/ 203847 w 203853"/>
              <a:gd name="connsiteY1" fmla="*/ 110660 h 1071653"/>
              <a:gd name="connsiteX2" fmla="*/ 0 w 203853"/>
              <a:gd name="connsiteY2" fmla="*/ 1071653 h 1071653"/>
              <a:gd name="connsiteX0" fmla="*/ 5824 w 401872"/>
              <a:gd name="connsiteY0" fmla="*/ 0 h 1071653"/>
              <a:gd name="connsiteX1" fmla="*/ 401870 w 401872"/>
              <a:gd name="connsiteY1" fmla="*/ 547475 h 1071653"/>
              <a:gd name="connsiteX2" fmla="*/ 0 w 401872"/>
              <a:gd name="connsiteY2" fmla="*/ 1071653 h 1071653"/>
              <a:gd name="connsiteX0" fmla="*/ 248278 w 647726"/>
              <a:gd name="connsiteY0" fmla="*/ 0 h 1054335"/>
              <a:gd name="connsiteX1" fmla="*/ 644324 w 647726"/>
              <a:gd name="connsiteY1" fmla="*/ 547475 h 1054335"/>
              <a:gd name="connsiteX2" fmla="*/ 0 w 647726"/>
              <a:gd name="connsiteY2" fmla="*/ 1054335 h 1054335"/>
              <a:gd name="connsiteX0" fmla="*/ 248278 w 647726"/>
              <a:gd name="connsiteY0" fmla="*/ 0 h 1054335"/>
              <a:gd name="connsiteX1" fmla="*/ 644324 w 647726"/>
              <a:gd name="connsiteY1" fmla="*/ 547475 h 1054335"/>
              <a:gd name="connsiteX2" fmla="*/ 0 w 647726"/>
              <a:gd name="connsiteY2" fmla="*/ 1054335 h 1054335"/>
              <a:gd name="connsiteX0" fmla="*/ 248278 w 443967"/>
              <a:gd name="connsiteY0" fmla="*/ 0 h 1054335"/>
              <a:gd name="connsiteX1" fmla="*/ 436505 w 443967"/>
              <a:gd name="connsiteY1" fmla="*/ 519766 h 1054335"/>
              <a:gd name="connsiteX2" fmla="*/ 0 w 443967"/>
              <a:gd name="connsiteY2" fmla="*/ 1054335 h 1054335"/>
              <a:gd name="connsiteX0" fmla="*/ 12751 w 436515"/>
              <a:gd name="connsiteY0" fmla="*/ 0 h 1037017"/>
              <a:gd name="connsiteX1" fmla="*/ 436505 w 436515"/>
              <a:gd name="connsiteY1" fmla="*/ 502448 h 1037017"/>
              <a:gd name="connsiteX2" fmla="*/ 0 w 436515"/>
              <a:gd name="connsiteY2" fmla="*/ 1037017 h 1037017"/>
              <a:gd name="connsiteX0" fmla="*/ 12751 w 436531"/>
              <a:gd name="connsiteY0" fmla="*/ 0 h 1037017"/>
              <a:gd name="connsiteX1" fmla="*/ 436505 w 436531"/>
              <a:gd name="connsiteY1" fmla="*/ 502448 h 1037017"/>
              <a:gd name="connsiteX2" fmla="*/ 0 w 436531"/>
              <a:gd name="connsiteY2" fmla="*/ 1037017 h 1037017"/>
              <a:gd name="connsiteX0" fmla="*/ 12751 w 436531"/>
              <a:gd name="connsiteY0" fmla="*/ 0 h 1037017"/>
              <a:gd name="connsiteX1" fmla="*/ 436505 w 436531"/>
              <a:gd name="connsiteY1" fmla="*/ 502448 h 1037017"/>
              <a:gd name="connsiteX2" fmla="*/ 0 w 436531"/>
              <a:gd name="connsiteY2" fmla="*/ 1037017 h 1037017"/>
              <a:gd name="connsiteX0" fmla="*/ 5824 w 429583"/>
              <a:gd name="connsiteY0" fmla="*/ 0 h 1016235"/>
              <a:gd name="connsiteX1" fmla="*/ 429578 w 429583"/>
              <a:gd name="connsiteY1" fmla="*/ 502448 h 1016235"/>
              <a:gd name="connsiteX2" fmla="*/ 0 w 429583"/>
              <a:gd name="connsiteY2" fmla="*/ 1016235 h 1016235"/>
              <a:gd name="connsiteX0" fmla="*/ 23142 w 446981"/>
              <a:gd name="connsiteY0" fmla="*/ 0 h 1037017"/>
              <a:gd name="connsiteX1" fmla="*/ 446896 w 446981"/>
              <a:gd name="connsiteY1" fmla="*/ 502448 h 1037017"/>
              <a:gd name="connsiteX2" fmla="*/ 0 w 446981"/>
              <a:gd name="connsiteY2" fmla="*/ 1037017 h 1037017"/>
              <a:gd name="connsiteX0" fmla="*/ 5824 w 429583"/>
              <a:gd name="connsiteY0" fmla="*/ 0 h 1026626"/>
              <a:gd name="connsiteX1" fmla="*/ 429578 w 429583"/>
              <a:gd name="connsiteY1" fmla="*/ 502448 h 1026626"/>
              <a:gd name="connsiteX2" fmla="*/ 0 w 429583"/>
              <a:gd name="connsiteY2" fmla="*/ 1026626 h 1026626"/>
              <a:gd name="connsiteX0" fmla="*/ 5824 w 429583"/>
              <a:gd name="connsiteY0" fmla="*/ 0 h 1026626"/>
              <a:gd name="connsiteX1" fmla="*/ 429578 w 429583"/>
              <a:gd name="connsiteY1" fmla="*/ 502448 h 1026626"/>
              <a:gd name="connsiteX2" fmla="*/ 0 w 429583"/>
              <a:gd name="connsiteY2" fmla="*/ 1026626 h 1026626"/>
              <a:gd name="connsiteX0" fmla="*/ 23142 w 446981"/>
              <a:gd name="connsiteY0" fmla="*/ 0 h 1023163"/>
              <a:gd name="connsiteX1" fmla="*/ 446896 w 446981"/>
              <a:gd name="connsiteY1" fmla="*/ 502448 h 1023163"/>
              <a:gd name="connsiteX2" fmla="*/ 0 w 446981"/>
              <a:gd name="connsiteY2" fmla="*/ 1023162 h 1023163"/>
              <a:gd name="connsiteX0" fmla="*/ 12752 w 446920"/>
              <a:gd name="connsiteY0" fmla="*/ 0 h 1047408"/>
              <a:gd name="connsiteX1" fmla="*/ 446896 w 446920"/>
              <a:gd name="connsiteY1" fmla="*/ 526693 h 1047408"/>
              <a:gd name="connsiteX2" fmla="*/ 0 w 446920"/>
              <a:gd name="connsiteY2" fmla="*/ 1047407 h 1047408"/>
              <a:gd name="connsiteX0" fmla="*/ 12752 w 446916"/>
              <a:gd name="connsiteY0" fmla="*/ 107 h 1047515"/>
              <a:gd name="connsiteX1" fmla="*/ 446896 w 446916"/>
              <a:gd name="connsiteY1" fmla="*/ 526800 h 1047515"/>
              <a:gd name="connsiteX2" fmla="*/ 0 w 446916"/>
              <a:gd name="connsiteY2" fmla="*/ 1047514 h 1047515"/>
              <a:gd name="connsiteX0" fmla="*/ 0 w 434144"/>
              <a:gd name="connsiteY0" fmla="*/ 106 h 1016342"/>
              <a:gd name="connsiteX1" fmla="*/ 434144 w 434144"/>
              <a:gd name="connsiteY1" fmla="*/ 526799 h 1016342"/>
              <a:gd name="connsiteX2" fmla="*/ 1103 w 434144"/>
              <a:gd name="connsiteY2" fmla="*/ 1016341 h 1016342"/>
              <a:gd name="connsiteX0" fmla="*/ 0 w 434144"/>
              <a:gd name="connsiteY0" fmla="*/ 106 h 1019805"/>
              <a:gd name="connsiteX1" fmla="*/ 434144 w 434144"/>
              <a:gd name="connsiteY1" fmla="*/ 526799 h 1019805"/>
              <a:gd name="connsiteX2" fmla="*/ 1103 w 434144"/>
              <a:gd name="connsiteY2" fmla="*/ 1019804 h 1019805"/>
              <a:gd name="connsiteX0" fmla="*/ 0 w 434148"/>
              <a:gd name="connsiteY0" fmla="*/ 106 h 1030196"/>
              <a:gd name="connsiteX1" fmla="*/ 434144 w 434148"/>
              <a:gd name="connsiteY1" fmla="*/ 526799 h 1030196"/>
              <a:gd name="connsiteX2" fmla="*/ 4567 w 434148"/>
              <a:gd name="connsiteY2" fmla="*/ 1030195 h 1030196"/>
              <a:gd name="connsiteX0" fmla="*/ 0 w 434148"/>
              <a:gd name="connsiteY0" fmla="*/ 106 h 1030196"/>
              <a:gd name="connsiteX1" fmla="*/ 434144 w 434148"/>
              <a:gd name="connsiteY1" fmla="*/ 526799 h 1030196"/>
              <a:gd name="connsiteX2" fmla="*/ 4567 w 434148"/>
              <a:gd name="connsiteY2" fmla="*/ 1030195 h 1030196"/>
              <a:gd name="connsiteX0" fmla="*/ 0 w 434148"/>
              <a:gd name="connsiteY0" fmla="*/ 106 h 1030196"/>
              <a:gd name="connsiteX1" fmla="*/ 434144 w 434148"/>
              <a:gd name="connsiteY1" fmla="*/ 526799 h 1030196"/>
              <a:gd name="connsiteX2" fmla="*/ 4567 w 434148"/>
              <a:gd name="connsiteY2" fmla="*/ 1030195 h 1030196"/>
              <a:gd name="connsiteX0" fmla="*/ 0 w 434145"/>
              <a:gd name="connsiteY0" fmla="*/ 106 h 1030196"/>
              <a:gd name="connsiteX1" fmla="*/ 434144 w 434145"/>
              <a:gd name="connsiteY1" fmla="*/ 526799 h 1030196"/>
              <a:gd name="connsiteX2" fmla="*/ 4567 w 434145"/>
              <a:gd name="connsiteY2" fmla="*/ 1030195 h 1030196"/>
              <a:gd name="connsiteX0" fmla="*/ 0 w 434247"/>
              <a:gd name="connsiteY0" fmla="*/ 106 h 1030197"/>
              <a:gd name="connsiteX1" fmla="*/ 434144 w 434247"/>
              <a:gd name="connsiteY1" fmla="*/ 526799 h 1030197"/>
              <a:gd name="connsiteX2" fmla="*/ 4567 w 434247"/>
              <a:gd name="connsiteY2" fmla="*/ 1030195 h 1030197"/>
              <a:gd name="connsiteX0" fmla="*/ 0 w 421638"/>
              <a:gd name="connsiteY0" fmla="*/ 110 h 1030200"/>
              <a:gd name="connsiteX1" fmla="*/ 421527 w 421638"/>
              <a:gd name="connsiteY1" fmla="*/ 513638 h 1030200"/>
              <a:gd name="connsiteX2" fmla="*/ 4567 w 421638"/>
              <a:gd name="connsiteY2" fmla="*/ 1030199 h 1030200"/>
              <a:gd name="connsiteX0" fmla="*/ 0 w 421612"/>
              <a:gd name="connsiteY0" fmla="*/ 1 h 1030091"/>
              <a:gd name="connsiteX1" fmla="*/ 421527 w 421612"/>
              <a:gd name="connsiteY1" fmla="*/ 513529 h 1030091"/>
              <a:gd name="connsiteX2" fmla="*/ 4567 w 421612"/>
              <a:gd name="connsiteY2" fmla="*/ 1030090 h 1030091"/>
              <a:gd name="connsiteX0" fmla="*/ 0 w 421624"/>
              <a:gd name="connsiteY0" fmla="*/ 1 h 1030091"/>
              <a:gd name="connsiteX1" fmla="*/ 421527 w 421624"/>
              <a:gd name="connsiteY1" fmla="*/ 513529 h 1030091"/>
              <a:gd name="connsiteX2" fmla="*/ 4567 w 421624"/>
              <a:gd name="connsiteY2" fmla="*/ 1030090 h 1030091"/>
              <a:gd name="connsiteX0" fmla="*/ 0 w 421611"/>
              <a:gd name="connsiteY0" fmla="*/ 0 h 1030090"/>
              <a:gd name="connsiteX1" fmla="*/ 421527 w 421611"/>
              <a:gd name="connsiteY1" fmla="*/ 513528 h 1030090"/>
              <a:gd name="connsiteX2" fmla="*/ 4567 w 421611"/>
              <a:gd name="connsiteY2" fmla="*/ 1030089 h 1030090"/>
              <a:gd name="connsiteX0" fmla="*/ 0 w 421537"/>
              <a:gd name="connsiteY0" fmla="*/ 0 h 1030090"/>
              <a:gd name="connsiteX1" fmla="*/ 421527 w 421537"/>
              <a:gd name="connsiteY1" fmla="*/ 513528 h 1030090"/>
              <a:gd name="connsiteX2" fmla="*/ 4567 w 421537"/>
              <a:gd name="connsiteY2" fmla="*/ 1030089 h 1030090"/>
              <a:gd name="connsiteX0" fmla="*/ 0 w 421611"/>
              <a:gd name="connsiteY0" fmla="*/ 0 h 1030090"/>
              <a:gd name="connsiteX1" fmla="*/ 421527 w 421611"/>
              <a:gd name="connsiteY1" fmla="*/ 513528 h 1030090"/>
              <a:gd name="connsiteX2" fmla="*/ 4567 w 421611"/>
              <a:gd name="connsiteY2" fmla="*/ 1030089 h 103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1611" h="1030090">
                <a:moveTo>
                  <a:pt x="0" y="0"/>
                </a:moveTo>
                <a:cubicBezTo>
                  <a:pt x="222551" y="2644"/>
                  <a:pt x="426368" y="289252"/>
                  <a:pt x="421527" y="513528"/>
                </a:cubicBezTo>
                <a:cubicBezTo>
                  <a:pt x="414157" y="854983"/>
                  <a:pt x="137089" y="1030774"/>
                  <a:pt x="4567" y="1030089"/>
                </a:cubicBezTo>
              </a:path>
            </a:pathLst>
          </a:cu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Freeform: Shape 382">
            <a:extLst>
              <a:ext uri="{FF2B5EF4-FFF2-40B4-BE49-F238E27FC236}">
                <a16:creationId xmlns:a16="http://schemas.microsoft.com/office/drawing/2014/main" id="{5957618D-BA2E-403B-96AD-2D16B1C46361}"/>
              </a:ext>
            </a:extLst>
          </p:cNvPr>
          <p:cNvSpPr/>
          <p:nvPr/>
        </p:nvSpPr>
        <p:spPr>
          <a:xfrm rot="10800000">
            <a:off x="3647209" y="4100943"/>
            <a:ext cx="481423" cy="1122219"/>
          </a:xfrm>
          <a:custGeom>
            <a:avLst/>
            <a:gdLst>
              <a:gd name="connsiteX0" fmla="*/ 5824 w 564947"/>
              <a:gd name="connsiteY0" fmla="*/ 0 h 1118247"/>
              <a:gd name="connsiteX1" fmla="*/ 203847 w 564947"/>
              <a:gd name="connsiteY1" fmla="*/ 110660 h 1118247"/>
              <a:gd name="connsiteX2" fmla="*/ 349452 w 564947"/>
              <a:gd name="connsiteY2" fmla="*/ 221319 h 1118247"/>
              <a:gd name="connsiteX3" fmla="*/ 471760 w 564947"/>
              <a:gd name="connsiteY3" fmla="*/ 378573 h 1118247"/>
              <a:gd name="connsiteX4" fmla="*/ 524178 w 564947"/>
              <a:gd name="connsiteY4" fmla="*/ 495057 h 1118247"/>
              <a:gd name="connsiteX5" fmla="*/ 530002 w 564947"/>
              <a:gd name="connsiteY5" fmla="*/ 518354 h 1118247"/>
              <a:gd name="connsiteX6" fmla="*/ 564947 w 564947"/>
              <a:gd name="connsiteY6" fmla="*/ 716377 h 1118247"/>
              <a:gd name="connsiteX7" fmla="*/ 489233 w 564947"/>
              <a:gd name="connsiteY7" fmla="*/ 995939 h 1118247"/>
              <a:gd name="connsiteX8" fmla="*/ 442639 w 564947"/>
              <a:gd name="connsiteY8" fmla="*/ 1048356 h 1118247"/>
              <a:gd name="connsiteX9" fmla="*/ 355276 w 564947"/>
              <a:gd name="connsiteY9" fmla="*/ 1118247 h 1118247"/>
              <a:gd name="connsiteX10" fmla="*/ 122308 w 564947"/>
              <a:gd name="connsiteY10" fmla="*/ 1112423 h 1118247"/>
              <a:gd name="connsiteX11" fmla="*/ 104835 w 564947"/>
              <a:gd name="connsiteY11" fmla="*/ 1106598 h 1118247"/>
              <a:gd name="connsiteX12" fmla="*/ 64066 w 564947"/>
              <a:gd name="connsiteY12" fmla="*/ 1094950 h 1118247"/>
              <a:gd name="connsiteX13" fmla="*/ 40769 w 564947"/>
              <a:gd name="connsiteY13" fmla="*/ 1083302 h 1118247"/>
              <a:gd name="connsiteX14" fmla="*/ 0 w 564947"/>
              <a:gd name="connsiteY14" fmla="*/ 1071653 h 1118247"/>
              <a:gd name="connsiteX0" fmla="*/ 5824 w 532011"/>
              <a:gd name="connsiteY0" fmla="*/ 0 h 1118247"/>
              <a:gd name="connsiteX1" fmla="*/ 203847 w 532011"/>
              <a:gd name="connsiteY1" fmla="*/ 110660 h 1118247"/>
              <a:gd name="connsiteX2" fmla="*/ 349452 w 532011"/>
              <a:gd name="connsiteY2" fmla="*/ 221319 h 1118247"/>
              <a:gd name="connsiteX3" fmla="*/ 471760 w 532011"/>
              <a:gd name="connsiteY3" fmla="*/ 378573 h 1118247"/>
              <a:gd name="connsiteX4" fmla="*/ 524178 w 532011"/>
              <a:gd name="connsiteY4" fmla="*/ 495057 h 1118247"/>
              <a:gd name="connsiteX5" fmla="*/ 530002 w 532011"/>
              <a:gd name="connsiteY5" fmla="*/ 518354 h 1118247"/>
              <a:gd name="connsiteX6" fmla="*/ 489233 w 532011"/>
              <a:gd name="connsiteY6" fmla="*/ 995939 h 1118247"/>
              <a:gd name="connsiteX7" fmla="*/ 442639 w 532011"/>
              <a:gd name="connsiteY7" fmla="*/ 1048356 h 1118247"/>
              <a:gd name="connsiteX8" fmla="*/ 355276 w 532011"/>
              <a:gd name="connsiteY8" fmla="*/ 1118247 h 1118247"/>
              <a:gd name="connsiteX9" fmla="*/ 122308 w 532011"/>
              <a:gd name="connsiteY9" fmla="*/ 1112423 h 1118247"/>
              <a:gd name="connsiteX10" fmla="*/ 104835 w 532011"/>
              <a:gd name="connsiteY10" fmla="*/ 1106598 h 1118247"/>
              <a:gd name="connsiteX11" fmla="*/ 64066 w 532011"/>
              <a:gd name="connsiteY11" fmla="*/ 1094950 h 1118247"/>
              <a:gd name="connsiteX12" fmla="*/ 40769 w 532011"/>
              <a:gd name="connsiteY12" fmla="*/ 1083302 h 1118247"/>
              <a:gd name="connsiteX13" fmla="*/ 0 w 532011"/>
              <a:gd name="connsiteY13" fmla="*/ 1071653 h 1118247"/>
              <a:gd name="connsiteX0" fmla="*/ 5824 w 524418"/>
              <a:gd name="connsiteY0" fmla="*/ 0 h 1118247"/>
              <a:gd name="connsiteX1" fmla="*/ 203847 w 524418"/>
              <a:gd name="connsiteY1" fmla="*/ 110660 h 1118247"/>
              <a:gd name="connsiteX2" fmla="*/ 349452 w 524418"/>
              <a:gd name="connsiteY2" fmla="*/ 221319 h 1118247"/>
              <a:gd name="connsiteX3" fmla="*/ 471760 w 524418"/>
              <a:gd name="connsiteY3" fmla="*/ 378573 h 1118247"/>
              <a:gd name="connsiteX4" fmla="*/ 524178 w 524418"/>
              <a:gd name="connsiteY4" fmla="*/ 495057 h 1118247"/>
              <a:gd name="connsiteX5" fmla="*/ 489233 w 524418"/>
              <a:gd name="connsiteY5" fmla="*/ 995939 h 1118247"/>
              <a:gd name="connsiteX6" fmla="*/ 442639 w 524418"/>
              <a:gd name="connsiteY6" fmla="*/ 1048356 h 1118247"/>
              <a:gd name="connsiteX7" fmla="*/ 355276 w 524418"/>
              <a:gd name="connsiteY7" fmla="*/ 1118247 h 1118247"/>
              <a:gd name="connsiteX8" fmla="*/ 122308 w 524418"/>
              <a:gd name="connsiteY8" fmla="*/ 1112423 h 1118247"/>
              <a:gd name="connsiteX9" fmla="*/ 104835 w 524418"/>
              <a:gd name="connsiteY9" fmla="*/ 1106598 h 1118247"/>
              <a:gd name="connsiteX10" fmla="*/ 64066 w 524418"/>
              <a:gd name="connsiteY10" fmla="*/ 1094950 h 1118247"/>
              <a:gd name="connsiteX11" fmla="*/ 40769 w 524418"/>
              <a:gd name="connsiteY11" fmla="*/ 1083302 h 1118247"/>
              <a:gd name="connsiteX12" fmla="*/ 0 w 524418"/>
              <a:gd name="connsiteY12" fmla="*/ 1071653 h 1118247"/>
              <a:gd name="connsiteX0" fmla="*/ 5824 w 492036"/>
              <a:gd name="connsiteY0" fmla="*/ 0 h 1118247"/>
              <a:gd name="connsiteX1" fmla="*/ 203847 w 492036"/>
              <a:gd name="connsiteY1" fmla="*/ 110660 h 1118247"/>
              <a:gd name="connsiteX2" fmla="*/ 349452 w 492036"/>
              <a:gd name="connsiteY2" fmla="*/ 221319 h 1118247"/>
              <a:gd name="connsiteX3" fmla="*/ 471760 w 492036"/>
              <a:gd name="connsiteY3" fmla="*/ 378573 h 1118247"/>
              <a:gd name="connsiteX4" fmla="*/ 489233 w 492036"/>
              <a:gd name="connsiteY4" fmla="*/ 995939 h 1118247"/>
              <a:gd name="connsiteX5" fmla="*/ 442639 w 492036"/>
              <a:gd name="connsiteY5" fmla="*/ 1048356 h 1118247"/>
              <a:gd name="connsiteX6" fmla="*/ 355276 w 492036"/>
              <a:gd name="connsiteY6" fmla="*/ 1118247 h 1118247"/>
              <a:gd name="connsiteX7" fmla="*/ 122308 w 492036"/>
              <a:gd name="connsiteY7" fmla="*/ 1112423 h 1118247"/>
              <a:gd name="connsiteX8" fmla="*/ 104835 w 492036"/>
              <a:gd name="connsiteY8" fmla="*/ 1106598 h 1118247"/>
              <a:gd name="connsiteX9" fmla="*/ 64066 w 492036"/>
              <a:gd name="connsiteY9" fmla="*/ 1094950 h 1118247"/>
              <a:gd name="connsiteX10" fmla="*/ 40769 w 492036"/>
              <a:gd name="connsiteY10" fmla="*/ 1083302 h 1118247"/>
              <a:gd name="connsiteX11" fmla="*/ 0 w 492036"/>
              <a:gd name="connsiteY11" fmla="*/ 1071653 h 1118247"/>
              <a:gd name="connsiteX0" fmla="*/ 5824 w 492448"/>
              <a:gd name="connsiteY0" fmla="*/ 0 h 1118247"/>
              <a:gd name="connsiteX1" fmla="*/ 203847 w 492448"/>
              <a:gd name="connsiteY1" fmla="*/ 110660 h 1118247"/>
              <a:gd name="connsiteX2" fmla="*/ 349452 w 492448"/>
              <a:gd name="connsiteY2" fmla="*/ 221319 h 1118247"/>
              <a:gd name="connsiteX3" fmla="*/ 489233 w 492448"/>
              <a:gd name="connsiteY3" fmla="*/ 995939 h 1118247"/>
              <a:gd name="connsiteX4" fmla="*/ 442639 w 492448"/>
              <a:gd name="connsiteY4" fmla="*/ 1048356 h 1118247"/>
              <a:gd name="connsiteX5" fmla="*/ 355276 w 492448"/>
              <a:gd name="connsiteY5" fmla="*/ 1118247 h 1118247"/>
              <a:gd name="connsiteX6" fmla="*/ 122308 w 492448"/>
              <a:gd name="connsiteY6" fmla="*/ 1112423 h 1118247"/>
              <a:gd name="connsiteX7" fmla="*/ 104835 w 492448"/>
              <a:gd name="connsiteY7" fmla="*/ 1106598 h 1118247"/>
              <a:gd name="connsiteX8" fmla="*/ 64066 w 492448"/>
              <a:gd name="connsiteY8" fmla="*/ 1094950 h 1118247"/>
              <a:gd name="connsiteX9" fmla="*/ 40769 w 492448"/>
              <a:gd name="connsiteY9" fmla="*/ 1083302 h 1118247"/>
              <a:gd name="connsiteX10" fmla="*/ 0 w 492448"/>
              <a:gd name="connsiteY10" fmla="*/ 1071653 h 1118247"/>
              <a:gd name="connsiteX0" fmla="*/ 5824 w 442646"/>
              <a:gd name="connsiteY0" fmla="*/ 0 h 1139417"/>
              <a:gd name="connsiteX1" fmla="*/ 203847 w 442646"/>
              <a:gd name="connsiteY1" fmla="*/ 110660 h 1139417"/>
              <a:gd name="connsiteX2" fmla="*/ 349452 w 442646"/>
              <a:gd name="connsiteY2" fmla="*/ 221319 h 1139417"/>
              <a:gd name="connsiteX3" fmla="*/ 442639 w 442646"/>
              <a:gd name="connsiteY3" fmla="*/ 1048356 h 1139417"/>
              <a:gd name="connsiteX4" fmla="*/ 355276 w 442646"/>
              <a:gd name="connsiteY4" fmla="*/ 1118247 h 1139417"/>
              <a:gd name="connsiteX5" fmla="*/ 122308 w 442646"/>
              <a:gd name="connsiteY5" fmla="*/ 1112423 h 1139417"/>
              <a:gd name="connsiteX6" fmla="*/ 104835 w 442646"/>
              <a:gd name="connsiteY6" fmla="*/ 1106598 h 1139417"/>
              <a:gd name="connsiteX7" fmla="*/ 64066 w 442646"/>
              <a:gd name="connsiteY7" fmla="*/ 1094950 h 1139417"/>
              <a:gd name="connsiteX8" fmla="*/ 40769 w 442646"/>
              <a:gd name="connsiteY8" fmla="*/ 1083302 h 1139417"/>
              <a:gd name="connsiteX9" fmla="*/ 0 w 442646"/>
              <a:gd name="connsiteY9" fmla="*/ 1071653 h 1139417"/>
              <a:gd name="connsiteX0" fmla="*/ 5824 w 376859"/>
              <a:gd name="connsiteY0" fmla="*/ 0 h 1183556"/>
              <a:gd name="connsiteX1" fmla="*/ 203847 w 376859"/>
              <a:gd name="connsiteY1" fmla="*/ 110660 h 1183556"/>
              <a:gd name="connsiteX2" fmla="*/ 349452 w 376859"/>
              <a:gd name="connsiteY2" fmla="*/ 221319 h 1183556"/>
              <a:gd name="connsiteX3" fmla="*/ 355276 w 376859"/>
              <a:gd name="connsiteY3" fmla="*/ 1118247 h 1183556"/>
              <a:gd name="connsiteX4" fmla="*/ 122308 w 376859"/>
              <a:gd name="connsiteY4" fmla="*/ 1112423 h 1183556"/>
              <a:gd name="connsiteX5" fmla="*/ 104835 w 376859"/>
              <a:gd name="connsiteY5" fmla="*/ 1106598 h 1183556"/>
              <a:gd name="connsiteX6" fmla="*/ 64066 w 376859"/>
              <a:gd name="connsiteY6" fmla="*/ 1094950 h 1183556"/>
              <a:gd name="connsiteX7" fmla="*/ 40769 w 376859"/>
              <a:gd name="connsiteY7" fmla="*/ 1083302 h 1183556"/>
              <a:gd name="connsiteX8" fmla="*/ 0 w 376859"/>
              <a:gd name="connsiteY8" fmla="*/ 1071653 h 1183556"/>
              <a:gd name="connsiteX0" fmla="*/ 5824 w 350709"/>
              <a:gd name="connsiteY0" fmla="*/ 0 h 1176884"/>
              <a:gd name="connsiteX1" fmla="*/ 203847 w 350709"/>
              <a:gd name="connsiteY1" fmla="*/ 110660 h 1176884"/>
              <a:gd name="connsiteX2" fmla="*/ 349452 w 350709"/>
              <a:gd name="connsiteY2" fmla="*/ 221319 h 1176884"/>
              <a:gd name="connsiteX3" fmla="*/ 122308 w 350709"/>
              <a:gd name="connsiteY3" fmla="*/ 1112423 h 1176884"/>
              <a:gd name="connsiteX4" fmla="*/ 104835 w 350709"/>
              <a:gd name="connsiteY4" fmla="*/ 1106598 h 1176884"/>
              <a:gd name="connsiteX5" fmla="*/ 64066 w 350709"/>
              <a:gd name="connsiteY5" fmla="*/ 1094950 h 1176884"/>
              <a:gd name="connsiteX6" fmla="*/ 40769 w 350709"/>
              <a:gd name="connsiteY6" fmla="*/ 1083302 h 1176884"/>
              <a:gd name="connsiteX7" fmla="*/ 0 w 350709"/>
              <a:gd name="connsiteY7" fmla="*/ 1071653 h 1176884"/>
              <a:gd name="connsiteX0" fmla="*/ 5824 w 350709"/>
              <a:gd name="connsiteY0" fmla="*/ 0 h 1173868"/>
              <a:gd name="connsiteX1" fmla="*/ 203847 w 350709"/>
              <a:gd name="connsiteY1" fmla="*/ 110660 h 1173868"/>
              <a:gd name="connsiteX2" fmla="*/ 349452 w 350709"/>
              <a:gd name="connsiteY2" fmla="*/ 221319 h 1173868"/>
              <a:gd name="connsiteX3" fmla="*/ 122308 w 350709"/>
              <a:gd name="connsiteY3" fmla="*/ 1112423 h 1173868"/>
              <a:gd name="connsiteX4" fmla="*/ 64066 w 350709"/>
              <a:gd name="connsiteY4" fmla="*/ 1094950 h 1173868"/>
              <a:gd name="connsiteX5" fmla="*/ 40769 w 350709"/>
              <a:gd name="connsiteY5" fmla="*/ 1083302 h 1173868"/>
              <a:gd name="connsiteX6" fmla="*/ 0 w 350709"/>
              <a:gd name="connsiteY6" fmla="*/ 1071653 h 1173868"/>
              <a:gd name="connsiteX0" fmla="*/ 5824 w 352654"/>
              <a:gd name="connsiteY0" fmla="*/ 0 h 1156528"/>
              <a:gd name="connsiteX1" fmla="*/ 203847 w 352654"/>
              <a:gd name="connsiteY1" fmla="*/ 110660 h 1156528"/>
              <a:gd name="connsiteX2" fmla="*/ 349452 w 352654"/>
              <a:gd name="connsiteY2" fmla="*/ 221319 h 1156528"/>
              <a:gd name="connsiteX3" fmla="*/ 64066 w 352654"/>
              <a:gd name="connsiteY3" fmla="*/ 1094950 h 1156528"/>
              <a:gd name="connsiteX4" fmla="*/ 40769 w 352654"/>
              <a:gd name="connsiteY4" fmla="*/ 1083302 h 1156528"/>
              <a:gd name="connsiteX5" fmla="*/ 0 w 352654"/>
              <a:gd name="connsiteY5" fmla="*/ 1071653 h 1156528"/>
              <a:gd name="connsiteX0" fmla="*/ 5824 w 352654"/>
              <a:gd name="connsiteY0" fmla="*/ 0 h 1153348"/>
              <a:gd name="connsiteX1" fmla="*/ 203847 w 352654"/>
              <a:gd name="connsiteY1" fmla="*/ 110660 h 1153348"/>
              <a:gd name="connsiteX2" fmla="*/ 349452 w 352654"/>
              <a:gd name="connsiteY2" fmla="*/ 221319 h 1153348"/>
              <a:gd name="connsiteX3" fmla="*/ 64066 w 352654"/>
              <a:gd name="connsiteY3" fmla="*/ 1094950 h 1153348"/>
              <a:gd name="connsiteX4" fmla="*/ 0 w 352654"/>
              <a:gd name="connsiteY4" fmla="*/ 1071653 h 1153348"/>
              <a:gd name="connsiteX0" fmla="*/ 5824 w 355396"/>
              <a:gd name="connsiteY0" fmla="*/ 0 h 1071653"/>
              <a:gd name="connsiteX1" fmla="*/ 203847 w 355396"/>
              <a:gd name="connsiteY1" fmla="*/ 110660 h 1071653"/>
              <a:gd name="connsiteX2" fmla="*/ 349452 w 355396"/>
              <a:gd name="connsiteY2" fmla="*/ 221319 h 1071653"/>
              <a:gd name="connsiteX3" fmla="*/ 0 w 355396"/>
              <a:gd name="connsiteY3" fmla="*/ 1071653 h 1071653"/>
              <a:gd name="connsiteX0" fmla="*/ 5824 w 203853"/>
              <a:gd name="connsiteY0" fmla="*/ 0 h 1071653"/>
              <a:gd name="connsiteX1" fmla="*/ 203847 w 203853"/>
              <a:gd name="connsiteY1" fmla="*/ 110660 h 1071653"/>
              <a:gd name="connsiteX2" fmla="*/ 0 w 203853"/>
              <a:gd name="connsiteY2" fmla="*/ 1071653 h 1071653"/>
              <a:gd name="connsiteX0" fmla="*/ 5824 w 401872"/>
              <a:gd name="connsiteY0" fmla="*/ 0 h 1071653"/>
              <a:gd name="connsiteX1" fmla="*/ 401870 w 401872"/>
              <a:gd name="connsiteY1" fmla="*/ 547475 h 1071653"/>
              <a:gd name="connsiteX2" fmla="*/ 0 w 401872"/>
              <a:gd name="connsiteY2" fmla="*/ 1071653 h 1071653"/>
              <a:gd name="connsiteX0" fmla="*/ 248278 w 647726"/>
              <a:gd name="connsiteY0" fmla="*/ 0 h 1054335"/>
              <a:gd name="connsiteX1" fmla="*/ 644324 w 647726"/>
              <a:gd name="connsiteY1" fmla="*/ 547475 h 1054335"/>
              <a:gd name="connsiteX2" fmla="*/ 0 w 647726"/>
              <a:gd name="connsiteY2" fmla="*/ 1054335 h 1054335"/>
              <a:gd name="connsiteX0" fmla="*/ 248278 w 647726"/>
              <a:gd name="connsiteY0" fmla="*/ 0 h 1054335"/>
              <a:gd name="connsiteX1" fmla="*/ 644324 w 647726"/>
              <a:gd name="connsiteY1" fmla="*/ 547475 h 1054335"/>
              <a:gd name="connsiteX2" fmla="*/ 0 w 647726"/>
              <a:gd name="connsiteY2" fmla="*/ 1054335 h 1054335"/>
              <a:gd name="connsiteX0" fmla="*/ 248278 w 443967"/>
              <a:gd name="connsiteY0" fmla="*/ 0 h 1054335"/>
              <a:gd name="connsiteX1" fmla="*/ 436505 w 443967"/>
              <a:gd name="connsiteY1" fmla="*/ 519766 h 1054335"/>
              <a:gd name="connsiteX2" fmla="*/ 0 w 443967"/>
              <a:gd name="connsiteY2" fmla="*/ 1054335 h 1054335"/>
              <a:gd name="connsiteX0" fmla="*/ 12751 w 436515"/>
              <a:gd name="connsiteY0" fmla="*/ 0 h 1037017"/>
              <a:gd name="connsiteX1" fmla="*/ 436505 w 436515"/>
              <a:gd name="connsiteY1" fmla="*/ 502448 h 1037017"/>
              <a:gd name="connsiteX2" fmla="*/ 0 w 436515"/>
              <a:gd name="connsiteY2" fmla="*/ 1037017 h 1037017"/>
              <a:gd name="connsiteX0" fmla="*/ 12751 w 436531"/>
              <a:gd name="connsiteY0" fmla="*/ 0 h 1037017"/>
              <a:gd name="connsiteX1" fmla="*/ 436505 w 436531"/>
              <a:gd name="connsiteY1" fmla="*/ 502448 h 1037017"/>
              <a:gd name="connsiteX2" fmla="*/ 0 w 436531"/>
              <a:gd name="connsiteY2" fmla="*/ 1037017 h 1037017"/>
              <a:gd name="connsiteX0" fmla="*/ 12751 w 436531"/>
              <a:gd name="connsiteY0" fmla="*/ 0 h 1037017"/>
              <a:gd name="connsiteX1" fmla="*/ 436505 w 436531"/>
              <a:gd name="connsiteY1" fmla="*/ 502448 h 1037017"/>
              <a:gd name="connsiteX2" fmla="*/ 0 w 436531"/>
              <a:gd name="connsiteY2" fmla="*/ 1037017 h 1037017"/>
              <a:gd name="connsiteX0" fmla="*/ 5824 w 429583"/>
              <a:gd name="connsiteY0" fmla="*/ 0 h 1016235"/>
              <a:gd name="connsiteX1" fmla="*/ 429578 w 429583"/>
              <a:gd name="connsiteY1" fmla="*/ 502448 h 1016235"/>
              <a:gd name="connsiteX2" fmla="*/ 0 w 429583"/>
              <a:gd name="connsiteY2" fmla="*/ 1016235 h 1016235"/>
              <a:gd name="connsiteX0" fmla="*/ 23142 w 446981"/>
              <a:gd name="connsiteY0" fmla="*/ 0 h 1037017"/>
              <a:gd name="connsiteX1" fmla="*/ 446896 w 446981"/>
              <a:gd name="connsiteY1" fmla="*/ 502448 h 1037017"/>
              <a:gd name="connsiteX2" fmla="*/ 0 w 446981"/>
              <a:gd name="connsiteY2" fmla="*/ 1037017 h 1037017"/>
              <a:gd name="connsiteX0" fmla="*/ 5824 w 429583"/>
              <a:gd name="connsiteY0" fmla="*/ 0 h 1026626"/>
              <a:gd name="connsiteX1" fmla="*/ 429578 w 429583"/>
              <a:gd name="connsiteY1" fmla="*/ 502448 h 1026626"/>
              <a:gd name="connsiteX2" fmla="*/ 0 w 429583"/>
              <a:gd name="connsiteY2" fmla="*/ 1026626 h 1026626"/>
              <a:gd name="connsiteX0" fmla="*/ 5824 w 429583"/>
              <a:gd name="connsiteY0" fmla="*/ 0 h 1026626"/>
              <a:gd name="connsiteX1" fmla="*/ 429578 w 429583"/>
              <a:gd name="connsiteY1" fmla="*/ 502448 h 1026626"/>
              <a:gd name="connsiteX2" fmla="*/ 0 w 429583"/>
              <a:gd name="connsiteY2" fmla="*/ 1026626 h 1026626"/>
              <a:gd name="connsiteX0" fmla="*/ 23142 w 446981"/>
              <a:gd name="connsiteY0" fmla="*/ 0 h 1023163"/>
              <a:gd name="connsiteX1" fmla="*/ 446896 w 446981"/>
              <a:gd name="connsiteY1" fmla="*/ 502448 h 1023163"/>
              <a:gd name="connsiteX2" fmla="*/ 0 w 446981"/>
              <a:gd name="connsiteY2" fmla="*/ 1023162 h 1023163"/>
              <a:gd name="connsiteX0" fmla="*/ 12752 w 446920"/>
              <a:gd name="connsiteY0" fmla="*/ 0 h 1047408"/>
              <a:gd name="connsiteX1" fmla="*/ 446896 w 446920"/>
              <a:gd name="connsiteY1" fmla="*/ 526693 h 1047408"/>
              <a:gd name="connsiteX2" fmla="*/ 0 w 446920"/>
              <a:gd name="connsiteY2" fmla="*/ 1047407 h 1047408"/>
              <a:gd name="connsiteX0" fmla="*/ 12752 w 446916"/>
              <a:gd name="connsiteY0" fmla="*/ 107 h 1047515"/>
              <a:gd name="connsiteX1" fmla="*/ 446896 w 446916"/>
              <a:gd name="connsiteY1" fmla="*/ 526800 h 1047515"/>
              <a:gd name="connsiteX2" fmla="*/ 0 w 446916"/>
              <a:gd name="connsiteY2" fmla="*/ 1047514 h 1047515"/>
              <a:gd name="connsiteX0" fmla="*/ 0 w 434144"/>
              <a:gd name="connsiteY0" fmla="*/ 106 h 1016342"/>
              <a:gd name="connsiteX1" fmla="*/ 434144 w 434144"/>
              <a:gd name="connsiteY1" fmla="*/ 526799 h 1016342"/>
              <a:gd name="connsiteX2" fmla="*/ 1103 w 434144"/>
              <a:gd name="connsiteY2" fmla="*/ 1016341 h 1016342"/>
              <a:gd name="connsiteX0" fmla="*/ 0 w 434144"/>
              <a:gd name="connsiteY0" fmla="*/ 106 h 1019805"/>
              <a:gd name="connsiteX1" fmla="*/ 434144 w 434144"/>
              <a:gd name="connsiteY1" fmla="*/ 526799 h 1019805"/>
              <a:gd name="connsiteX2" fmla="*/ 1103 w 434144"/>
              <a:gd name="connsiteY2" fmla="*/ 1019804 h 1019805"/>
              <a:gd name="connsiteX0" fmla="*/ 0 w 434148"/>
              <a:gd name="connsiteY0" fmla="*/ 106 h 1030196"/>
              <a:gd name="connsiteX1" fmla="*/ 434144 w 434148"/>
              <a:gd name="connsiteY1" fmla="*/ 526799 h 1030196"/>
              <a:gd name="connsiteX2" fmla="*/ 4567 w 434148"/>
              <a:gd name="connsiteY2" fmla="*/ 1030195 h 1030196"/>
              <a:gd name="connsiteX0" fmla="*/ 0 w 434148"/>
              <a:gd name="connsiteY0" fmla="*/ 106 h 1030196"/>
              <a:gd name="connsiteX1" fmla="*/ 434144 w 434148"/>
              <a:gd name="connsiteY1" fmla="*/ 526799 h 1030196"/>
              <a:gd name="connsiteX2" fmla="*/ 4567 w 434148"/>
              <a:gd name="connsiteY2" fmla="*/ 1030195 h 1030196"/>
              <a:gd name="connsiteX0" fmla="*/ 0 w 434148"/>
              <a:gd name="connsiteY0" fmla="*/ 106 h 1030196"/>
              <a:gd name="connsiteX1" fmla="*/ 434144 w 434148"/>
              <a:gd name="connsiteY1" fmla="*/ 526799 h 1030196"/>
              <a:gd name="connsiteX2" fmla="*/ 4567 w 434148"/>
              <a:gd name="connsiteY2" fmla="*/ 1030195 h 1030196"/>
              <a:gd name="connsiteX0" fmla="*/ 0 w 434145"/>
              <a:gd name="connsiteY0" fmla="*/ 106 h 1030196"/>
              <a:gd name="connsiteX1" fmla="*/ 434144 w 434145"/>
              <a:gd name="connsiteY1" fmla="*/ 526799 h 1030196"/>
              <a:gd name="connsiteX2" fmla="*/ 4567 w 434145"/>
              <a:gd name="connsiteY2" fmla="*/ 1030195 h 1030196"/>
              <a:gd name="connsiteX0" fmla="*/ 0 w 434247"/>
              <a:gd name="connsiteY0" fmla="*/ 106 h 1030197"/>
              <a:gd name="connsiteX1" fmla="*/ 434144 w 434247"/>
              <a:gd name="connsiteY1" fmla="*/ 526799 h 1030197"/>
              <a:gd name="connsiteX2" fmla="*/ 4567 w 434247"/>
              <a:gd name="connsiteY2" fmla="*/ 1030195 h 1030197"/>
              <a:gd name="connsiteX0" fmla="*/ 0 w 421638"/>
              <a:gd name="connsiteY0" fmla="*/ 110 h 1030200"/>
              <a:gd name="connsiteX1" fmla="*/ 421527 w 421638"/>
              <a:gd name="connsiteY1" fmla="*/ 513638 h 1030200"/>
              <a:gd name="connsiteX2" fmla="*/ 4567 w 421638"/>
              <a:gd name="connsiteY2" fmla="*/ 1030199 h 1030200"/>
              <a:gd name="connsiteX0" fmla="*/ 0 w 421612"/>
              <a:gd name="connsiteY0" fmla="*/ 1 h 1030091"/>
              <a:gd name="connsiteX1" fmla="*/ 421527 w 421612"/>
              <a:gd name="connsiteY1" fmla="*/ 513529 h 1030091"/>
              <a:gd name="connsiteX2" fmla="*/ 4567 w 421612"/>
              <a:gd name="connsiteY2" fmla="*/ 1030090 h 1030091"/>
              <a:gd name="connsiteX0" fmla="*/ 0 w 421624"/>
              <a:gd name="connsiteY0" fmla="*/ 1 h 1030091"/>
              <a:gd name="connsiteX1" fmla="*/ 421527 w 421624"/>
              <a:gd name="connsiteY1" fmla="*/ 513529 h 1030091"/>
              <a:gd name="connsiteX2" fmla="*/ 4567 w 421624"/>
              <a:gd name="connsiteY2" fmla="*/ 1030090 h 1030091"/>
              <a:gd name="connsiteX0" fmla="*/ 0 w 421611"/>
              <a:gd name="connsiteY0" fmla="*/ 0 h 1030090"/>
              <a:gd name="connsiteX1" fmla="*/ 421527 w 421611"/>
              <a:gd name="connsiteY1" fmla="*/ 513528 h 1030090"/>
              <a:gd name="connsiteX2" fmla="*/ 4567 w 421611"/>
              <a:gd name="connsiteY2" fmla="*/ 1030089 h 1030090"/>
              <a:gd name="connsiteX0" fmla="*/ 0 w 421537"/>
              <a:gd name="connsiteY0" fmla="*/ 0 h 1030090"/>
              <a:gd name="connsiteX1" fmla="*/ 421527 w 421537"/>
              <a:gd name="connsiteY1" fmla="*/ 513528 h 1030090"/>
              <a:gd name="connsiteX2" fmla="*/ 4567 w 421537"/>
              <a:gd name="connsiteY2" fmla="*/ 1030089 h 1030090"/>
              <a:gd name="connsiteX0" fmla="*/ 0 w 421611"/>
              <a:gd name="connsiteY0" fmla="*/ 0 h 1030090"/>
              <a:gd name="connsiteX1" fmla="*/ 421527 w 421611"/>
              <a:gd name="connsiteY1" fmla="*/ 513528 h 1030090"/>
              <a:gd name="connsiteX2" fmla="*/ 4567 w 421611"/>
              <a:gd name="connsiteY2" fmla="*/ 1030089 h 103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1611" h="1030090">
                <a:moveTo>
                  <a:pt x="0" y="0"/>
                </a:moveTo>
                <a:cubicBezTo>
                  <a:pt x="222551" y="2644"/>
                  <a:pt x="426368" y="289252"/>
                  <a:pt x="421527" y="513528"/>
                </a:cubicBezTo>
                <a:cubicBezTo>
                  <a:pt x="414157" y="854983"/>
                  <a:pt x="137089" y="1030774"/>
                  <a:pt x="4567" y="1030089"/>
                </a:cubicBezTo>
              </a:path>
            </a:pathLst>
          </a:cu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ADC9D245-260D-4E0B-9399-3268EC71D2AC}"/>
              </a:ext>
            </a:extLst>
          </p:cNvPr>
          <p:cNvCxnSpPr>
            <a:cxnSpLocks/>
          </p:cNvCxnSpPr>
          <p:nvPr/>
        </p:nvCxnSpPr>
        <p:spPr>
          <a:xfrm>
            <a:off x="4656841" y="4666268"/>
            <a:ext cx="2837468" cy="0"/>
          </a:xfrm>
          <a:prstGeom prst="line">
            <a:avLst/>
          </a:prstGeom>
          <a:ln w="28575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Rectangle 130">
            <a:extLst>
              <a:ext uri="{FF2B5EF4-FFF2-40B4-BE49-F238E27FC236}">
                <a16:creationId xmlns:a16="http://schemas.microsoft.com/office/drawing/2014/main" id="{73296A3C-9337-48DC-BE81-307F3E75D9A2}"/>
              </a:ext>
            </a:extLst>
          </p:cNvPr>
          <p:cNvSpPr/>
          <p:nvPr/>
        </p:nvSpPr>
        <p:spPr>
          <a:xfrm>
            <a:off x="0" y="1325880"/>
            <a:ext cx="20104100" cy="998982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1F06D0B-EB92-42F7-A17A-A82605EE4053}"/>
              </a:ext>
            </a:extLst>
          </p:cNvPr>
          <p:cNvGrpSpPr/>
          <p:nvPr/>
        </p:nvGrpSpPr>
        <p:grpSpPr>
          <a:xfrm>
            <a:off x="4280447" y="3404990"/>
            <a:ext cx="11477303" cy="5902836"/>
            <a:chOff x="4280447" y="-8250120"/>
            <a:chExt cx="11477303" cy="5902836"/>
          </a:xfrm>
        </p:grpSpPr>
        <p:grpSp>
          <p:nvGrpSpPr>
            <p:cNvPr id="1561" name="Group 1560">
              <a:extLst>
                <a:ext uri="{FF2B5EF4-FFF2-40B4-BE49-F238E27FC236}">
                  <a16:creationId xmlns:a16="http://schemas.microsoft.com/office/drawing/2014/main" id="{5F6DF293-2826-40DB-84B8-7359FE2CE0BF}"/>
                </a:ext>
              </a:extLst>
            </p:cNvPr>
            <p:cNvGrpSpPr/>
            <p:nvPr/>
          </p:nvGrpSpPr>
          <p:grpSpPr>
            <a:xfrm>
              <a:off x="4280447" y="-8250120"/>
              <a:ext cx="11477303" cy="5902836"/>
              <a:chOff x="3626578" y="2046170"/>
              <a:chExt cx="11477303" cy="5902836"/>
            </a:xfrm>
          </p:grpSpPr>
          <p:sp>
            <p:nvSpPr>
              <p:cNvPr id="1562" name="Rectangle 1561">
                <a:extLst>
                  <a:ext uri="{FF2B5EF4-FFF2-40B4-BE49-F238E27FC236}">
                    <a16:creationId xmlns:a16="http://schemas.microsoft.com/office/drawing/2014/main" id="{D4A0D259-829D-4F6A-9F58-4895BB7EA418}"/>
                  </a:ext>
                </a:extLst>
              </p:cNvPr>
              <p:cNvSpPr/>
              <p:nvPr/>
            </p:nvSpPr>
            <p:spPr>
              <a:xfrm>
                <a:off x="3657208" y="2090222"/>
                <a:ext cx="11410320" cy="5828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Trebuchet MS" panose="020B0603020202020204" pitchFamily="34" charset="0"/>
                </a:endParaRPr>
              </a:p>
            </p:txBody>
          </p:sp>
          <p:sp>
            <p:nvSpPr>
              <p:cNvPr id="1563" name="Oval 1562">
                <a:extLst>
                  <a:ext uri="{FF2B5EF4-FFF2-40B4-BE49-F238E27FC236}">
                    <a16:creationId xmlns:a16="http://schemas.microsoft.com/office/drawing/2014/main" id="{B1CA9920-2D9B-4BF7-833C-F50885D0E35D}"/>
                  </a:ext>
                </a:extLst>
              </p:cNvPr>
              <p:cNvSpPr/>
              <p:nvPr/>
            </p:nvSpPr>
            <p:spPr>
              <a:xfrm rot="16200000">
                <a:off x="15012441" y="20461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64" name="Oval 1563">
                <a:extLst>
                  <a:ext uri="{FF2B5EF4-FFF2-40B4-BE49-F238E27FC236}">
                    <a16:creationId xmlns:a16="http://schemas.microsoft.com/office/drawing/2014/main" id="{E68D48EE-4F16-4278-ADFF-7DE21C79DCF0}"/>
                  </a:ext>
                </a:extLst>
              </p:cNvPr>
              <p:cNvSpPr/>
              <p:nvPr/>
            </p:nvSpPr>
            <p:spPr>
              <a:xfrm rot="16200000">
                <a:off x="15012441" y="785756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67" name="Oval 1566">
                <a:extLst>
                  <a:ext uri="{FF2B5EF4-FFF2-40B4-BE49-F238E27FC236}">
                    <a16:creationId xmlns:a16="http://schemas.microsoft.com/office/drawing/2014/main" id="{5DBA18D9-5551-41E1-A54E-DDFF3EC95EF5}"/>
                  </a:ext>
                </a:extLst>
              </p:cNvPr>
              <p:cNvSpPr/>
              <p:nvPr/>
            </p:nvSpPr>
            <p:spPr>
              <a:xfrm rot="16200000">
                <a:off x="3626578" y="20461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68" name="Oval 1567">
                <a:extLst>
                  <a:ext uri="{FF2B5EF4-FFF2-40B4-BE49-F238E27FC236}">
                    <a16:creationId xmlns:a16="http://schemas.microsoft.com/office/drawing/2014/main" id="{261AAA64-3DD1-4124-A658-F05E298E9DED}"/>
                  </a:ext>
                </a:extLst>
              </p:cNvPr>
              <p:cNvSpPr/>
              <p:nvPr/>
            </p:nvSpPr>
            <p:spPr>
              <a:xfrm rot="16200000">
                <a:off x="3626578" y="785756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3E47899-3AED-42A1-B6E1-0A0ABA8A5A4D}"/>
                </a:ext>
              </a:extLst>
            </p:cNvPr>
            <p:cNvSpPr txBox="1"/>
            <p:nvPr/>
          </p:nvSpPr>
          <p:spPr>
            <a:xfrm>
              <a:off x="8199120" y="-7985760"/>
              <a:ext cx="36615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The Internet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7BAEA98-B889-4970-BB17-A0D6B6A748B5}"/>
              </a:ext>
            </a:extLst>
          </p:cNvPr>
          <p:cNvGrpSpPr/>
          <p:nvPr/>
        </p:nvGrpSpPr>
        <p:grpSpPr>
          <a:xfrm>
            <a:off x="5242560" y="4979990"/>
            <a:ext cx="5787977" cy="769441"/>
            <a:chOff x="5410200" y="-6675120"/>
            <a:chExt cx="5787977" cy="769441"/>
          </a:xfrm>
        </p:grpSpPr>
        <p:sp>
          <p:nvSpPr>
            <p:cNvPr id="1569" name="TextBox 1568">
              <a:extLst>
                <a:ext uri="{FF2B5EF4-FFF2-40B4-BE49-F238E27FC236}">
                  <a16:creationId xmlns:a16="http://schemas.microsoft.com/office/drawing/2014/main" id="{B354EE5B-C640-4B22-87BE-93E3A38E44C4}"/>
                </a:ext>
              </a:extLst>
            </p:cNvPr>
            <p:cNvSpPr txBox="1"/>
            <p:nvPr/>
          </p:nvSpPr>
          <p:spPr>
            <a:xfrm>
              <a:off x="5926990" y="-6578040"/>
              <a:ext cx="52711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Was built for </a:t>
              </a:r>
              <a:r>
                <a:rPr lang="en-US" sz="3200" b="1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web pages</a:t>
              </a:r>
            </a:p>
          </p:txBody>
        </p:sp>
        <p:sp>
          <p:nvSpPr>
            <p:cNvPr id="364" name="TextBox 363">
              <a:extLst>
                <a:ext uri="{FF2B5EF4-FFF2-40B4-BE49-F238E27FC236}">
                  <a16:creationId xmlns:a16="http://schemas.microsoft.com/office/drawing/2014/main" id="{7C69ED8E-EE43-41E6-931C-5779AA433F8D}"/>
                </a:ext>
              </a:extLst>
            </p:cNvPr>
            <p:cNvSpPr txBox="1"/>
            <p:nvPr/>
          </p:nvSpPr>
          <p:spPr>
            <a:xfrm>
              <a:off x="5410200" y="-6675120"/>
              <a:ext cx="41710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–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4E9A53F-EF7B-4E11-97E4-D8FEBAEE90D2}"/>
              </a:ext>
            </a:extLst>
          </p:cNvPr>
          <p:cNvGrpSpPr/>
          <p:nvPr/>
        </p:nvGrpSpPr>
        <p:grpSpPr>
          <a:xfrm>
            <a:off x="5242560" y="6001070"/>
            <a:ext cx="8468006" cy="1196067"/>
            <a:chOff x="5410200" y="-5654040"/>
            <a:chExt cx="8468006" cy="1196067"/>
          </a:xfrm>
        </p:grpSpPr>
        <p:sp>
          <p:nvSpPr>
            <p:cNvPr id="1570" name="TextBox 1569">
              <a:extLst>
                <a:ext uri="{FF2B5EF4-FFF2-40B4-BE49-F238E27FC236}">
                  <a16:creationId xmlns:a16="http://schemas.microsoft.com/office/drawing/2014/main" id="{AE76ABED-EF1C-4E6B-828D-5FEC28030D4E}"/>
                </a:ext>
              </a:extLst>
            </p:cNvPr>
            <p:cNvSpPr txBox="1"/>
            <p:nvPr/>
          </p:nvSpPr>
          <p:spPr>
            <a:xfrm>
              <a:off x="5926990" y="-5535191"/>
              <a:ext cx="795121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Optimized to transport </a:t>
              </a:r>
              <a:r>
                <a:rPr lang="en-US" sz="3200" b="1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HTTP/HTTPS </a:t>
              </a:r>
              <a:br>
                <a:rPr lang="en-US" sz="3200" b="1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</a:br>
              <a:r>
                <a:rPr lang="en-US" sz="3200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on top of </a:t>
              </a:r>
              <a:r>
                <a:rPr lang="en-US" sz="3200" b="1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TCP</a:t>
              </a:r>
            </a:p>
          </p:txBody>
        </p:sp>
        <p:sp>
          <p:nvSpPr>
            <p:cNvPr id="365" name="TextBox 364">
              <a:extLst>
                <a:ext uri="{FF2B5EF4-FFF2-40B4-BE49-F238E27FC236}">
                  <a16:creationId xmlns:a16="http://schemas.microsoft.com/office/drawing/2014/main" id="{6C74FFB5-6A41-472F-BB9C-5869C62DE1CF}"/>
                </a:ext>
              </a:extLst>
            </p:cNvPr>
            <p:cNvSpPr txBox="1"/>
            <p:nvPr/>
          </p:nvSpPr>
          <p:spPr>
            <a:xfrm>
              <a:off x="5410200" y="-5654040"/>
              <a:ext cx="4171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–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1894FE7-F212-4E05-922A-DD9ED91A5B1E}"/>
              </a:ext>
            </a:extLst>
          </p:cNvPr>
          <p:cNvGrpSpPr/>
          <p:nvPr/>
        </p:nvGrpSpPr>
        <p:grpSpPr>
          <a:xfrm>
            <a:off x="5242560" y="7433630"/>
            <a:ext cx="9985792" cy="1064245"/>
            <a:chOff x="5410200" y="-4221480"/>
            <a:chExt cx="9985792" cy="1064245"/>
          </a:xfrm>
        </p:grpSpPr>
        <p:sp>
          <p:nvSpPr>
            <p:cNvPr id="1571" name="TextBox 1570">
              <a:extLst>
                <a:ext uri="{FF2B5EF4-FFF2-40B4-BE49-F238E27FC236}">
                  <a16:creationId xmlns:a16="http://schemas.microsoft.com/office/drawing/2014/main" id="{499FCC14-4539-4DF5-9635-E6C1FB2C9C53}"/>
                </a:ext>
              </a:extLst>
            </p:cNvPr>
            <p:cNvSpPr txBox="1"/>
            <p:nvPr/>
          </p:nvSpPr>
          <p:spPr>
            <a:xfrm>
              <a:off x="5926990" y="-4111342"/>
              <a:ext cx="946900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NOT </a:t>
              </a:r>
              <a:r>
                <a:rPr lang="en-US" sz="3200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built for real-time applications </a:t>
              </a:r>
              <a:br>
                <a:rPr lang="en-US" sz="3200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</a:br>
              <a:r>
                <a:rPr lang="en-US" sz="2400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(UC, VoIP, APIs, </a:t>
              </a:r>
              <a:r>
                <a:rPr lang="en-US" sz="2400" spc="200" dirty="0" err="1">
                  <a:solidFill>
                    <a:srgbClr val="515151"/>
                  </a:solidFill>
                  <a:latin typeface="Trebuchet MS" panose="020B0603020202020204" pitchFamily="34" charset="0"/>
                </a:rPr>
                <a:t>ForEx</a:t>
              </a:r>
              <a:r>
                <a:rPr lang="en-US" sz="2400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, gambling, WebRTC, Sockets, etc.)</a:t>
              </a:r>
            </a:p>
          </p:txBody>
        </p:sp>
        <p:sp>
          <p:nvSpPr>
            <p:cNvPr id="366" name="TextBox 365">
              <a:extLst>
                <a:ext uri="{FF2B5EF4-FFF2-40B4-BE49-F238E27FC236}">
                  <a16:creationId xmlns:a16="http://schemas.microsoft.com/office/drawing/2014/main" id="{31231BC0-4712-431A-B557-A3696617ABAB}"/>
                </a:ext>
              </a:extLst>
            </p:cNvPr>
            <p:cNvSpPr txBox="1"/>
            <p:nvPr/>
          </p:nvSpPr>
          <p:spPr>
            <a:xfrm>
              <a:off x="5410200" y="-4221480"/>
              <a:ext cx="4171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357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1161 0.08136 L 0.01966 0.13089 L -0.00347 0.07435 L -0.01311 0.13874 L 0.0079 0.07477 L 0.01295 0.14323 L -0.01619 0.09357 L 0.01248 0.07926 L -0.0011 0.14913 L -0.00024 0.07253 L 0.00616 0.148 L 0.01872 0.08698 L -0.00568 0.14464 L -0.01358 0.08487 " pathEditMode="relative" rAng="0" ptsTypes="AAAAAAAAAAAAAA">
                                      <p:cBhvr>
                                        <p:cTn id="11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4" y="294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0"/>
                                        <p:tgtEl>
                                          <p:spTgt spid="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24 -0.10185 C -7.73279E-5 -0.05261 -0.00016 0.39689 -7.73279E-5 0.40432 C 0.00047 0.39507 -0.00024 -0.05247 -0.00024 -0.10241 " pathEditMode="relative" rAng="0" ptsTypes="AAA">
                                      <p:cBhvr>
                                        <p:cTn id="28" dur="1750" spd="-100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252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" grpId="0" animBg="1"/>
      <p:bldP spid="67" grpId="0" animBg="1"/>
      <p:bldP spid="1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D3054A6-B396-4A15-8572-D03FB644018A}"/>
              </a:ext>
            </a:extLst>
          </p:cNvPr>
          <p:cNvSpPr/>
          <p:nvPr/>
        </p:nvSpPr>
        <p:spPr>
          <a:xfrm>
            <a:off x="1541095" y="2475035"/>
            <a:ext cx="13106400" cy="7162800"/>
          </a:xfrm>
          <a:prstGeom prst="rect">
            <a:avLst/>
          </a:prstGeom>
          <a:solidFill>
            <a:srgbClr val="4A4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22ADAD-5530-4473-B1DD-372EEAA94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75" y="1911927"/>
            <a:ext cx="15162300" cy="887882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B4E0332-98CB-44B5-A7D7-C0EEEA65DD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1" y="1940406"/>
            <a:ext cx="15063094" cy="8820731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ADCF0CE7-3B44-47AC-AA0C-DF4E0E362520}"/>
              </a:ext>
            </a:extLst>
          </p:cNvPr>
          <p:cNvSpPr/>
          <p:nvPr/>
        </p:nvSpPr>
        <p:spPr>
          <a:xfrm>
            <a:off x="15309850" y="8615431"/>
            <a:ext cx="4156400" cy="1869151"/>
          </a:xfrm>
          <a:prstGeom prst="rect">
            <a:avLst/>
          </a:prstGeom>
          <a:solidFill>
            <a:srgbClr val="4A4A4A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1ACBF20-B3FA-4496-BB11-8FE07B3AE5AD}"/>
              </a:ext>
            </a:extLst>
          </p:cNvPr>
          <p:cNvSpPr/>
          <p:nvPr/>
        </p:nvSpPr>
        <p:spPr>
          <a:xfrm>
            <a:off x="15309850" y="8020050"/>
            <a:ext cx="4156400" cy="614059"/>
          </a:xfrm>
          <a:prstGeom prst="rect">
            <a:avLst/>
          </a:prstGeom>
          <a:solidFill>
            <a:srgbClr val="42424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E52B573-B518-4DC4-A6BD-31025712A336}"/>
              </a:ext>
            </a:extLst>
          </p:cNvPr>
          <p:cNvSpPr/>
          <p:nvPr/>
        </p:nvSpPr>
        <p:spPr>
          <a:xfrm>
            <a:off x="15309850" y="4188785"/>
            <a:ext cx="4156400" cy="625524"/>
          </a:xfrm>
          <a:prstGeom prst="rect">
            <a:avLst/>
          </a:prstGeom>
          <a:solidFill>
            <a:srgbClr val="42424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E2A5773-30EE-47C9-8500-38A90DA8F960}"/>
              </a:ext>
            </a:extLst>
          </p:cNvPr>
          <p:cNvSpPr/>
          <p:nvPr/>
        </p:nvSpPr>
        <p:spPr>
          <a:xfrm>
            <a:off x="15309850" y="4806291"/>
            <a:ext cx="4156400" cy="2680359"/>
          </a:xfrm>
          <a:prstGeom prst="rect">
            <a:avLst/>
          </a:prstGeom>
          <a:solidFill>
            <a:srgbClr val="4A4A4A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FFB946-349F-4D3B-B0FB-EE0162F63D56}"/>
              </a:ext>
            </a:extLst>
          </p:cNvPr>
          <p:cNvSpPr txBox="1"/>
          <p:nvPr/>
        </p:nvSpPr>
        <p:spPr>
          <a:xfrm>
            <a:off x="15619298" y="4933819"/>
            <a:ext cx="35375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rebuchet MS" charset="0"/>
              </a:rPr>
              <a:t>Randomly generate varied traffic patterns on the GENI network. For each pattern, scale demand to determine performance limit.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489BA9-BFF1-4463-9ABF-4028D1609FBB}"/>
              </a:ext>
            </a:extLst>
          </p:cNvPr>
          <p:cNvSpPr/>
          <p:nvPr/>
        </p:nvSpPr>
        <p:spPr>
          <a:xfrm>
            <a:off x="15309850" y="1758291"/>
            <a:ext cx="4156400" cy="1918359"/>
          </a:xfrm>
          <a:prstGeom prst="rect">
            <a:avLst/>
          </a:prstGeom>
          <a:solidFill>
            <a:srgbClr val="4A4A4A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48DFEA6-BB85-410C-87C6-8AD067852CE0}"/>
              </a:ext>
            </a:extLst>
          </p:cNvPr>
          <p:cNvSpPr/>
          <p:nvPr/>
        </p:nvSpPr>
        <p:spPr>
          <a:xfrm>
            <a:off x="15309850" y="1188584"/>
            <a:ext cx="4156400" cy="584775"/>
          </a:xfrm>
          <a:prstGeom prst="rect">
            <a:avLst/>
          </a:prstGeom>
          <a:solidFill>
            <a:srgbClr val="42424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598BC6-BD96-4AAB-9918-AECE2BFB4BD4}"/>
              </a:ext>
            </a:extLst>
          </p:cNvPr>
          <p:cNvSpPr txBox="1"/>
          <p:nvPr/>
        </p:nvSpPr>
        <p:spPr>
          <a:xfrm>
            <a:off x="5099050" y="1053429"/>
            <a:ext cx="57839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20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NSF GENI Evaluation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A067EF-4645-4737-8512-E866E23C69A7}"/>
              </a:ext>
            </a:extLst>
          </p:cNvPr>
          <p:cNvSpPr txBox="1"/>
          <p:nvPr/>
        </p:nvSpPr>
        <p:spPr>
          <a:xfrm>
            <a:off x="15532213" y="8715300"/>
            <a:ext cx="37116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rgbClr val="515151"/>
                </a:solidFill>
                <a:latin typeface="Trebuchet MS" charset="0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</a:rPr>
              <a:t>HALO supported 3x traffic at 10% latency between New York and Sunnyvale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3FE4AF-B8DD-46C0-A02D-485A08C47A3C}"/>
              </a:ext>
            </a:extLst>
          </p:cNvPr>
          <p:cNvSpPr txBox="1"/>
          <p:nvPr/>
        </p:nvSpPr>
        <p:spPr>
          <a:xfrm>
            <a:off x="15616119" y="1186875"/>
            <a:ext cx="3543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sz="3200" dirty="0"/>
              <a:t>GOAL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801194-9A1F-4845-BDA9-FA80B7A62252}"/>
              </a:ext>
            </a:extLst>
          </p:cNvPr>
          <p:cNvSpPr txBox="1"/>
          <p:nvPr/>
        </p:nvSpPr>
        <p:spPr>
          <a:xfrm>
            <a:off x="15619298" y="1898649"/>
            <a:ext cx="35375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rebuchet MS" charset="0"/>
              </a:rPr>
              <a:t>Compare Waltz performance to state of the art system: Google SDN WAN “B4”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F7B94FF-04FD-41D1-B489-DB5F366C5250}"/>
              </a:ext>
            </a:extLst>
          </p:cNvPr>
          <p:cNvSpPr txBox="1"/>
          <p:nvPr/>
        </p:nvSpPr>
        <p:spPr>
          <a:xfrm>
            <a:off x="15619298" y="4234875"/>
            <a:ext cx="3537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sz="3200" dirty="0"/>
              <a:t>TEST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8B69871-6A77-42FF-86F0-11AB5547EB12}"/>
              </a:ext>
            </a:extLst>
          </p:cNvPr>
          <p:cNvSpPr txBox="1"/>
          <p:nvPr/>
        </p:nvSpPr>
        <p:spPr>
          <a:xfrm>
            <a:off x="15619298" y="8026929"/>
            <a:ext cx="3537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sz="3200" dirty="0"/>
              <a:t>RESULT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F60A410-2DA9-403A-B689-04FB2D1347AD}"/>
              </a:ext>
            </a:extLst>
          </p:cNvPr>
          <p:cNvSpPr/>
          <p:nvPr/>
        </p:nvSpPr>
        <p:spPr>
          <a:xfrm rot="16200000">
            <a:off x="15250253" y="1127285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8299D2C-A003-4559-9226-43BFD33CDC39}"/>
              </a:ext>
            </a:extLst>
          </p:cNvPr>
          <p:cNvSpPr/>
          <p:nvPr/>
        </p:nvSpPr>
        <p:spPr>
          <a:xfrm rot="16200000">
            <a:off x="19410661" y="1127285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93E0AC2-C0F2-440E-A25C-D05FB23BF965}"/>
              </a:ext>
            </a:extLst>
          </p:cNvPr>
          <p:cNvSpPr/>
          <p:nvPr/>
        </p:nvSpPr>
        <p:spPr>
          <a:xfrm rot="16200000">
            <a:off x="15246242" y="3619078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350E7CA-B9C0-46F1-89E0-A6B213F78470}"/>
              </a:ext>
            </a:extLst>
          </p:cNvPr>
          <p:cNvSpPr/>
          <p:nvPr/>
        </p:nvSpPr>
        <p:spPr>
          <a:xfrm rot="16200000">
            <a:off x="19410661" y="3619078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55CEBEF-6F56-4515-B04C-54AA21F44AF5}"/>
              </a:ext>
            </a:extLst>
          </p:cNvPr>
          <p:cNvSpPr/>
          <p:nvPr/>
        </p:nvSpPr>
        <p:spPr>
          <a:xfrm rot="16200000">
            <a:off x="15246242" y="1717216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1FF9ADD-A04E-47F7-BB4E-F9A4679C4466}"/>
              </a:ext>
            </a:extLst>
          </p:cNvPr>
          <p:cNvSpPr/>
          <p:nvPr/>
        </p:nvSpPr>
        <p:spPr>
          <a:xfrm rot="16200000">
            <a:off x="19414672" y="1717216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94E129F0-A0DE-4402-A3AF-9936A94CA030}"/>
              </a:ext>
            </a:extLst>
          </p:cNvPr>
          <p:cNvSpPr/>
          <p:nvPr/>
        </p:nvSpPr>
        <p:spPr>
          <a:xfrm rot="16200000">
            <a:off x="15250253" y="4128412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065ECECB-B91F-4A18-AC3F-E6EA933BF4A3}"/>
              </a:ext>
            </a:extLst>
          </p:cNvPr>
          <p:cNvSpPr/>
          <p:nvPr/>
        </p:nvSpPr>
        <p:spPr>
          <a:xfrm rot="16200000">
            <a:off x="19414672" y="4128412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5288DD6A-A14C-42C0-B35E-DCC31CE0ED14}"/>
              </a:ext>
            </a:extLst>
          </p:cNvPr>
          <p:cNvSpPr/>
          <p:nvPr/>
        </p:nvSpPr>
        <p:spPr>
          <a:xfrm rot="16200000">
            <a:off x="15250253" y="7434824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C5EFE2C-6C21-48AD-A4FB-BF1E8D848583}"/>
              </a:ext>
            </a:extLst>
          </p:cNvPr>
          <p:cNvSpPr/>
          <p:nvPr/>
        </p:nvSpPr>
        <p:spPr>
          <a:xfrm rot="16200000">
            <a:off x="19410661" y="7430813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2A990AD9-F1C7-4295-90CB-2FFF7B9FEF3C}"/>
              </a:ext>
            </a:extLst>
          </p:cNvPr>
          <p:cNvSpPr/>
          <p:nvPr/>
        </p:nvSpPr>
        <p:spPr>
          <a:xfrm rot="16200000">
            <a:off x="15250253" y="4742409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C27C28B1-90F5-4AE4-9342-D6D244174A43}"/>
              </a:ext>
            </a:extLst>
          </p:cNvPr>
          <p:cNvSpPr/>
          <p:nvPr/>
        </p:nvSpPr>
        <p:spPr>
          <a:xfrm rot="16200000">
            <a:off x="19402033" y="4742409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FD9261C3-7B7B-49E0-B65B-BE1FD945D4B1}"/>
              </a:ext>
            </a:extLst>
          </p:cNvPr>
          <p:cNvSpPr/>
          <p:nvPr/>
        </p:nvSpPr>
        <p:spPr>
          <a:xfrm rot="16200000">
            <a:off x="15254264" y="7964959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BFCA9CD6-E638-4472-A2EC-2F0888C272B6}"/>
              </a:ext>
            </a:extLst>
          </p:cNvPr>
          <p:cNvSpPr/>
          <p:nvPr/>
        </p:nvSpPr>
        <p:spPr>
          <a:xfrm rot="16200000">
            <a:off x="19410661" y="7964959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C08C07E0-8BCC-4B3F-ABF4-1C47B26C7F26}"/>
              </a:ext>
            </a:extLst>
          </p:cNvPr>
          <p:cNvSpPr/>
          <p:nvPr/>
        </p:nvSpPr>
        <p:spPr>
          <a:xfrm rot="16200000">
            <a:off x="15246242" y="10425146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F696CA72-E964-47E0-9A38-56558857B43C}"/>
              </a:ext>
            </a:extLst>
          </p:cNvPr>
          <p:cNvSpPr/>
          <p:nvPr/>
        </p:nvSpPr>
        <p:spPr>
          <a:xfrm rot="16200000">
            <a:off x="19410661" y="10425146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B6F40C2-D12E-4068-A0B9-ABE71B07AE3E}"/>
              </a:ext>
            </a:extLst>
          </p:cNvPr>
          <p:cNvSpPr/>
          <p:nvPr/>
        </p:nvSpPr>
        <p:spPr>
          <a:xfrm rot="16200000">
            <a:off x="15246242" y="8578956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ACA3347E-CE5B-4AA5-9CBE-B6B3D48431A3}"/>
              </a:ext>
            </a:extLst>
          </p:cNvPr>
          <p:cNvSpPr/>
          <p:nvPr/>
        </p:nvSpPr>
        <p:spPr>
          <a:xfrm rot="16200000">
            <a:off x="19414672" y="8578956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67B1D035-68F9-416B-990A-199994C2CA77}"/>
              </a:ext>
            </a:extLst>
          </p:cNvPr>
          <p:cNvSpPr/>
          <p:nvPr/>
        </p:nvSpPr>
        <p:spPr>
          <a:xfrm>
            <a:off x="3663762" y="8467475"/>
            <a:ext cx="182880" cy="182880"/>
          </a:xfrm>
          <a:prstGeom prst="ellipse">
            <a:avLst/>
          </a:prstGeom>
          <a:solidFill>
            <a:srgbClr val="00B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FCA8D6C9-9373-45F4-96F7-91AC2D9F20DC}"/>
              </a:ext>
            </a:extLst>
          </p:cNvPr>
          <p:cNvSpPr/>
          <p:nvPr/>
        </p:nvSpPr>
        <p:spPr>
          <a:xfrm>
            <a:off x="7366141" y="8919871"/>
            <a:ext cx="182880" cy="182880"/>
          </a:xfrm>
          <a:prstGeom prst="ellipse">
            <a:avLst/>
          </a:prstGeom>
          <a:solidFill>
            <a:srgbClr val="00B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C1630F1B-B588-4244-85DC-B53BEE83F94A}"/>
              </a:ext>
            </a:extLst>
          </p:cNvPr>
          <p:cNvSpPr/>
          <p:nvPr/>
        </p:nvSpPr>
        <p:spPr>
          <a:xfrm>
            <a:off x="8026598" y="9448749"/>
            <a:ext cx="182880" cy="182880"/>
          </a:xfrm>
          <a:prstGeom prst="ellipse">
            <a:avLst/>
          </a:prstGeom>
          <a:solidFill>
            <a:srgbClr val="00B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B2A6D6A-8B45-4EEE-8D8F-AFB5954E2C79}"/>
              </a:ext>
            </a:extLst>
          </p:cNvPr>
          <p:cNvSpPr/>
          <p:nvPr/>
        </p:nvSpPr>
        <p:spPr>
          <a:xfrm>
            <a:off x="9603313" y="8567749"/>
            <a:ext cx="182880" cy="182880"/>
          </a:xfrm>
          <a:prstGeom prst="ellipse">
            <a:avLst/>
          </a:prstGeom>
          <a:solidFill>
            <a:srgbClr val="00B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30864193-824D-4C22-A72A-6F4D66DF2E1F}"/>
              </a:ext>
            </a:extLst>
          </p:cNvPr>
          <p:cNvSpPr/>
          <p:nvPr/>
        </p:nvSpPr>
        <p:spPr>
          <a:xfrm>
            <a:off x="3585642" y="7496964"/>
            <a:ext cx="365760" cy="4572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Arrow: Down 58">
            <a:extLst>
              <a:ext uri="{FF2B5EF4-FFF2-40B4-BE49-F238E27FC236}">
                <a16:creationId xmlns:a16="http://schemas.microsoft.com/office/drawing/2014/main" id="{8C1BC4A1-6F68-4E55-80E0-2248BE8746D8}"/>
              </a:ext>
            </a:extLst>
          </p:cNvPr>
          <p:cNvSpPr/>
          <p:nvPr/>
        </p:nvSpPr>
        <p:spPr>
          <a:xfrm>
            <a:off x="7277775" y="5494261"/>
            <a:ext cx="365760" cy="4572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Arrow: Down 59">
            <a:extLst>
              <a:ext uri="{FF2B5EF4-FFF2-40B4-BE49-F238E27FC236}">
                <a16:creationId xmlns:a16="http://schemas.microsoft.com/office/drawing/2014/main" id="{B1D3AAB0-9CEA-4128-8A32-E657EA321E4C}"/>
              </a:ext>
            </a:extLst>
          </p:cNvPr>
          <p:cNvSpPr/>
          <p:nvPr/>
        </p:nvSpPr>
        <p:spPr>
          <a:xfrm>
            <a:off x="7936728" y="7171707"/>
            <a:ext cx="365760" cy="4572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Arrow: Down 74">
            <a:extLst>
              <a:ext uri="{FF2B5EF4-FFF2-40B4-BE49-F238E27FC236}">
                <a16:creationId xmlns:a16="http://schemas.microsoft.com/office/drawing/2014/main" id="{AB65582D-D900-4C3B-8B13-4E6A0753EB11}"/>
              </a:ext>
            </a:extLst>
          </p:cNvPr>
          <p:cNvSpPr/>
          <p:nvPr/>
        </p:nvSpPr>
        <p:spPr>
          <a:xfrm>
            <a:off x="9522624" y="7287801"/>
            <a:ext cx="365760" cy="4572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E61405-B904-4996-890C-01CC262B9C8C}"/>
              </a:ext>
            </a:extLst>
          </p:cNvPr>
          <p:cNvSpPr txBox="1"/>
          <p:nvPr/>
        </p:nvSpPr>
        <p:spPr>
          <a:xfrm>
            <a:off x="3320753" y="6793790"/>
            <a:ext cx="884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Traffic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Change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B49E578-CBB3-4D46-88D9-5733C1110280}"/>
              </a:ext>
            </a:extLst>
          </p:cNvPr>
          <p:cNvSpPr txBox="1"/>
          <p:nvPr/>
        </p:nvSpPr>
        <p:spPr>
          <a:xfrm>
            <a:off x="7008590" y="4827885"/>
            <a:ext cx="884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Traffic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Change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D523A5E-BD7A-4510-80DF-D1AB61C2C492}"/>
              </a:ext>
            </a:extLst>
          </p:cNvPr>
          <p:cNvSpPr txBox="1"/>
          <p:nvPr/>
        </p:nvSpPr>
        <p:spPr>
          <a:xfrm>
            <a:off x="7670355" y="6445096"/>
            <a:ext cx="884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Traffic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Change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6ED3202-9514-4048-A4A8-B810DB8271E1}"/>
              </a:ext>
            </a:extLst>
          </p:cNvPr>
          <p:cNvSpPr txBox="1"/>
          <p:nvPr/>
        </p:nvSpPr>
        <p:spPr>
          <a:xfrm>
            <a:off x="9249596" y="6615058"/>
            <a:ext cx="884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Traffic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Change</a:t>
            </a: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A55DAAA4-45AA-409B-9EB1-8ED53D25CDE9}"/>
              </a:ext>
            </a:extLst>
          </p:cNvPr>
          <p:cNvGrpSpPr/>
          <p:nvPr/>
        </p:nvGrpSpPr>
        <p:grpSpPr>
          <a:xfrm>
            <a:off x="1456892" y="2369606"/>
            <a:ext cx="13298379" cy="7975471"/>
            <a:chOff x="1424390" y="2419624"/>
            <a:chExt cx="13298379" cy="7975471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106F278C-B5F2-4AD8-8953-020F779FBD56}"/>
                </a:ext>
              </a:extLst>
            </p:cNvPr>
            <p:cNvSpPr/>
            <p:nvPr/>
          </p:nvSpPr>
          <p:spPr>
            <a:xfrm>
              <a:off x="1515979" y="2509396"/>
              <a:ext cx="13114421" cy="7793506"/>
            </a:xfrm>
            <a:prstGeom prst="rect">
              <a:avLst/>
            </a:prstGeom>
            <a:solidFill>
              <a:srgbClr val="4A4A4A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8D480875-A8E2-421C-BC1B-45FFBC797A4F}"/>
                </a:ext>
              </a:extLst>
            </p:cNvPr>
            <p:cNvSpPr txBox="1"/>
            <p:nvPr/>
          </p:nvSpPr>
          <p:spPr>
            <a:xfrm>
              <a:off x="4905465" y="2771879"/>
              <a:ext cx="642393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 spc="200" dirty="0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New York to Sunnyvale</a:t>
              </a: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1DF230B-F4E7-4CF8-98F3-D8EE9F7D2EA2}"/>
                </a:ext>
              </a:extLst>
            </p:cNvPr>
            <p:cNvSpPr/>
            <p:nvPr/>
          </p:nvSpPr>
          <p:spPr>
            <a:xfrm rot="16200000">
              <a:off x="14539889" y="2419624"/>
              <a:ext cx="182880" cy="182880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B2E17D02-D194-46EC-A3BF-2CAD477CEB04}"/>
                </a:ext>
              </a:extLst>
            </p:cNvPr>
            <p:cNvSpPr/>
            <p:nvPr/>
          </p:nvSpPr>
          <p:spPr>
            <a:xfrm rot="16200000">
              <a:off x="14539889" y="10212215"/>
              <a:ext cx="182880" cy="182880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C37EA5F-B135-46DC-B659-F4AFF0B002B8}"/>
                </a:ext>
              </a:extLst>
            </p:cNvPr>
            <p:cNvSpPr/>
            <p:nvPr/>
          </p:nvSpPr>
          <p:spPr>
            <a:xfrm rot="16200000">
              <a:off x="1424390" y="2419624"/>
              <a:ext cx="182880" cy="182880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E7B222D2-5EAB-4332-B01C-32D4FE3D3B5F}"/>
                </a:ext>
              </a:extLst>
            </p:cNvPr>
            <p:cNvSpPr/>
            <p:nvPr/>
          </p:nvSpPr>
          <p:spPr>
            <a:xfrm rot="16200000">
              <a:off x="1424390" y="10212215"/>
              <a:ext cx="182880" cy="182880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D6EE0ED-E081-430C-8FD2-EF0CD64F3B4F}"/>
              </a:ext>
            </a:extLst>
          </p:cNvPr>
          <p:cNvGrpSpPr/>
          <p:nvPr/>
        </p:nvGrpSpPr>
        <p:grpSpPr>
          <a:xfrm>
            <a:off x="4133805" y="4381850"/>
            <a:ext cx="8795721" cy="1572015"/>
            <a:chOff x="4133805" y="4326014"/>
            <a:chExt cx="8795721" cy="157201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8FC4483-D8E2-4598-85B3-1E32E66172C5}"/>
                </a:ext>
              </a:extLst>
            </p:cNvPr>
            <p:cNvSpPr/>
            <p:nvPr/>
          </p:nvSpPr>
          <p:spPr>
            <a:xfrm rot="5400000">
              <a:off x="5252331" y="3207488"/>
              <a:ext cx="694855" cy="293190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14D42349-DB2F-4AC7-A168-5BE61D49982E}"/>
                </a:ext>
              </a:extLst>
            </p:cNvPr>
            <p:cNvSpPr/>
            <p:nvPr/>
          </p:nvSpPr>
          <p:spPr>
            <a:xfrm rot="5400000">
              <a:off x="8184238" y="1152742"/>
              <a:ext cx="694855" cy="8795720"/>
            </a:xfrm>
            <a:prstGeom prst="rect">
              <a:avLst/>
            </a:prstGeom>
            <a:solidFill>
              <a:srgbClr val="00B4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B6162778-E465-474A-8C3F-8407DC32F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74490" y="5426381"/>
              <a:ext cx="1402128" cy="248442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CFF1BE6-D0A3-466A-B89B-B85476B11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5860" y="4474447"/>
              <a:ext cx="1348799" cy="455894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B78AB3C-D487-492F-B5AF-E4DC672A5F6A}"/>
              </a:ext>
            </a:extLst>
          </p:cNvPr>
          <p:cNvGrpSpPr/>
          <p:nvPr/>
        </p:nvGrpSpPr>
        <p:grpSpPr>
          <a:xfrm>
            <a:off x="4133805" y="7595231"/>
            <a:ext cx="9773023" cy="1576330"/>
            <a:chOff x="4133805" y="7539395"/>
            <a:chExt cx="9773023" cy="1576330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EEBFAAD3-D552-46A6-ABB3-B697E9D88A69}"/>
                </a:ext>
              </a:extLst>
            </p:cNvPr>
            <p:cNvSpPr/>
            <p:nvPr/>
          </p:nvSpPr>
          <p:spPr>
            <a:xfrm rot="5400000">
              <a:off x="8672889" y="3000312"/>
              <a:ext cx="694855" cy="97730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1A99CCA1-D476-427B-8340-FEC4B3BEBBC9}"/>
                </a:ext>
              </a:extLst>
            </p:cNvPr>
            <p:cNvSpPr/>
            <p:nvPr/>
          </p:nvSpPr>
          <p:spPr>
            <a:xfrm rot="5400000">
              <a:off x="4275029" y="8279646"/>
              <a:ext cx="694855" cy="977303"/>
            </a:xfrm>
            <a:prstGeom prst="rect">
              <a:avLst/>
            </a:prstGeom>
            <a:solidFill>
              <a:srgbClr val="00B4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F36BF300-BFB6-4BB9-BCDB-06582D3C3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0791" y="8648012"/>
              <a:ext cx="1402128" cy="248442"/>
            </a:xfrm>
            <a:prstGeom prst="rect">
              <a:avLst/>
            </a:prstGeom>
          </p:spPr>
        </p:pic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20092366-CC75-4990-8220-993990E7FF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72281" y="7688909"/>
              <a:ext cx="1348799" cy="455894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82CBDA7-8BD6-4FE0-993A-DF43A713FB24}"/>
              </a:ext>
            </a:extLst>
          </p:cNvPr>
          <p:cNvGrpSpPr/>
          <p:nvPr/>
        </p:nvGrpSpPr>
        <p:grpSpPr>
          <a:xfrm>
            <a:off x="1830123" y="4130941"/>
            <a:ext cx="2303682" cy="2035886"/>
            <a:chOff x="1830123" y="4075105"/>
            <a:chExt cx="2303682" cy="2035886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E36D8A1-37C0-40BD-B279-29C328A2F847}"/>
                </a:ext>
              </a:extLst>
            </p:cNvPr>
            <p:cNvSpPr txBox="1"/>
            <p:nvPr/>
          </p:nvSpPr>
          <p:spPr>
            <a:xfrm>
              <a:off x="1830123" y="4868832"/>
              <a:ext cx="20473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spc="200" dirty="0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THROUGHPUT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E7809E-56A5-4657-B9DA-94246B43269E}"/>
                </a:ext>
              </a:extLst>
            </p:cNvPr>
            <p:cNvCxnSpPr>
              <a:cxnSpLocks/>
            </p:cNvCxnSpPr>
            <p:nvPr/>
          </p:nvCxnSpPr>
          <p:spPr>
            <a:xfrm>
              <a:off x="4133805" y="4075105"/>
              <a:ext cx="0" cy="20358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85742A1-339A-4116-B953-C4A046D6A41B}"/>
              </a:ext>
            </a:extLst>
          </p:cNvPr>
          <p:cNvGrpSpPr/>
          <p:nvPr/>
        </p:nvGrpSpPr>
        <p:grpSpPr>
          <a:xfrm>
            <a:off x="2168806" y="7366619"/>
            <a:ext cx="1964999" cy="2035886"/>
            <a:chOff x="2168806" y="7310783"/>
            <a:chExt cx="1964999" cy="2035886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E1F4EE57-1C7B-4BAA-A0FA-7DE347B757EF}"/>
                </a:ext>
              </a:extLst>
            </p:cNvPr>
            <p:cNvCxnSpPr>
              <a:cxnSpLocks/>
            </p:cNvCxnSpPr>
            <p:nvPr/>
          </p:nvCxnSpPr>
          <p:spPr>
            <a:xfrm>
              <a:off x="4133805" y="7310783"/>
              <a:ext cx="0" cy="203588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B170C55F-3370-4AE5-8590-BA5AE9F8FE02}"/>
                </a:ext>
              </a:extLst>
            </p:cNvPr>
            <p:cNvSpPr txBox="1"/>
            <p:nvPr/>
          </p:nvSpPr>
          <p:spPr>
            <a:xfrm>
              <a:off x="2168806" y="8088703"/>
              <a:ext cx="136999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spc="200" dirty="0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LATENCY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063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57928E-7 -3.13131E-6 L 1.57928E-7 -0.0384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87239E-6 3.7037E-6 L -3.87239E-6 -0.2594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97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89324E-6 -3.46801E-6 L -2.89324E-6 -0.15768 " pathEditMode="relative" rAng="0" ptsTypes="AA">
                                      <p:cBhvr>
                                        <p:cTn id="4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8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10171E-6 -1.51515E-6 L -3.10171E-6 -0.06734 " pathEditMode="relative" rAng="0" ptsTypes="AA">
                                      <p:cBhvr>
                                        <p:cTn id="6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67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5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5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14" grpId="0" animBg="1"/>
      <p:bldP spid="59" grpId="0" animBg="1"/>
      <p:bldP spid="60" grpId="0" animBg="1"/>
      <p:bldP spid="75" grpId="0" animBg="1"/>
      <p:bldP spid="16" grpId="0"/>
      <p:bldP spid="77" grpId="0"/>
      <p:bldP spid="78" grpId="0"/>
      <p:bldP spid="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A5BF0FE-FF59-4202-A601-C3A87273B3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" y="1695450"/>
            <a:ext cx="14807864" cy="94377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598BC6-BD96-4AAB-9918-AECE2BFB4BD4}"/>
              </a:ext>
            </a:extLst>
          </p:cNvPr>
          <p:cNvSpPr txBox="1"/>
          <p:nvPr/>
        </p:nvSpPr>
        <p:spPr>
          <a:xfrm>
            <a:off x="3152658" y="1054346"/>
            <a:ext cx="96767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20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AT&amp;T Network Design Competition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DCF0CE7-3B44-47AC-AA0C-DF4E0E362520}"/>
              </a:ext>
            </a:extLst>
          </p:cNvPr>
          <p:cNvSpPr/>
          <p:nvPr/>
        </p:nvSpPr>
        <p:spPr>
          <a:xfrm>
            <a:off x="15309850" y="8609166"/>
            <a:ext cx="4156400" cy="1188083"/>
          </a:xfrm>
          <a:prstGeom prst="rect">
            <a:avLst/>
          </a:prstGeom>
          <a:solidFill>
            <a:srgbClr val="4A4A4A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1ACBF20-B3FA-4496-BB11-8FE07B3AE5AD}"/>
              </a:ext>
            </a:extLst>
          </p:cNvPr>
          <p:cNvSpPr/>
          <p:nvPr/>
        </p:nvSpPr>
        <p:spPr>
          <a:xfrm>
            <a:off x="15309850" y="8013785"/>
            <a:ext cx="4156400" cy="614059"/>
          </a:xfrm>
          <a:prstGeom prst="rect">
            <a:avLst/>
          </a:prstGeom>
          <a:solidFill>
            <a:srgbClr val="42424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E52B573-B518-4DC4-A6BD-31025712A336}"/>
              </a:ext>
            </a:extLst>
          </p:cNvPr>
          <p:cNvSpPr/>
          <p:nvPr/>
        </p:nvSpPr>
        <p:spPr>
          <a:xfrm>
            <a:off x="15309850" y="4182520"/>
            <a:ext cx="4156400" cy="625524"/>
          </a:xfrm>
          <a:prstGeom prst="rect">
            <a:avLst/>
          </a:prstGeom>
          <a:solidFill>
            <a:srgbClr val="42424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E2A5773-30EE-47C9-8500-38A90DA8F960}"/>
              </a:ext>
            </a:extLst>
          </p:cNvPr>
          <p:cNvSpPr/>
          <p:nvPr/>
        </p:nvSpPr>
        <p:spPr>
          <a:xfrm>
            <a:off x="15309850" y="4800026"/>
            <a:ext cx="4156400" cy="2680359"/>
          </a:xfrm>
          <a:prstGeom prst="rect">
            <a:avLst/>
          </a:prstGeom>
          <a:solidFill>
            <a:srgbClr val="4A4A4A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FFB946-349F-4D3B-B0FB-EE0162F63D56}"/>
              </a:ext>
            </a:extLst>
          </p:cNvPr>
          <p:cNvSpPr txBox="1"/>
          <p:nvPr/>
        </p:nvSpPr>
        <p:spPr>
          <a:xfrm>
            <a:off x="15619298" y="4927554"/>
            <a:ext cx="35375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rebuchet MS" charset="0"/>
              </a:rPr>
              <a:t>Simulate traffic patterns on a realistic carrier network using efficient routing and network design algorithms.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489BA9-BFF1-4463-9ABF-4028D1609FBB}"/>
              </a:ext>
            </a:extLst>
          </p:cNvPr>
          <p:cNvSpPr/>
          <p:nvPr/>
        </p:nvSpPr>
        <p:spPr>
          <a:xfrm>
            <a:off x="15309850" y="1752026"/>
            <a:ext cx="4156400" cy="1918359"/>
          </a:xfrm>
          <a:prstGeom prst="rect">
            <a:avLst/>
          </a:prstGeom>
          <a:solidFill>
            <a:srgbClr val="4A4A4A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48DFEA6-BB85-410C-87C6-8AD067852CE0}"/>
              </a:ext>
            </a:extLst>
          </p:cNvPr>
          <p:cNvSpPr/>
          <p:nvPr/>
        </p:nvSpPr>
        <p:spPr>
          <a:xfrm>
            <a:off x="15309850" y="1182319"/>
            <a:ext cx="4156400" cy="584775"/>
          </a:xfrm>
          <a:prstGeom prst="rect">
            <a:avLst/>
          </a:prstGeom>
          <a:solidFill>
            <a:srgbClr val="42424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A067EF-4645-4737-8512-E866E23C69A7}"/>
              </a:ext>
            </a:extLst>
          </p:cNvPr>
          <p:cNvSpPr txBox="1"/>
          <p:nvPr/>
        </p:nvSpPr>
        <p:spPr>
          <a:xfrm>
            <a:off x="15822831" y="8807726"/>
            <a:ext cx="3130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solidFill>
                  <a:srgbClr val="515151"/>
                </a:solidFill>
                <a:latin typeface="Trebuchet MS" charset="0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</a:rPr>
              <a:t>HALO won the AT&amp;T SDN competition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3FE4AF-B8DD-46C0-A02D-485A08C47A3C}"/>
              </a:ext>
            </a:extLst>
          </p:cNvPr>
          <p:cNvSpPr txBox="1"/>
          <p:nvPr/>
        </p:nvSpPr>
        <p:spPr>
          <a:xfrm>
            <a:off x="15616119" y="1180610"/>
            <a:ext cx="3543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sz="3200" dirty="0"/>
              <a:t>GOAL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801194-9A1F-4845-BDA9-FA80B7A62252}"/>
              </a:ext>
            </a:extLst>
          </p:cNvPr>
          <p:cNvSpPr txBox="1"/>
          <p:nvPr/>
        </p:nvSpPr>
        <p:spPr>
          <a:xfrm>
            <a:off x="15619298" y="1892384"/>
            <a:ext cx="35375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Trebuchet MS" charset="0"/>
              </a:rPr>
              <a:t>Design a robust, optimal IP backbone network that meets latency and packet loss constraints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F7B94FF-04FD-41D1-B489-DB5F366C5250}"/>
              </a:ext>
            </a:extLst>
          </p:cNvPr>
          <p:cNvSpPr txBox="1"/>
          <p:nvPr/>
        </p:nvSpPr>
        <p:spPr>
          <a:xfrm>
            <a:off x="15619298" y="4228610"/>
            <a:ext cx="3537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sz="3200" dirty="0"/>
              <a:t>TEST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8B69871-6A77-42FF-86F0-11AB5547EB12}"/>
              </a:ext>
            </a:extLst>
          </p:cNvPr>
          <p:cNvSpPr txBox="1"/>
          <p:nvPr/>
        </p:nvSpPr>
        <p:spPr>
          <a:xfrm>
            <a:off x="15619298" y="8020664"/>
            <a:ext cx="3537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400" b="1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sz="3200" dirty="0"/>
              <a:t>RESULT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F60A410-2DA9-403A-B689-04FB2D1347AD}"/>
              </a:ext>
            </a:extLst>
          </p:cNvPr>
          <p:cNvSpPr/>
          <p:nvPr/>
        </p:nvSpPr>
        <p:spPr>
          <a:xfrm rot="16200000">
            <a:off x="15254264" y="1125783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8299D2C-A003-4559-9226-43BFD33CDC39}"/>
              </a:ext>
            </a:extLst>
          </p:cNvPr>
          <p:cNvSpPr/>
          <p:nvPr/>
        </p:nvSpPr>
        <p:spPr>
          <a:xfrm rot="16200000">
            <a:off x="19408405" y="1125783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93E0AC2-C0F2-440E-A25C-D05FB23BF965}"/>
              </a:ext>
            </a:extLst>
          </p:cNvPr>
          <p:cNvSpPr/>
          <p:nvPr/>
        </p:nvSpPr>
        <p:spPr>
          <a:xfrm rot="16200000">
            <a:off x="15254264" y="3612813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350E7CA-B9C0-46F1-89E0-A6B213F78470}"/>
              </a:ext>
            </a:extLst>
          </p:cNvPr>
          <p:cNvSpPr/>
          <p:nvPr/>
        </p:nvSpPr>
        <p:spPr>
          <a:xfrm rot="16200000">
            <a:off x="19413168" y="3612813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55CEBEF-6F56-4515-B04C-54AA21F44AF5}"/>
              </a:ext>
            </a:extLst>
          </p:cNvPr>
          <p:cNvSpPr/>
          <p:nvPr/>
        </p:nvSpPr>
        <p:spPr>
          <a:xfrm rot="16200000">
            <a:off x="15254264" y="1710951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1FF9ADD-A04E-47F7-BB4E-F9A4679C4466}"/>
              </a:ext>
            </a:extLst>
          </p:cNvPr>
          <p:cNvSpPr/>
          <p:nvPr/>
        </p:nvSpPr>
        <p:spPr>
          <a:xfrm rot="16200000">
            <a:off x="19408405" y="1710951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94E129F0-A0DE-4402-A3AF-9936A94CA030}"/>
              </a:ext>
            </a:extLst>
          </p:cNvPr>
          <p:cNvSpPr/>
          <p:nvPr/>
        </p:nvSpPr>
        <p:spPr>
          <a:xfrm rot="16200000">
            <a:off x="15259027" y="4122398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065ECECB-B91F-4A18-AC3F-E6EA933BF4A3}"/>
              </a:ext>
            </a:extLst>
          </p:cNvPr>
          <p:cNvSpPr/>
          <p:nvPr/>
        </p:nvSpPr>
        <p:spPr>
          <a:xfrm rot="16200000">
            <a:off x="19408405" y="4122398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5288DD6A-A14C-42C0-B35E-DCC31CE0ED14}"/>
              </a:ext>
            </a:extLst>
          </p:cNvPr>
          <p:cNvSpPr/>
          <p:nvPr/>
        </p:nvSpPr>
        <p:spPr>
          <a:xfrm rot="16200000">
            <a:off x="15254264" y="7423044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C5EFE2C-6C21-48AD-A4FB-BF1E8D848583}"/>
              </a:ext>
            </a:extLst>
          </p:cNvPr>
          <p:cNvSpPr/>
          <p:nvPr/>
        </p:nvSpPr>
        <p:spPr>
          <a:xfrm rot="16200000">
            <a:off x="19408405" y="7423044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2A990AD9-F1C7-4295-90CB-2FFF7B9FEF3C}"/>
              </a:ext>
            </a:extLst>
          </p:cNvPr>
          <p:cNvSpPr/>
          <p:nvPr/>
        </p:nvSpPr>
        <p:spPr>
          <a:xfrm rot="16200000">
            <a:off x="15254264" y="4745670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C27C28B1-90F5-4AE4-9342-D6D244174A43}"/>
              </a:ext>
            </a:extLst>
          </p:cNvPr>
          <p:cNvSpPr/>
          <p:nvPr/>
        </p:nvSpPr>
        <p:spPr>
          <a:xfrm rot="16200000">
            <a:off x="19413168" y="4745670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FD9261C3-7B7B-49E0-B65B-BE1FD945D4B1}"/>
              </a:ext>
            </a:extLst>
          </p:cNvPr>
          <p:cNvSpPr/>
          <p:nvPr/>
        </p:nvSpPr>
        <p:spPr>
          <a:xfrm rot="16200000">
            <a:off x="15254264" y="7957441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BFCA9CD6-E638-4472-A2EC-2F0888C272B6}"/>
              </a:ext>
            </a:extLst>
          </p:cNvPr>
          <p:cNvSpPr/>
          <p:nvPr/>
        </p:nvSpPr>
        <p:spPr>
          <a:xfrm rot="16200000">
            <a:off x="19413168" y="7957441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C08C07E0-8BCC-4B3F-ABF4-1C47B26C7F26}"/>
              </a:ext>
            </a:extLst>
          </p:cNvPr>
          <p:cNvSpPr/>
          <p:nvPr/>
        </p:nvSpPr>
        <p:spPr>
          <a:xfrm rot="16200000">
            <a:off x="15247914" y="9740986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F696CA72-E964-47E0-9A38-56558857B43C}"/>
              </a:ext>
            </a:extLst>
          </p:cNvPr>
          <p:cNvSpPr/>
          <p:nvPr/>
        </p:nvSpPr>
        <p:spPr>
          <a:xfrm rot="16200000">
            <a:off x="19413168" y="9737808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B6F40C2-D12E-4068-A0B9-ABE71B07AE3E}"/>
              </a:ext>
            </a:extLst>
          </p:cNvPr>
          <p:cNvSpPr/>
          <p:nvPr/>
        </p:nvSpPr>
        <p:spPr>
          <a:xfrm rot="16200000">
            <a:off x="15249501" y="8571187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ACA3347E-CE5B-4AA5-9CBE-B6B3D48431A3}"/>
              </a:ext>
            </a:extLst>
          </p:cNvPr>
          <p:cNvSpPr/>
          <p:nvPr/>
        </p:nvSpPr>
        <p:spPr>
          <a:xfrm rot="16200000">
            <a:off x="19413168" y="8571187"/>
            <a:ext cx="118872" cy="11887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0FC3CC00-8EBB-497A-9078-7D90B60F88A4}"/>
              </a:ext>
            </a:extLst>
          </p:cNvPr>
          <p:cNvSpPr/>
          <p:nvPr/>
        </p:nvSpPr>
        <p:spPr>
          <a:xfrm>
            <a:off x="9359153" y="3836206"/>
            <a:ext cx="3836894" cy="1399181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6894" h="1399181">
                <a:moveTo>
                  <a:pt x="3836894" y="825440"/>
                </a:moveTo>
                <a:cubicBezTo>
                  <a:pt x="3209862" y="495738"/>
                  <a:pt x="2530040" y="244727"/>
                  <a:pt x="2145553" y="138146"/>
                </a:cubicBezTo>
                <a:cubicBezTo>
                  <a:pt x="1761066" y="31565"/>
                  <a:pt x="1338728" y="-19235"/>
                  <a:pt x="1063811" y="6663"/>
                </a:cubicBezTo>
                <a:cubicBezTo>
                  <a:pt x="788894" y="32561"/>
                  <a:pt x="709207" y="56468"/>
                  <a:pt x="531906" y="150099"/>
                </a:cubicBezTo>
                <a:cubicBezTo>
                  <a:pt x="354605" y="243730"/>
                  <a:pt x="220133" y="366248"/>
                  <a:pt x="107576" y="640169"/>
                </a:cubicBezTo>
                <a:cubicBezTo>
                  <a:pt x="-4981" y="914090"/>
                  <a:pt x="15439" y="1096871"/>
                  <a:pt x="0" y="1399181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9" name="Freeform: Shape 518">
            <a:extLst>
              <a:ext uri="{FF2B5EF4-FFF2-40B4-BE49-F238E27FC236}">
                <a16:creationId xmlns:a16="http://schemas.microsoft.com/office/drawing/2014/main" id="{F91F2AD3-59FC-4D36-88F4-86BF675B0298}"/>
              </a:ext>
            </a:extLst>
          </p:cNvPr>
          <p:cNvSpPr/>
          <p:nvPr/>
        </p:nvSpPr>
        <p:spPr>
          <a:xfrm>
            <a:off x="9529482" y="5059982"/>
            <a:ext cx="1004047" cy="256087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48519 h 1422260"/>
              <a:gd name="connsiteX1" fmla="*/ 2145553 w 3836894"/>
              <a:gd name="connsiteY1" fmla="*/ 161225 h 1422260"/>
              <a:gd name="connsiteX2" fmla="*/ 1063811 w 3836894"/>
              <a:gd name="connsiteY2" fmla="*/ 29742 h 1422260"/>
              <a:gd name="connsiteX3" fmla="*/ 107576 w 3836894"/>
              <a:gd name="connsiteY3" fmla="*/ 663248 h 1422260"/>
              <a:gd name="connsiteX4" fmla="*/ 0 w 3836894"/>
              <a:gd name="connsiteY4" fmla="*/ 1422260 h 1422260"/>
              <a:gd name="connsiteX0" fmla="*/ 3836894 w 3836894"/>
              <a:gd name="connsiteY0" fmla="*/ 689357 h 1263098"/>
              <a:gd name="connsiteX1" fmla="*/ 2145553 w 3836894"/>
              <a:gd name="connsiteY1" fmla="*/ 2063 h 1263098"/>
              <a:gd name="connsiteX2" fmla="*/ 107576 w 3836894"/>
              <a:gd name="connsiteY2" fmla="*/ 504086 h 1263098"/>
              <a:gd name="connsiteX3" fmla="*/ 0 w 3836894"/>
              <a:gd name="connsiteY3" fmla="*/ 1263098 h 1263098"/>
              <a:gd name="connsiteX0" fmla="*/ 3836894 w 3836894"/>
              <a:gd name="connsiteY0" fmla="*/ 207442 h 781183"/>
              <a:gd name="connsiteX1" fmla="*/ 107576 w 3836894"/>
              <a:gd name="connsiteY1" fmla="*/ 22171 h 781183"/>
              <a:gd name="connsiteX2" fmla="*/ 0 w 3836894"/>
              <a:gd name="connsiteY2" fmla="*/ 781183 h 781183"/>
              <a:gd name="connsiteX0" fmla="*/ 1045766 w 1045766"/>
              <a:gd name="connsiteY0" fmla="*/ 463870 h 762693"/>
              <a:gd name="connsiteX1" fmla="*/ 113436 w 1045766"/>
              <a:gd name="connsiteY1" fmla="*/ 3681 h 762693"/>
              <a:gd name="connsiteX2" fmla="*/ 5860 w 1045766"/>
              <a:gd name="connsiteY2" fmla="*/ 762693 h 762693"/>
              <a:gd name="connsiteX0" fmla="*/ 1045766 w 1045766"/>
              <a:gd name="connsiteY0" fmla="*/ 464903 h 763726"/>
              <a:gd name="connsiteX1" fmla="*/ 113436 w 1045766"/>
              <a:gd name="connsiteY1" fmla="*/ 4714 h 763726"/>
              <a:gd name="connsiteX2" fmla="*/ 5860 w 1045766"/>
              <a:gd name="connsiteY2" fmla="*/ 763726 h 763726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19291 h 246397"/>
              <a:gd name="connsiteX1" fmla="*/ 424328 w 1021976"/>
              <a:gd name="connsiteY1" fmla="*/ 67102 h 246397"/>
              <a:gd name="connsiteX2" fmla="*/ 0 w 1021976"/>
              <a:gd name="connsiteY2" fmla="*/ 246397 h 246397"/>
              <a:gd name="connsiteX0" fmla="*/ 1021976 w 1021976"/>
              <a:gd name="connsiteY0" fmla="*/ 21712 h 248818"/>
              <a:gd name="connsiteX1" fmla="*/ 466163 w 1021976"/>
              <a:gd name="connsiteY1" fmla="*/ 57570 h 248818"/>
              <a:gd name="connsiteX2" fmla="*/ 0 w 1021976"/>
              <a:gd name="connsiteY2" fmla="*/ 248818 h 248818"/>
              <a:gd name="connsiteX0" fmla="*/ 1021976 w 1021976"/>
              <a:gd name="connsiteY0" fmla="*/ 28754 h 255860"/>
              <a:gd name="connsiteX1" fmla="*/ 466163 w 1021976"/>
              <a:gd name="connsiteY1" fmla="*/ 64612 h 255860"/>
              <a:gd name="connsiteX2" fmla="*/ 0 w 1021976"/>
              <a:gd name="connsiteY2" fmla="*/ 255860 h 255860"/>
              <a:gd name="connsiteX0" fmla="*/ 1021976 w 1021976"/>
              <a:gd name="connsiteY0" fmla="*/ 28754 h 255860"/>
              <a:gd name="connsiteX1" fmla="*/ 436281 w 1021976"/>
              <a:gd name="connsiteY1" fmla="*/ 64612 h 255860"/>
              <a:gd name="connsiteX2" fmla="*/ 0 w 1021976"/>
              <a:gd name="connsiteY2" fmla="*/ 255860 h 255860"/>
              <a:gd name="connsiteX0" fmla="*/ 1004047 w 1004047"/>
              <a:gd name="connsiteY0" fmla="*/ 19616 h 258675"/>
              <a:gd name="connsiteX1" fmla="*/ 436281 w 1004047"/>
              <a:gd name="connsiteY1" fmla="*/ 67427 h 258675"/>
              <a:gd name="connsiteX2" fmla="*/ 0 w 1004047"/>
              <a:gd name="connsiteY2" fmla="*/ 258675 h 258675"/>
              <a:gd name="connsiteX0" fmla="*/ 1004047 w 1004047"/>
              <a:gd name="connsiteY0" fmla="*/ 17028 h 256087"/>
              <a:gd name="connsiteX1" fmla="*/ 436281 w 1004047"/>
              <a:gd name="connsiteY1" fmla="*/ 64839 h 256087"/>
              <a:gd name="connsiteX2" fmla="*/ 0 w 1004047"/>
              <a:gd name="connsiteY2" fmla="*/ 256087 h 25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4047" h="256087">
                <a:moveTo>
                  <a:pt x="1004047" y="17028"/>
                </a:moveTo>
                <a:cubicBezTo>
                  <a:pt x="663387" y="-27546"/>
                  <a:pt x="603622" y="24996"/>
                  <a:pt x="436281" y="64839"/>
                </a:cubicBezTo>
                <a:cubicBezTo>
                  <a:pt x="268940" y="104682"/>
                  <a:pt x="152898" y="168929"/>
                  <a:pt x="0" y="256087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9" name="Freeform: Shape 548">
            <a:extLst>
              <a:ext uri="{FF2B5EF4-FFF2-40B4-BE49-F238E27FC236}">
                <a16:creationId xmlns:a16="http://schemas.microsoft.com/office/drawing/2014/main" id="{9A3062A9-ECEE-4E25-80B8-FFEDA13334A8}"/>
              </a:ext>
            </a:extLst>
          </p:cNvPr>
          <p:cNvSpPr/>
          <p:nvPr/>
        </p:nvSpPr>
        <p:spPr>
          <a:xfrm>
            <a:off x="2567911" y="6331753"/>
            <a:ext cx="5791092" cy="1090362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6370544 w 6370544"/>
              <a:gd name="connsiteY0" fmla="*/ 480935 h 1397576"/>
              <a:gd name="connsiteX1" fmla="*/ 2145553 w 6370544"/>
              <a:gd name="connsiteY1" fmla="*/ 136541 h 1397576"/>
              <a:gd name="connsiteX2" fmla="*/ 1063811 w 6370544"/>
              <a:gd name="connsiteY2" fmla="*/ 5058 h 1397576"/>
              <a:gd name="connsiteX3" fmla="*/ 531906 w 6370544"/>
              <a:gd name="connsiteY3" fmla="*/ 148494 h 1397576"/>
              <a:gd name="connsiteX4" fmla="*/ 107576 w 6370544"/>
              <a:gd name="connsiteY4" fmla="*/ 638564 h 1397576"/>
              <a:gd name="connsiteX5" fmla="*/ 0 w 6370544"/>
              <a:gd name="connsiteY5" fmla="*/ 1397576 h 1397576"/>
              <a:gd name="connsiteX0" fmla="*/ 6370544 w 6370544"/>
              <a:gd name="connsiteY0" fmla="*/ 491247 h 1407888"/>
              <a:gd name="connsiteX1" fmla="*/ 1063811 w 6370544"/>
              <a:gd name="connsiteY1" fmla="*/ 15370 h 1407888"/>
              <a:gd name="connsiteX2" fmla="*/ 531906 w 6370544"/>
              <a:gd name="connsiteY2" fmla="*/ 158806 h 1407888"/>
              <a:gd name="connsiteX3" fmla="*/ 107576 w 6370544"/>
              <a:gd name="connsiteY3" fmla="*/ 648876 h 1407888"/>
              <a:gd name="connsiteX4" fmla="*/ 0 w 6370544"/>
              <a:gd name="connsiteY4" fmla="*/ 1407888 h 1407888"/>
              <a:gd name="connsiteX0" fmla="*/ 6370544 w 6370544"/>
              <a:gd name="connsiteY0" fmla="*/ 332441 h 1249082"/>
              <a:gd name="connsiteX1" fmla="*/ 531906 w 6370544"/>
              <a:gd name="connsiteY1" fmla="*/ 0 h 1249082"/>
              <a:gd name="connsiteX2" fmla="*/ 107576 w 6370544"/>
              <a:gd name="connsiteY2" fmla="*/ 490070 h 1249082"/>
              <a:gd name="connsiteX3" fmla="*/ 0 w 6370544"/>
              <a:gd name="connsiteY3" fmla="*/ 1249082 h 1249082"/>
              <a:gd name="connsiteX0" fmla="*/ 6370544 w 6370544"/>
              <a:gd name="connsiteY0" fmla="*/ 0 h 916641"/>
              <a:gd name="connsiteX1" fmla="*/ 107576 w 6370544"/>
              <a:gd name="connsiteY1" fmla="*/ 157629 h 916641"/>
              <a:gd name="connsiteX2" fmla="*/ 0 w 6370544"/>
              <a:gd name="connsiteY2" fmla="*/ 916641 h 916641"/>
              <a:gd name="connsiteX0" fmla="*/ 6370544 w 6370544"/>
              <a:gd name="connsiteY0" fmla="*/ 0 h 916641"/>
              <a:gd name="connsiteX1" fmla="*/ 3041276 w 6370544"/>
              <a:gd name="connsiteY1" fmla="*/ 710079 h 916641"/>
              <a:gd name="connsiteX2" fmla="*/ 0 w 6370544"/>
              <a:gd name="connsiteY2" fmla="*/ 916641 h 916641"/>
              <a:gd name="connsiteX0" fmla="*/ 6370544 w 6370544"/>
              <a:gd name="connsiteY0" fmla="*/ 0 h 958933"/>
              <a:gd name="connsiteX1" fmla="*/ 3041276 w 6370544"/>
              <a:gd name="connsiteY1" fmla="*/ 710079 h 958933"/>
              <a:gd name="connsiteX2" fmla="*/ 0 w 6370544"/>
              <a:gd name="connsiteY2" fmla="*/ 916641 h 958933"/>
              <a:gd name="connsiteX0" fmla="*/ 6370544 w 6370544"/>
              <a:gd name="connsiteY0" fmla="*/ 0 h 947163"/>
              <a:gd name="connsiteX1" fmla="*/ 3403226 w 6370544"/>
              <a:gd name="connsiteY1" fmla="*/ 652929 h 947163"/>
              <a:gd name="connsiteX2" fmla="*/ 0 w 6370544"/>
              <a:gd name="connsiteY2" fmla="*/ 916641 h 947163"/>
              <a:gd name="connsiteX0" fmla="*/ 6370544 w 6370544"/>
              <a:gd name="connsiteY0" fmla="*/ 0 h 947163"/>
              <a:gd name="connsiteX1" fmla="*/ 3403226 w 6370544"/>
              <a:gd name="connsiteY1" fmla="*/ 652929 h 947163"/>
              <a:gd name="connsiteX2" fmla="*/ 0 w 6370544"/>
              <a:gd name="connsiteY2" fmla="*/ 916641 h 947163"/>
              <a:gd name="connsiteX0" fmla="*/ 5799044 w 5799044"/>
              <a:gd name="connsiteY0" fmla="*/ 0 h 1185803"/>
              <a:gd name="connsiteX1" fmla="*/ 3403226 w 5799044"/>
              <a:gd name="connsiteY1" fmla="*/ 900579 h 1185803"/>
              <a:gd name="connsiteX2" fmla="*/ 0 w 5799044"/>
              <a:gd name="connsiteY2" fmla="*/ 1164291 h 1185803"/>
              <a:gd name="connsiteX0" fmla="*/ 5799044 w 5799044"/>
              <a:gd name="connsiteY0" fmla="*/ 0 h 1185803"/>
              <a:gd name="connsiteX1" fmla="*/ 3403226 w 5799044"/>
              <a:gd name="connsiteY1" fmla="*/ 900579 h 1185803"/>
              <a:gd name="connsiteX2" fmla="*/ 0 w 5799044"/>
              <a:gd name="connsiteY2" fmla="*/ 1164291 h 1185803"/>
              <a:gd name="connsiteX0" fmla="*/ 5838800 w 5838800"/>
              <a:gd name="connsiteY0" fmla="*/ 0 h 1153552"/>
              <a:gd name="connsiteX1" fmla="*/ 3403226 w 5838800"/>
              <a:gd name="connsiteY1" fmla="*/ 868773 h 1153552"/>
              <a:gd name="connsiteX2" fmla="*/ 0 w 5838800"/>
              <a:gd name="connsiteY2" fmla="*/ 1132485 h 1153552"/>
              <a:gd name="connsiteX0" fmla="*/ 5838800 w 5838800"/>
              <a:gd name="connsiteY0" fmla="*/ 0 h 1166555"/>
              <a:gd name="connsiteX1" fmla="*/ 2926148 w 5838800"/>
              <a:gd name="connsiteY1" fmla="*/ 964189 h 1166555"/>
              <a:gd name="connsiteX2" fmla="*/ 0 w 5838800"/>
              <a:gd name="connsiteY2" fmla="*/ 1132485 h 1166555"/>
              <a:gd name="connsiteX0" fmla="*/ 5838800 w 5838800"/>
              <a:gd name="connsiteY0" fmla="*/ 0 h 1166555"/>
              <a:gd name="connsiteX1" fmla="*/ 2926148 w 5838800"/>
              <a:gd name="connsiteY1" fmla="*/ 964189 h 1166555"/>
              <a:gd name="connsiteX2" fmla="*/ 0 w 5838800"/>
              <a:gd name="connsiteY2" fmla="*/ 1132485 h 1166555"/>
              <a:gd name="connsiteX0" fmla="*/ 5838800 w 5838800"/>
              <a:gd name="connsiteY0" fmla="*/ 0 h 1166555"/>
              <a:gd name="connsiteX1" fmla="*/ 2926148 w 5838800"/>
              <a:gd name="connsiteY1" fmla="*/ 964189 h 1166555"/>
              <a:gd name="connsiteX2" fmla="*/ 0 w 5838800"/>
              <a:gd name="connsiteY2" fmla="*/ 1132485 h 1166555"/>
              <a:gd name="connsiteX0" fmla="*/ 5791092 w 5791092"/>
              <a:gd name="connsiteY0" fmla="*/ 0 h 1106365"/>
              <a:gd name="connsiteX1" fmla="*/ 2878440 w 5791092"/>
              <a:gd name="connsiteY1" fmla="*/ 964189 h 1106365"/>
              <a:gd name="connsiteX2" fmla="*/ 0 w 5791092"/>
              <a:gd name="connsiteY2" fmla="*/ 1052972 h 1106365"/>
              <a:gd name="connsiteX0" fmla="*/ 5791092 w 5791092"/>
              <a:gd name="connsiteY0" fmla="*/ 0 h 1099645"/>
              <a:gd name="connsiteX1" fmla="*/ 2878440 w 5791092"/>
              <a:gd name="connsiteY1" fmla="*/ 964189 h 1099645"/>
              <a:gd name="connsiteX2" fmla="*/ 0 w 5791092"/>
              <a:gd name="connsiteY2" fmla="*/ 1052972 h 1099645"/>
              <a:gd name="connsiteX0" fmla="*/ 5791092 w 5791092"/>
              <a:gd name="connsiteY0" fmla="*/ 0 h 1090362"/>
              <a:gd name="connsiteX1" fmla="*/ 2878440 w 5791092"/>
              <a:gd name="connsiteY1" fmla="*/ 964189 h 1090362"/>
              <a:gd name="connsiteX2" fmla="*/ 0 w 5791092"/>
              <a:gd name="connsiteY2" fmla="*/ 1052972 h 1090362"/>
              <a:gd name="connsiteX0" fmla="*/ 5791092 w 5791092"/>
              <a:gd name="connsiteY0" fmla="*/ 0 h 1090362"/>
              <a:gd name="connsiteX1" fmla="*/ 2838684 w 5791092"/>
              <a:gd name="connsiteY1" fmla="*/ 964189 h 1090362"/>
              <a:gd name="connsiteX2" fmla="*/ 0 w 5791092"/>
              <a:gd name="connsiteY2" fmla="*/ 1052972 h 109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91092" h="1090362">
                <a:moveTo>
                  <a:pt x="5791092" y="0"/>
                </a:moveTo>
                <a:cubicBezTo>
                  <a:pt x="4925894" y="493785"/>
                  <a:pt x="3684596" y="820499"/>
                  <a:pt x="2838684" y="964189"/>
                </a:cubicBezTo>
                <a:cubicBezTo>
                  <a:pt x="1992772" y="1107879"/>
                  <a:pt x="720951" y="1115759"/>
                  <a:pt x="0" y="1052972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0" name="Freeform: Shape 549">
            <a:extLst>
              <a:ext uri="{FF2B5EF4-FFF2-40B4-BE49-F238E27FC236}">
                <a16:creationId xmlns:a16="http://schemas.microsoft.com/office/drawing/2014/main" id="{A3B69BA3-318F-4FE3-A0B3-5F747921687B}"/>
              </a:ext>
            </a:extLst>
          </p:cNvPr>
          <p:cNvSpPr/>
          <p:nvPr/>
        </p:nvSpPr>
        <p:spPr>
          <a:xfrm>
            <a:off x="1902154" y="4588821"/>
            <a:ext cx="7414981" cy="1578195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7414981 w 7414981"/>
              <a:gd name="connsiteY0" fmla="*/ 562138 h 1398272"/>
              <a:gd name="connsiteX1" fmla="*/ 2145553 w 7414981"/>
              <a:gd name="connsiteY1" fmla="*/ 137237 h 1398272"/>
              <a:gd name="connsiteX2" fmla="*/ 1063811 w 7414981"/>
              <a:gd name="connsiteY2" fmla="*/ 5754 h 1398272"/>
              <a:gd name="connsiteX3" fmla="*/ 531906 w 7414981"/>
              <a:gd name="connsiteY3" fmla="*/ 149190 h 1398272"/>
              <a:gd name="connsiteX4" fmla="*/ 107576 w 7414981"/>
              <a:gd name="connsiteY4" fmla="*/ 639260 h 1398272"/>
              <a:gd name="connsiteX5" fmla="*/ 0 w 7414981"/>
              <a:gd name="connsiteY5" fmla="*/ 1398272 h 1398272"/>
              <a:gd name="connsiteX0" fmla="*/ 7414981 w 7414981"/>
              <a:gd name="connsiteY0" fmla="*/ 735561 h 1571695"/>
              <a:gd name="connsiteX1" fmla="*/ 4753580 w 7414981"/>
              <a:gd name="connsiteY1" fmla="*/ 24413 h 1571695"/>
              <a:gd name="connsiteX2" fmla="*/ 1063811 w 7414981"/>
              <a:gd name="connsiteY2" fmla="*/ 179177 h 1571695"/>
              <a:gd name="connsiteX3" fmla="*/ 531906 w 7414981"/>
              <a:gd name="connsiteY3" fmla="*/ 322613 h 1571695"/>
              <a:gd name="connsiteX4" fmla="*/ 107576 w 7414981"/>
              <a:gd name="connsiteY4" fmla="*/ 812683 h 1571695"/>
              <a:gd name="connsiteX5" fmla="*/ 0 w 7414981"/>
              <a:gd name="connsiteY5" fmla="*/ 1571695 h 1571695"/>
              <a:gd name="connsiteX0" fmla="*/ 7414981 w 7414981"/>
              <a:gd name="connsiteY0" fmla="*/ 725217 h 1561351"/>
              <a:gd name="connsiteX1" fmla="*/ 4753580 w 7414981"/>
              <a:gd name="connsiteY1" fmla="*/ 14069 h 1561351"/>
              <a:gd name="connsiteX2" fmla="*/ 2312166 w 7414981"/>
              <a:gd name="connsiteY2" fmla="*/ 256298 h 1561351"/>
              <a:gd name="connsiteX3" fmla="*/ 531906 w 7414981"/>
              <a:gd name="connsiteY3" fmla="*/ 312269 h 1561351"/>
              <a:gd name="connsiteX4" fmla="*/ 107576 w 7414981"/>
              <a:gd name="connsiteY4" fmla="*/ 802339 h 1561351"/>
              <a:gd name="connsiteX5" fmla="*/ 0 w 7414981"/>
              <a:gd name="connsiteY5" fmla="*/ 1561351 h 1561351"/>
              <a:gd name="connsiteX0" fmla="*/ 7414981 w 7414981"/>
              <a:gd name="connsiteY0" fmla="*/ 723487 h 1559621"/>
              <a:gd name="connsiteX1" fmla="*/ 4753580 w 7414981"/>
              <a:gd name="connsiteY1" fmla="*/ 12339 h 1559621"/>
              <a:gd name="connsiteX2" fmla="*/ 531906 w 7414981"/>
              <a:gd name="connsiteY2" fmla="*/ 310539 h 1559621"/>
              <a:gd name="connsiteX3" fmla="*/ 107576 w 7414981"/>
              <a:gd name="connsiteY3" fmla="*/ 800609 h 1559621"/>
              <a:gd name="connsiteX4" fmla="*/ 0 w 7414981"/>
              <a:gd name="connsiteY4" fmla="*/ 1559621 h 1559621"/>
              <a:gd name="connsiteX0" fmla="*/ 7414981 w 7414981"/>
              <a:gd name="connsiteY0" fmla="*/ 711455 h 1547589"/>
              <a:gd name="connsiteX1" fmla="*/ 4753580 w 7414981"/>
              <a:gd name="connsiteY1" fmla="*/ 307 h 1547589"/>
              <a:gd name="connsiteX2" fmla="*/ 107576 w 7414981"/>
              <a:gd name="connsiteY2" fmla="*/ 788577 h 1547589"/>
              <a:gd name="connsiteX3" fmla="*/ 0 w 7414981"/>
              <a:gd name="connsiteY3" fmla="*/ 1547589 h 1547589"/>
              <a:gd name="connsiteX0" fmla="*/ 7414981 w 7414981"/>
              <a:gd name="connsiteY0" fmla="*/ 713591 h 1549725"/>
              <a:gd name="connsiteX1" fmla="*/ 4753580 w 7414981"/>
              <a:gd name="connsiteY1" fmla="*/ 2443 h 1549725"/>
              <a:gd name="connsiteX2" fmla="*/ 1626275 w 7414981"/>
              <a:gd name="connsiteY2" fmla="*/ 520368 h 1549725"/>
              <a:gd name="connsiteX3" fmla="*/ 0 w 7414981"/>
              <a:gd name="connsiteY3" fmla="*/ 1549725 h 1549725"/>
              <a:gd name="connsiteX0" fmla="*/ 7414981 w 7414981"/>
              <a:gd name="connsiteY0" fmla="*/ 718242 h 1554376"/>
              <a:gd name="connsiteX1" fmla="*/ 4753580 w 7414981"/>
              <a:gd name="connsiteY1" fmla="*/ 7094 h 1554376"/>
              <a:gd name="connsiteX2" fmla="*/ 1626275 w 7414981"/>
              <a:gd name="connsiteY2" fmla="*/ 525019 h 1554376"/>
              <a:gd name="connsiteX3" fmla="*/ 0 w 7414981"/>
              <a:gd name="connsiteY3" fmla="*/ 1554376 h 1554376"/>
              <a:gd name="connsiteX0" fmla="*/ 7414981 w 7414981"/>
              <a:gd name="connsiteY0" fmla="*/ 713479 h 1549613"/>
              <a:gd name="connsiteX1" fmla="*/ 4753580 w 7414981"/>
              <a:gd name="connsiteY1" fmla="*/ 2331 h 1549613"/>
              <a:gd name="connsiteX2" fmla="*/ 1626275 w 7414981"/>
              <a:gd name="connsiteY2" fmla="*/ 520256 h 1549613"/>
              <a:gd name="connsiteX3" fmla="*/ 0 w 7414981"/>
              <a:gd name="connsiteY3" fmla="*/ 1549613 h 1549613"/>
              <a:gd name="connsiteX0" fmla="*/ 7414981 w 7414981"/>
              <a:gd name="connsiteY0" fmla="*/ 713479 h 1549613"/>
              <a:gd name="connsiteX1" fmla="*/ 4753580 w 7414981"/>
              <a:gd name="connsiteY1" fmla="*/ 2331 h 1549613"/>
              <a:gd name="connsiteX2" fmla="*/ 1626275 w 7414981"/>
              <a:gd name="connsiteY2" fmla="*/ 520256 h 1549613"/>
              <a:gd name="connsiteX3" fmla="*/ 0 w 7414981"/>
              <a:gd name="connsiteY3" fmla="*/ 1549613 h 1549613"/>
              <a:gd name="connsiteX0" fmla="*/ 7414981 w 7414981"/>
              <a:gd name="connsiteY0" fmla="*/ 713376 h 1549510"/>
              <a:gd name="connsiteX1" fmla="*/ 4753580 w 7414981"/>
              <a:gd name="connsiteY1" fmla="*/ 2228 h 1549510"/>
              <a:gd name="connsiteX2" fmla="*/ 1626275 w 7414981"/>
              <a:gd name="connsiteY2" fmla="*/ 520153 h 1549510"/>
              <a:gd name="connsiteX3" fmla="*/ 0 w 7414981"/>
              <a:gd name="connsiteY3" fmla="*/ 1549510 h 1549510"/>
              <a:gd name="connsiteX0" fmla="*/ 7414981 w 7414981"/>
              <a:gd name="connsiteY0" fmla="*/ 717867 h 1554001"/>
              <a:gd name="connsiteX1" fmla="*/ 4753580 w 7414981"/>
              <a:gd name="connsiteY1" fmla="*/ 6719 h 1554001"/>
              <a:gd name="connsiteX2" fmla="*/ 1626275 w 7414981"/>
              <a:gd name="connsiteY2" fmla="*/ 524644 h 1554001"/>
              <a:gd name="connsiteX3" fmla="*/ 0 w 7414981"/>
              <a:gd name="connsiteY3" fmla="*/ 1554001 h 1554001"/>
              <a:gd name="connsiteX0" fmla="*/ 7414981 w 7414981"/>
              <a:gd name="connsiteY0" fmla="*/ 727983 h 1564117"/>
              <a:gd name="connsiteX1" fmla="*/ 4753580 w 7414981"/>
              <a:gd name="connsiteY1" fmla="*/ 16835 h 1564117"/>
              <a:gd name="connsiteX2" fmla="*/ 1825057 w 7414981"/>
              <a:gd name="connsiteY2" fmla="*/ 463198 h 1564117"/>
              <a:gd name="connsiteX3" fmla="*/ 0 w 7414981"/>
              <a:gd name="connsiteY3" fmla="*/ 1564117 h 1564117"/>
              <a:gd name="connsiteX0" fmla="*/ 7414981 w 7414981"/>
              <a:gd name="connsiteY0" fmla="*/ 723844 h 1559978"/>
              <a:gd name="connsiteX1" fmla="*/ 4753580 w 7414981"/>
              <a:gd name="connsiteY1" fmla="*/ 12696 h 1559978"/>
              <a:gd name="connsiteX2" fmla="*/ 1793252 w 7414981"/>
              <a:gd name="connsiteY2" fmla="*/ 482913 h 1559978"/>
              <a:gd name="connsiteX3" fmla="*/ 0 w 7414981"/>
              <a:gd name="connsiteY3" fmla="*/ 1559978 h 1559978"/>
              <a:gd name="connsiteX0" fmla="*/ 7414981 w 7414981"/>
              <a:gd name="connsiteY0" fmla="*/ 723844 h 1559978"/>
              <a:gd name="connsiteX1" fmla="*/ 4753580 w 7414981"/>
              <a:gd name="connsiteY1" fmla="*/ 12696 h 1559978"/>
              <a:gd name="connsiteX2" fmla="*/ 1769398 w 7414981"/>
              <a:gd name="connsiteY2" fmla="*/ 482913 h 1559978"/>
              <a:gd name="connsiteX3" fmla="*/ 0 w 7414981"/>
              <a:gd name="connsiteY3" fmla="*/ 1559978 h 1559978"/>
              <a:gd name="connsiteX0" fmla="*/ 7414981 w 7414981"/>
              <a:gd name="connsiteY0" fmla="*/ 721973 h 1558107"/>
              <a:gd name="connsiteX1" fmla="*/ 4753580 w 7414981"/>
              <a:gd name="connsiteY1" fmla="*/ 10825 h 1558107"/>
              <a:gd name="connsiteX2" fmla="*/ 1769398 w 7414981"/>
              <a:gd name="connsiteY2" fmla="*/ 481042 h 1558107"/>
              <a:gd name="connsiteX3" fmla="*/ 0 w 7414981"/>
              <a:gd name="connsiteY3" fmla="*/ 1558107 h 1558107"/>
              <a:gd name="connsiteX0" fmla="*/ 7414981 w 7414981"/>
              <a:gd name="connsiteY0" fmla="*/ 721973 h 1558107"/>
              <a:gd name="connsiteX1" fmla="*/ 4753580 w 7414981"/>
              <a:gd name="connsiteY1" fmla="*/ 10825 h 1558107"/>
              <a:gd name="connsiteX2" fmla="*/ 1769398 w 7414981"/>
              <a:gd name="connsiteY2" fmla="*/ 481042 h 1558107"/>
              <a:gd name="connsiteX3" fmla="*/ 0 w 7414981"/>
              <a:gd name="connsiteY3" fmla="*/ 1558107 h 1558107"/>
              <a:gd name="connsiteX0" fmla="*/ 7414981 w 7414981"/>
              <a:gd name="connsiteY0" fmla="*/ 723235 h 1559369"/>
              <a:gd name="connsiteX1" fmla="*/ 4642262 w 7414981"/>
              <a:gd name="connsiteY1" fmla="*/ 4136 h 1559369"/>
              <a:gd name="connsiteX2" fmla="*/ 1769398 w 7414981"/>
              <a:gd name="connsiteY2" fmla="*/ 482304 h 1559369"/>
              <a:gd name="connsiteX3" fmla="*/ 0 w 7414981"/>
              <a:gd name="connsiteY3" fmla="*/ 1559369 h 1559369"/>
              <a:gd name="connsiteX0" fmla="*/ 7414981 w 7414981"/>
              <a:gd name="connsiteY0" fmla="*/ 738961 h 1575095"/>
              <a:gd name="connsiteX1" fmla="*/ 4578651 w 7414981"/>
              <a:gd name="connsiteY1" fmla="*/ 3959 h 1575095"/>
              <a:gd name="connsiteX2" fmla="*/ 1769398 w 7414981"/>
              <a:gd name="connsiteY2" fmla="*/ 498030 h 1575095"/>
              <a:gd name="connsiteX3" fmla="*/ 0 w 7414981"/>
              <a:gd name="connsiteY3" fmla="*/ 1575095 h 1575095"/>
              <a:gd name="connsiteX0" fmla="*/ 7414981 w 7414981"/>
              <a:gd name="connsiteY0" fmla="*/ 742061 h 1578195"/>
              <a:gd name="connsiteX1" fmla="*/ 4578651 w 7414981"/>
              <a:gd name="connsiteY1" fmla="*/ 7059 h 1578195"/>
              <a:gd name="connsiteX2" fmla="*/ 1769398 w 7414981"/>
              <a:gd name="connsiteY2" fmla="*/ 501130 h 1578195"/>
              <a:gd name="connsiteX3" fmla="*/ 0 w 7414981"/>
              <a:gd name="connsiteY3" fmla="*/ 1578195 h 1578195"/>
              <a:gd name="connsiteX0" fmla="*/ 7414981 w 7414981"/>
              <a:gd name="connsiteY0" fmla="*/ 726444 h 1562578"/>
              <a:gd name="connsiteX1" fmla="*/ 4515041 w 7414981"/>
              <a:gd name="connsiteY1" fmla="*/ 7345 h 1562578"/>
              <a:gd name="connsiteX2" fmla="*/ 1769398 w 7414981"/>
              <a:gd name="connsiteY2" fmla="*/ 485513 h 1562578"/>
              <a:gd name="connsiteX3" fmla="*/ 0 w 7414981"/>
              <a:gd name="connsiteY3" fmla="*/ 1562578 h 1562578"/>
              <a:gd name="connsiteX0" fmla="*/ 7414981 w 7414981"/>
              <a:gd name="connsiteY0" fmla="*/ 742061 h 1578195"/>
              <a:gd name="connsiteX1" fmla="*/ 4515041 w 7414981"/>
              <a:gd name="connsiteY1" fmla="*/ 7059 h 1578195"/>
              <a:gd name="connsiteX2" fmla="*/ 1769398 w 7414981"/>
              <a:gd name="connsiteY2" fmla="*/ 501130 h 1578195"/>
              <a:gd name="connsiteX3" fmla="*/ 0 w 7414981"/>
              <a:gd name="connsiteY3" fmla="*/ 1578195 h 1578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4981" h="1578195">
                <a:moveTo>
                  <a:pt x="7414981" y="742061"/>
                </a:moveTo>
                <a:cubicBezTo>
                  <a:pt x="6787949" y="412359"/>
                  <a:pt x="5789926" y="63117"/>
                  <a:pt x="4515041" y="7059"/>
                </a:cubicBezTo>
                <a:cubicBezTo>
                  <a:pt x="3240156" y="-48999"/>
                  <a:pt x="2521905" y="239274"/>
                  <a:pt x="1769398" y="501130"/>
                </a:cubicBezTo>
                <a:cubicBezTo>
                  <a:pt x="1016891" y="762986"/>
                  <a:pt x="436858" y="1228177"/>
                  <a:pt x="0" y="1578195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8887E29-D001-4B51-B644-AA7BB258E314}"/>
              </a:ext>
            </a:extLst>
          </p:cNvPr>
          <p:cNvSpPr/>
          <p:nvPr/>
        </p:nvSpPr>
        <p:spPr>
          <a:xfrm>
            <a:off x="8925636" y="6018663"/>
            <a:ext cx="3125337" cy="738407"/>
          </a:xfrm>
          <a:custGeom>
            <a:avLst/>
            <a:gdLst>
              <a:gd name="connsiteX0" fmla="*/ 3246808 w 3246808"/>
              <a:gd name="connsiteY0" fmla="*/ 0 h 851610"/>
              <a:gd name="connsiteX1" fmla="*/ 1295178 w 3246808"/>
              <a:gd name="connsiteY1" fmla="*/ 777922 h 851610"/>
              <a:gd name="connsiteX2" fmla="*/ 1254235 w 3246808"/>
              <a:gd name="connsiteY2" fmla="*/ 791570 h 851610"/>
              <a:gd name="connsiteX3" fmla="*/ 121471 w 3246808"/>
              <a:gd name="connsiteY3" fmla="*/ 532262 h 851610"/>
              <a:gd name="connsiteX0" fmla="*/ 3125337 w 3125337"/>
              <a:gd name="connsiteY0" fmla="*/ 0 h 795002"/>
              <a:gd name="connsiteX1" fmla="*/ 1173707 w 3125337"/>
              <a:gd name="connsiteY1" fmla="*/ 777922 h 795002"/>
              <a:gd name="connsiteX2" fmla="*/ 0 w 3125337"/>
              <a:gd name="connsiteY2" fmla="*/ 532262 h 795002"/>
              <a:gd name="connsiteX0" fmla="*/ 3125337 w 3125337"/>
              <a:gd name="connsiteY0" fmla="*/ 0 h 730898"/>
              <a:gd name="connsiteX1" fmla="*/ 1289713 w 3125337"/>
              <a:gd name="connsiteY1" fmla="*/ 709684 h 730898"/>
              <a:gd name="connsiteX2" fmla="*/ 0 w 3125337"/>
              <a:gd name="connsiteY2" fmla="*/ 532262 h 730898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5337" h="738407">
                <a:moveTo>
                  <a:pt x="3125337" y="0"/>
                </a:moveTo>
                <a:cubicBezTo>
                  <a:pt x="2413379" y="450376"/>
                  <a:pt x="1810602" y="620974"/>
                  <a:pt x="1289713" y="709684"/>
                </a:cubicBezTo>
                <a:cubicBezTo>
                  <a:pt x="768824" y="798394"/>
                  <a:pt x="217226" y="665328"/>
                  <a:pt x="0" y="532262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1" name="Freeform: Shape 550">
            <a:extLst>
              <a:ext uri="{FF2B5EF4-FFF2-40B4-BE49-F238E27FC236}">
                <a16:creationId xmlns:a16="http://schemas.microsoft.com/office/drawing/2014/main" id="{9777989A-E3DA-4886-AE4E-67AC17D7EDDB}"/>
              </a:ext>
            </a:extLst>
          </p:cNvPr>
          <p:cNvSpPr/>
          <p:nvPr/>
        </p:nvSpPr>
        <p:spPr>
          <a:xfrm>
            <a:off x="9473821" y="4805675"/>
            <a:ext cx="3459707" cy="485106"/>
          </a:xfrm>
          <a:custGeom>
            <a:avLst/>
            <a:gdLst>
              <a:gd name="connsiteX0" fmla="*/ 3246808 w 3246808"/>
              <a:gd name="connsiteY0" fmla="*/ 0 h 851610"/>
              <a:gd name="connsiteX1" fmla="*/ 1295178 w 3246808"/>
              <a:gd name="connsiteY1" fmla="*/ 777922 h 851610"/>
              <a:gd name="connsiteX2" fmla="*/ 1254235 w 3246808"/>
              <a:gd name="connsiteY2" fmla="*/ 791570 h 851610"/>
              <a:gd name="connsiteX3" fmla="*/ 121471 w 3246808"/>
              <a:gd name="connsiteY3" fmla="*/ 532262 h 851610"/>
              <a:gd name="connsiteX0" fmla="*/ 3125337 w 3125337"/>
              <a:gd name="connsiteY0" fmla="*/ 0 h 795002"/>
              <a:gd name="connsiteX1" fmla="*/ 1173707 w 3125337"/>
              <a:gd name="connsiteY1" fmla="*/ 777922 h 795002"/>
              <a:gd name="connsiteX2" fmla="*/ 0 w 3125337"/>
              <a:gd name="connsiteY2" fmla="*/ 532262 h 795002"/>
              <a:gd name="connsiteX0" fmla="*/ 3125337 w 3125337"/>
              <a:gd name="connsiteY0" fmla="*/ 0 h 730898"/>
              <a:gd name="connsiteX1" fmla="*/ 1289713 w 3125337"/>
              <a:gd name="connsiteY1" fmla="*/ 709684 h 730898"/>
              <a:gd name="connsiteX2" fmla="*/ 0 w 3125337"/>
              <a:gd name="connsiteY2" fmla="*/ 532262 h 730898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3398292 w 3398292"/>
              <a:gd name="connsiteY0" fmla="*/ 607326 h 746371"/>
              <a:gd name="connsiteX1" fmla="*/ 1289713 w 3398292"/>
              <a:gd name="connsiteY1" fmla="*/ 177422 h 746371"/>
              <a:gd name="connsiteX2" fmla="*/ 0 w 3398292"/>
              <a:gd name="connsiteY2" fmla="*/ 0 h 746371"/>
              <a:gd name="connsiteX0" fmla="*/ 3459707 w 3459707"/>
              <a:gd name="connsiteY0" fmla="*/ 429970 h 558920"/>
              <a:gd name="connsiteX1" fmla="*/ 1351128 w 3459707"/>
              <a:gd name="connsiteY1" fmla="*/ 66 h 558920"/>
              <a:gd name="connsiteX2" fmla="*/ 0 w 3459707"/>
              <a:gd name="connsiteY2" fmla="*/ 389026 h 558920"/>
              <a:gd name="connsiteX0" fmla="*/ 3459707 w 3459707"/>
              <a:gd name="connsiteY0" fmla="*/ 431821 h 560771"/>
              <a:gd name="connsiteX1" fmla="*/ 1351128 w 3459707"/>
              <a:gd name="connsiteY1" fmla="*/ 1917 h 560771"/>
              <a:gd name="connsiteX2" fmla="*/ 0 w 3459707"/>
              <a:gd name="connsiteY2" fmla="*/ 390877 h 560771"/>
              <a:gd name="connsiteX0" fmla="*/ 3459707 w 3459707"/>
              <a:gd name="connsiteY0" fmla="*/ 491871 h 614474"/>
              <a:gd name="connsiteX1" fmla="*/ 1562668 w 3459707"/>
              <a:gd name="connsiteY1" fmla="*/ 552 h 614474"/>
              <a:gd name="connsiteX2" fmla="*/ 0 w 3459707"/>
              <a:gd name="connsiteY2" fmla="*/ 450927 h 614474"/>
              <a:gd name="connsiteX0" fmla="*/ 3459707 w 3459707"/>
              <a:gd name="connsiteY0" fmla="*/ 491871 h 491871"/>
              <a:gd name="connsiteX1" fmla="*/ 1562668 w 3459707"/>
              <a:gd name="connsiteY1" fmla="*/ 552 h 491871"/>
              <a:gd name="connsiteX2" fmla="*/ 0 w 3459707"/>
              <a:gd name="connsiteY2" fmla="*/ 450927 h 491871"/>
              <a:gd name="connsiteX0" fmla="*/ 3459707 w 3459707"/>
              <a:gd name="connsiteY0" fmla="*/ 485106 h 485106"/>
              <a:gd name="connsiteX1" fmla="*/ 1521725 w 3459707"/>
              <a:gd name="connsiteY1" fmla="*/ 611 h 485106"/>
              <a:gd name="connsiteX2" fmla="*/ 0 w 3459707"/>
              <a:gd name="connsiteY2" fmla="*/ 444162 h 48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9707" h="485106">
                <a:moveTo>
                  <a:pt x="3459707" y="485106"/>
                </a:moveTo>
                <a:cubicBezTo>
                  <a:pt x="3082119" y="300861"/>
                  <a:pt x="2098343" y="7435"/>
                  <a:pt x="1521725" y="611"/>
                </a:cubicBezTo>
                <a:cubicBezTo>
                  <a:pt x="945107" y="-6213"/>
                  <a:pt x="537948" y="38141"/>
                  <a:pt x="0" y="444162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2" name="Freeform: Shape 551">
            <a:extLst>
              <a:ext uri="{FF2B5EF4-FFF2-40B4-BE49-F238E27FC236}">
                <a16:creationId xmlns:a16="http://schemas.microsoft.com/office/drawing/2014/main" id="{E84DAE9F-C77E-43B8-984D-7813BCD1B492}"/>
              </a:ext>
            </a:extLst>
          </p:cNvPr>
          <p:cNvSpPr/>
          <p:nvPr/>
        </p:nvSpPr>
        <p:spPr>
          <a:xfrm>
            <a:off x="1910826" y="6202865"/>
            <a:ext cx="6886303" cy="760613"/>
          </a:xfrm>
          <a:custGeom>
            <a:avLst/>
            <a:gdLst>
              <a:gd name="connsiteX0" fmla="*/ 3246808 w 3246808"/>
              <a:gd name="connsiteY0" fmla="*/ 0 h 851610"/>
              <a:gd name="connsiteX1" fmla="*/ 1295178 w 3246808"/>
              <a:gd name="connsiteY1" fmla="*/ 777922 h 851610"/>
              <a:gd name="connsiteX2" fmla="*/ 1254235 w 3246808"/>
              <a:gd name="connsiteY2" fmla="*/ 791570 h 851610"/>
              <a:gd name="connsiteX3" fmla="*/ 121471 w 3246808"/>
              <a:gd name="connsiteY3" fmla="*/ 532262 h 851610"/>
              <a:gd name="connsiteX0" fmla="*/ 3125337 w 3125337"/>
              <a:gd name="connsiteY0" fmla="*/ 0 h 795002"/>
              <a:gd name="connsiteX1" fmla="*/ 1173707 w 3125337"/>
              <a:gd name="connsiteY1" fmla="*/ 777922 h 795002"/>
              <a:gd name="connsiteX2" fmla="*/ 0 w 3125337"/>
              <a:gd name="connsiteY2" fmla="*/ 532262 h 795002"/>
              <a:gd name="connsiteX0" fmla="*/ 3125337 w 3125337"/>
              <a:gd name="connsiteY0" fmla="*/ 0 h 730898"/>
              <a:gd name="connsiteX1" fmla="*/ 1289713 w 3125337"/>
              <a:gd name="connsiteY1" fmla="*/ 709684 h 730898"/>
              <a:gd name="connsiteX2" fmla="*/ 0 w 3125337"/>
              <a:gd name="connsiteY2" fmla="*/ 532262 h 730898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6918109 w 6918109"/>
              <a:gd name="connsiteY0" fmla="*/ 334430 h 1050501"/>
              <a:gd name="connsiteX1" fmla="*/ 5082485 w 6918109"/>
              <a:gd name="connsiteY1" fmla="*/ 1044114 h 1050501"/>
              <a:gd name="connsiteX2" fmla="*/ 0 w 6918109"/>
              <a:gd name="connsiteY2" fmla="*/ 0 h 1050501"/>
              <a:gd name="connsiteX0" fmla="*/ 6918109 w 6918109"/>
              <a:gd name="connsiteY0" fmla="*/ 334430 h 751809"/>
              <a:gd name="connsiteX1" fmla="*/ 3301393 w 6918109"/>
              <a:gd name="connsiteY1" fmla="*/ 726062 h 751809"/>
              <a:gd name="connsiteX2" fmla="*/ 0 w 6918109"/>
              <a:gd name="connsiteY2" fmla="*/ 0 h 751809"/>
              <a:gd name="connsiteX0" fmla="*/ 6918109 w 6918109"/>
              <a:gd name="connsiteY0" fmla="*/ 334430 h 751869"/>
              <a:gd name="connsiteX1" fmla="*/ 3301393 w 6918109"/>
              <a:gd name="connsiteY1" fmla="*/ 726062 h 751869"/>
              <a:gd name="connsiteX2" fmla="*/ 0 w 6918109"/>
              <a:gd name="connsiteY2" fmla="*/ 0 h 751869"/>
              <a:gd name="connsiteX0" fmla="*/ 6894255 w 6894255"/>
              <a:gd name="connsiteY0" fmla="*/ 350333 h 768850"/>
              <a:gd name="connsiteX1" fmla="*/ 3277539 w 6894255"/>
              <a:gd name="connsiteY1" fmla="*/ 741965 h 768850"/>
              <a:gd name="connsiteX2" fmla="*/ 0 w 6894255"/>
              <a:gd name="connsiteY2" fmla="*/ 0 h 768850"/>
              <a:gd name="connsiteX0" fmla="*/ 6894255 w 6894255"/>
              <a:gd name="connsiteY0" fmla="*/ 350333 h 757349"/>
              <a:gd name="connsiteX1" fmla="*/ 3277539 w 6894255"/>
              <a:gd name="connsiteY1" fmla="*/ 741965 h 757349"/>
              <a:gd name="connsiteX2" fmla="*/ 0 w 6894255"/>
              <a:gd name="connsiteY2" fmla="*/ 0 h 757349"/>
              <a:gd name="connsiteX0" fmla="*/ 6886303 w 6886303"/>
              <a:gd name="connsiteY0" fmla="*/ 342382 h 756278"/>
              <a:gd name="connsiteX1" fmla="*/ 3277539 w 6886303"/>
              <a:gd name="connsiteY1" fmla="*/ 741965 h 756278"/>
              <a:gd name="connsiteX2" fmla="*/ 0 w 6886303"/>
              <a:gd name="connsiteY2" fmla="*/ 0 h 756278"/>
              <a:gd name="connsiteX0" fmla="*/ 6886303 w 6886303"/>
              <a:gd name="connsiteY0" fmla="*/ 342382 h 748928"/>
              <a:gd name="connsiteX1" fmla="*/ 3285491 w 6886303"/>
              <a:gd name="connsiteY1" fmla="*/ 734013 h 748928"/>
              <a:gd name="connsiteX2" fmla="*/ 0 w 6886303"/>
              <a:gd name="connsiteY2" fmla="*/ 0 h 748928"/>
              <a:gd name="connsiteX0" fmla="*/ 6886303 w 6886303"/>
              <a:gd name="connsiteY0" fmla="*/ 342382 h 760722"/>
              <a:gd name="connsiteX1" fmla="*/ 3285491 w 6886303"/>
              <a:gd name="connsiteY1" fmla="*/ 734013 h 760722"/>
              <a:gd name="connsiteX2" fmla="*/ 0 w 6886303"/>
              <a:gd name="connsiteY2" fmla="*/ 0 h 760722"/>
              <a:gd name="connsiteX0" fmla="*/ 6886303 w 6886303"/>
              <a:gd name="connsiteY0" fmla="*/ 342382 h 760722"/>
              <a:gd name="connsiteX1" fmla="*/ 3199766 w 6886303"/>
              <a:gd name="connsiteY1" fmla="*/ 734013 h 760722"/>
              <a:gd name="connsiteX2" fmla="*/ 0 w 6886303"/>
              <a:gd name="connsiteY2" fmla="*/ 0 h 760722"/>
              <a:gd name="connsiteX0" fmla="*/ 6886303 w 6886303"/>
              <a:gd name="connsiteY0" fmla="*/ 342382 h 756985"/>
              <a:gd name="connsiteX1" fmla="*/ 3199766 w 6886303"/>
              <a:gd name="connsiteY1" fmla="*/ 734013 h 756985"/>
              <a:gd name="connsiteX2" fmla="*/ 0 w 6886303"/>
              <a:gd name="connsiteY2" fmla="*/ 0 h 756985"/>
              <a:gd name="connsiteX0" fmla="*/ 6886303 w 6886303"/>
              <a:gd name="connsiteY0" fmla="*/ 342382 h 760613"/>
              <a:gd name="connsiteX1" fmla="*/ 3199766 w 6886303"/>
              <a:gd name="connsiteY1" fmla="*/ 734013 h 760613"/>
              <a:gd name="connsiteX2" fmla="*/ 0 w 6886303"/>
              <a:gd name="connsiteY2" fmla="*/ 0 h 760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86303" h="760613">
                <a:moveTo>
                  <a:pt x="6886303" y="342382"/>
                </a:moveTo>
                <a:cubicBezTo>
                  <a:pt x="5999416" y="689391"/>
                  <a:pt x="4478449" y="822600"/>
                  <a:pt x="3199766" y="734013"/>
                </a:cubicBezTo>
                <a:cubicBezTo>
                  <a:pt x="1911185" y="644740"/>
                  <a:pt x="217226" y="133066"/>
                  <a:pt x="0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3" name="Freeform: Shape 552">
            <a:extLst>
              <a:ext uri="{FF2B5EF4-FFF2-40B4-BE49-F238E27FC236}">
                <a16:creationId xmlns:a16="http://schemas.microsoft.com/office/drawing/2014/main" id="{431A14CD-5869-4268-B018-FC2EF220D577}"/>
              </a:ext>
            </a:extLst>
          </p:cNvPr>
          <p:cNvSpPr/>
          <p:nvPr/>
        </p:nvSpPr>
        <p:spPr>
          <a:xfrm>
            <a:off x="2564158" y="7476398"/>
            <a:ext cx="4715597" cy="987360"/>
          </a:xfrm>
          <a:custGeom>
            <a:avLst/>
            <a:gdLst>
              <a:gd name="connsiteX0" fmla="*/ 3246808 w 3246808"/>
              <a:gd name="connsiteY0" fmla="*/ 0 h 851610"/>
              <a:gd name="connsiteX1" fmla="*/ 1295178 w 3246808"/>
              <a:gd name="connsiteY1" fmla="*/ 777922 h 851610"/>
              <a:gd name="connsiteX2" fmla="*/ 1254235 w 3246808"/>
              <a:gd name="connsiteY2" fmla="*/ 791570 h 851610"/>
              <a:gd name="connsiteX3" fmla="*/ 121471 w 3246808"/>
              <a:gd name="connsiteY3" fmla="*/ 532262 h 851610"/>
              <a:gd name="connsiteX0" fmla="*/ 3125337 w 3125337"/>
              <a:gd name="connsiteY0" fmla="*/ 0 h 795002"/>
              <a:gd name="connsiteX1" fmla="*/ 1173707 w 3125337"/>
              <a:gd name="connsiteY1" fmla="*/ 777922 h 795002"/>
              <a:gd name="connsiteX2" fmla="*/ 0 w 3125337"/>
              <a:gd name="connsiteY2" fmla="*/ 532262 h 795002"/>
              <a:gd name="connsiteX0" fmla="*/ 3125337 w 3125337"/>
              <a:gd name="connsiteY0" fmla="*/ 0 h 730898"/>
              <a:gd name="connsiteX1" fmla="*/ 1289713 w 3125337"/>
              <a:gd name="connsiteY1" fmla="*/ 709684 h 730898"/>
              <a:gd name="connsiteX2" fmla="*/ 0 w 3125337"/>
              <a:gd name="connsiteY2" fmla="*/ 532262 h 730898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6918109 w 6918109"/>
              <a:gd name="connsiteY0" fmla="*/ 334430 h 1050501"/>
              <a:gd name="connsiteX1" fmla="*/ 5082485 w 6918109"/>
              <a:gd name="connsiteY1" fmla="*/ 1044114 h 1050501"/>
              <a:gd name="connsiteX2" fmla="*/ 0 w 6918109"/>
              <a:gd name="connsiteY2" fmla="*/ 0 h 1050501"/>
              <a:gd name="connsiteX0" fmla="*/ 6918109 w 6918109"/>
              <a:gd name="connsiteY0" fmla="*/ 334430 h 751809"/>
              <a:gd name="connsiteX1" fmla="*/ 3301393 w 6918109"/>
              <a:gd name="connsiteY1" fmla="*/ 726062 h 751809"/>
              <a:gd name="connsiteX2" fmla="*/ 0 w 6918109"/>
              <a:gd name="connsiteY2" fmla="*/ 0 h 751809"/>
              <a:gd name="connsiteX0" fmla="*/ 6918109 w 6918109"/>
              <a:gd name="connsiteY0" fmla="*/ 334430 h 751869"/>
              <a:gd name="connsiteX1" fmla="*/ 3301393 w 6918109"/>
              <a:gd name="connsiteY1" fmla="*/ 726062 h 751869"/>
              <a:gd name="connsiteX2" fmla="*/ 0 w 6918109"/>
              <a:gd name="connsiteY2" fmla="*/ 0 h 751869"/>
              <a:gd name="connsiteX0" fmla="*/ 6894255 w 6894255"/>
              <a:gd name="connsiteY0" fmla="*/ 350333 h 768850"/>
              <a:gd name="connsiteX1" fmla="*/ 3277539 w 6894255"/>
              <a:gd name="connsiteY1" fmla="*/ 741965 h 768850"/>
              <a:gd name="connsiteX2" fmla="*/ 0 w 6894255"/>
              <a:gd name="connsiteY2" fmla="*/ 0 h 768850"/>
              <a:gd name="connsiteX0" fmla="*/ 6894255 w 6894255"/>
              <a:gd name="connsiteY0" fmla="*/ 350333 h 757349"/>
              <a:gd name="connsiteX1" fmla="*/ 3277539 w 6894255"/>
              <a:gd name="connsiteY1" fmla="*/ 741965 h 757349"/>
              <a:gd name="connsiteX2" fmla="*/ 0 w 6894255"/>
              <a:gd name="connsiteY2" fmla="*/ 0 h 757349"/>
              <a:gd name="connsiteX0" fmla="*/ 6886303 w 6886303"/>
              <a:gd name="connsiteY0" fmla="*/ 342382 h 756278"/>
              <a:gd name="connsiteX1" fmla="*/ 3277539 w 6886303"/>
              <a:gd name="connsiteY1" fmla="*/ 741965 h 756278"/>
              <a:gd name="connsiteX2" fmla="*/ 0 w 6886303"/>
              <a:gd name="connsiteY2" fmla="*/ 0 h 756278"/>
              <a:gd name="connsiteX0" fmla="*/ 6886303 w 6886303"/>
              <a:gd name="connsiteY0" fmla="*/ 342382 h 748928"/>
              <a:gd name="connsiteX1" fmla="*/ 3285491 w 6886303"/>
              <a:gd name="connsiteY1" fmla="*/ 734013 h 748928"/>
              <a:gd name="connsiteX2" fmla="*/ 0 w 6886303"/>
              <a:gd name="connsiteY2" fmla="*/ 0 h 748928"/>
              <a:gd name="connsiteX0" fmla="*/ 6886303 w 6886303"/>
              <a:gd name="connsiteY0" fmla="*/ 342382 h 760722"/>
              <a:gd name="connsiteX1" fmla="*/ 3285491 w 6886303"/>
              <a:gd name="connsiteY1" fmla="*/ 734013 h 760722"/>
              <a:gd name="connsiteX2" fmla="*/ 0 w 6886303"/>
              <a:gd name="connsiteY2" fmla="*/ 0 h 760722"/>
              <a:gd name="connsiteX0" fmla="*/ 4715597 w 4715597"/>
              <a:gd name="connsiteY0" fmla="*/ 747899 h 1180361"/>
              <a:gd name="connsiteX1" fmla="*/ 1114785 w 4715597"/>
              <a:gd name="connsiteY1" fmla="*/ 1139530 h 1180361"/>
              <a:gd name="connsiteX2" fmla="*/ 0 w 4715597"/>
              <a:gd name="connsiteY2" fmla="*/ 0 h 1180361"/>
              <a:gd name="connsiteX0" fmla="*/ 4715597 w 4715597"/>
              <a:gd name="connsiteY0" fmla="*/ 747899 h 989652"/>
              <a:gd name="connsiteX1" fmla="*/ 1472594 w 4715597"/>
              <a:gd name="connsiteY1" fmla="*/ 877137 h 989652"/>
              <a:gd name="connsiteX2" fmla="*/ 0 w 4715597"/>
              <a:gd name="connsiteY2" fmla="*/ 0 h 989652"/>
              <a:gd name="connsiteX0" fmla="*/ 4715597 w 4715597"/>
              <a:gd name="connsiteY0" fmla="*/ 747899 h 973087"/>
              <a:gd name="connsiteX1" fmla="*/ 1472594 w 4715597"/>
              <a:gd name="connsiteY1" fmla="*/ 877137 h 973087"/>
              <a:gd name="connsiteX2" fmla="*/ 0 w 4715597"/>
              <a:gd name="connsiteY2" fmla="*/ 0 h 973087"/>
              <a:gd name="connsiteX0" fmla="*/ 4715597 w 4715597"/>
              <a:gd name="connsiteY0" fmla="*/ 747899 h 973087"/>
              <a:gd name="connsiteX1" fmla="*/ 1472594 w 4715597"/>
              <a:gd name="connsiteY1" fmla="*/ 877137 h 973087"/>
              <a:gd name="connsiteX2" fmla="*/ 0 w 4715597"/>
              <a:gd name="connsiteY2" fmla="*/ 0 h 973087"/>
              <a:gd name="connsiteX0" fmla="*/ 4715597 w 4715597"/>
              <a:gd name="connsiteY0" fmla="*/ 747899 h 987360"/>
              <a:gd name="connsiteX1" fmla="*/ 1552107 w 4715597"/>
              <a:gd name="connsiteY1" fmla="*/ 900990 h 987360"/>
              <a:gd name="connsiteX2" fmla="*/ 0 w 4715597"/>
              <a:gd name="connsiteY2" fmla="*/ 0 h 98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15597" h="987360">
                <a:moveTo>
                  <a:pt x="4715597" y="747899"/>
                </a:moveTo>
                <a:cubicBezTo>
                  <a:pt x="3741245" y="1047200"/>
                  <a:pt x="2338040" y="1025640"/>
                  <a:pt x="1552107" y="900990"/>
                </a:cubicBezTo>
                <a:cubicBezTo>
                  <a:pt x="766174" y="776340"/>
                  <a:pt x="185421" y="212579"/>
                  <a:pt x="0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4" name="Freeform: Shape 553">
            <a:extLst>
              <a:ext uri="{FF2B5EF4-FFF2-40B4-BE49-F238E27FC236}">
                <a16:creationId xmlns:a16="http://schemas.microsoft.com/office/drawing/2014/main" id="{896562B9-33EA-4369-907F-0A6C29F5B4BF}"/>
              </a:ext>
            </a:extLst>
          </p:cNvPr>
          <p:cNvSpPr/>
          <p:nvPr/>
        </p:nvSpPr>
        <p:spPr>
          <a:xfrm>
            <a:off x="2349474" y="3333770"/>
            <a:ext cx="6926059" cy="2020107"/>
          </a:xfrm>
          <a:custGeom>
            <a:avLst/>
            <a:gdLst>
              <a:gd name="connsiteX0" fmla="*/ 3246808 w 3246808"/>
              <a:gd name="connsiteY0" fmla="*/ 0 h 851610"/>
              <a:gd name="connsiteX1" fmla="*/ 1295178 w 3246808"/>
              <a:gd name="connsiteY1" fmla="*/ 777922 h 851610"/>
              <a:gd name="connsiteX2" fmla="*/ 1254235 w 3246808"/>
              <a:gd name="connsiteY2" fmla="*/ 791570 h 851610"/>
              <a:gd name="connsiteX3" fmla="*/ 121471 w 3246808"/>
              <a:gd name="connsiteY3" fmla="*/ 532262 h 851610"/>
              <a:gd name="connsiteX0" fmla="*/ 3125337 w 3125337"/>
              <a:gd name="connsiteY0" fmla="*/ 0 h 795002"/>
              <a:gd name="connsiteX1" fmla="*/ 1173707 w 3125337"/>
              <a:gd name="connsiteY1" fmla="*/ 777922 h 795002"/>
              <a:gd name="connsiteX2" fmla="*/ 0 w 3125337"/>
              <a:gd name="connsiteY2" fmla="*/ 532262 h 795002"/>
              <a:gd name="connsiteX0" fmla="*/ 3125337 w 3125337"/>
              <a:gd name="connsiteY0" fmla="*/ 0 h 730898"/>
              <a:gd name="connsiteX1" fmla="*/ 1289713 w 3125337"/>
              <a:gd name="connsiteY1" fmla="*/ 709684 h 730898"/>
              <a:gd name="connsiteX2" fmla="*/ 0 w 3125337"/>
              <a:gd name="connsiteY2" fmla="*/ 532262 h 730898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6918109 w 6918109"/>
              <a:gd name="connsiteY0" fmla="*/ 334430 h 1050501"/>
              <a:gd name="connsiteX1" fmla="*/ 5082485 w 6918109"/>
              <a:gd name="connsiteY1" fmla="*/ 1044114 h 1050501"/>
              <a:gd name="connsiteX2" fmla="*/ 0 w 6918109"/>
              <a:gd name="connsiteY2" fmla="*/ 0 h 1050501"/>
              <a:gd name="connsiteX0" fmla="*/ 6918109 w 6918109"/>
              <a:gd name="connsiteY0" fmla="*/ 334430 h 751809"/>
              <a:gd name="connsiteX1" fmla="*/ 3301393 w 6918109"/>
              <a:gd name="connsiteY1" fmla="*/ 726062 h 751809"/>
              <a:gd name="connsiteX2" fmla="*/ 0 w 6918109"/>
              <a:gd name="connsiteY2" fmla="*/ 0 h 751809"/>
              <a:gd name="connsiteX0" fmla="*/ 6918109 w 6918109"/>
              <a:gd name="connsiteY0" fmla="*/ 334430 h 751869"/>
              <a:gd name="connsiteX1" fmla="*/ 3301393 w 6918109"/>
              <a:gd name="connsiteY1" fmla="*/ 726062 h 751869"/>
              <a:gd name="connsiteX2" fmla="*/ 0 w 6918109"/>
              <a:gd name="connsiteY2" fmla="*/ 0 h 751869"/>
              <a:gd name="connsiteX0" fmla="*/ 6894255 w 6894255"/>
              <a:gd name="connsiteY0" fmla="*/ 350333 h 768850"/>
              <a:gd name="connsiteX1" fmla="*/ 3277539 w 6894255"/>
              <a:gd name="connsiteY1" fmla="*/ 741965 h 768850"/>
              <a:gd name="connsiteX2" fmla="*/ 0 w 6894255"/>
              <a:gd name="connsiteY2" fmla="*/ 0 h 768850"/>
              <a:gd name="connsiteX0" fmla="*/ 6894255 w 6894255"/>
              <a:gd name="connsiteY0" fmla="*/ 350333 h 757349"/>
              <a:gd name="connsiteX1" fmla="*/ 3277539 w 6894255"/>
              <a:gd name="connsiteY1" fmla="*/ 741965 h 757349"/>
              <a:gd name="connsiteX2" fmla="*/ 0 w 6894255"/>
              <a:gd name="connsiteY2" fmla="*/ 0 h 757349"/>
              <a:gd name="connsiteX0" fmla="*/ 6886303 w 6886303"/>
              <a:gd name="connsiteY0" fmla="*/ 342382 h 756278"/>
              <a:gd name="connsiteX1" fmla="*/ 3277539 w 6886303"/>
              <a:gd name="connsiteY1" fmla="*/ 741965 h 756278"/>
              <a:gd name="connsiteX2" fmla="*/ 0 w 6886303"/>
              <a:gd name="connsiteY2" fmla="*/ 0 h 756278"/>
              <a:gd name="connsiteX0" fmla="*/ 6886303 w 6886303"/>
              <a:gd name="connsiteY0" fmla="*/ 342382 h 748928"/>
              <a:gd name="connsiteX1" fmla="*/ 3285491 w 6886303"/>
              <a:gd name="connsiteY1" fmla="*/ 734013 h 748928"/>
              <a:gd name="connsiteX2" fmla="*/ 0 w 6886303"/>
              <a:gd name="connsiteY2" fmla="*/ 0 h 748928"/>
              <a:gd name="connsiteX0" fmla="*/ 6886303 w 6886303"/>
              <a:gd name="connsiteY0" fmla="*/ 342382 h 760722"/>
              <a:gd name="connsiteX1" fmla="*/ 3285491 w 6886303"/>
              <a:gd name="connsiteY1" fmla="*/ 734013 h 760722"/>
              <a:gd name="connsiteX2" fmla="*/ 0 w 6886303"/>
              <a:gd name="connsiteY2" fmla="*/ 0 h 760722"/>
              <a:gd name="connsiteX0" fmla="*/ 7554212 w 7554212"/>
              <a:gd name="connsiteY0" fmla="*/ 1574834 h 1651694"/>
              <a:gd name="connsiteX1" fmla="*/ 3285491 w 7554212"/>
              <a:gd name="connsiteY1" fmla="*/ 734013 h 1651694"/>
              <a:gd name="connsiteX2" fmla="*/ 0 w 7554212"/>
              <a:gd name="connsiteY2" fmla="*/ 0 h 1651694"/>
              <a:gd name="connsiteX0" fmla="*/ 6902205 w 6902205"/>
              <a:gd name="connsiteY0" fmla="*/ 2020107 h 2101713"/>
              <a:gd name="connsiteX1" fmla="*/ 2633484 w 6902205"/>
              <a:gd name="connsiteY1" fmla="*/ 1179286 h 2101713"/>
              <a:gd name="connsiteX2" fmla="*/ 0 w 6902205"/>
              <a:gd name="connsiteY2" fmla="*/ 0 h 2101713"/>
              <a:gd name="connsiteX0" fmla="*/ 6902205 w 6902205"/>
              <a:gd name="connsiteY0" fmla="*/ 2020107 h 2265972"/>
              <a:gd name="connsiteX1" fmla="*/ 6322889 w 6902205"/>
              <a:gd name="connsiteY1" fmla="*/ 1998270 h 2265972"/>
              <a:gd name="connsiteX2" fmla="*/ 0 w 6902205"/>
              <a:gd name="connsiteY2" fmla="*/ 0 h 2265972"/>
              <a:gd name="connsiteX0" fmla="*/ 6902205 w 6902205"/>
              <a:gd name="connsiteY0" fmla="*/ 2020107 h 2178155"/>
              <a:gd name="connsiteX1" fmla="*/ 6322889 w 6902205"/>
              <a:gd name="connsiteY1" fmla="*/ 1998270 h 2178155"/>
              <a:gd name="connsiteX2" fmla="*/ 0 w 6902205"/>
              <a:gd name="connsiteY2" fmla="*/ 0 h 2178155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26059 w 7015798"/>
              <a:gd name="connsiteY0" fmla="*/ 2020107 h 2149429"/>
              <a:gd name="connsiteX1" fmla="*/ 6346743 w 7015798"/>
              <a:gd name="connsiteY1" fmla="*/ 1998270 h 2149429"/>
              <a:gd name="connsiteX2" fmla="*/ 0 w 7015798"/>
              <a:gd name="connsiteY2" fmla="*/ 0 h 2149429"/>
              <a:gd name="connsiteX0" fmla="*/ 6926059 w 7014767"/>
              <a:gd name="connsiteY0" fmla="*/ 2020107 h 2153322"/>
              <a:gd name="connsiteX1" fmla="*/ 6346743 w 7014767"/>
              <a:gd name="connsiteY1" fmla="*/ 1998270 h 2153322"/>
              <a:gd name="connsiteX2" fmla="*/ 0 w 7014767"/>
              <a:gd name="connsiteY2" fmla="*/ 0 h 2153322"/>
              <a:gd name="connsiteX0" fmla="*/ 6926059 w 6926059"/>
              <a:gd name="connsiteY0" fmla="*/ 2020107 h 2078841"/>
              <a:gd name="connsiteX1" fmla="*/ 6346743 w 6926059"/>
              <a:gd name="connsiteY1" fmla="*/ 1998270 h 2078841"/>
              <a:gd name="connsiteX2" fmla="*/ 0 w 6926059"/>
              <a:gd name="connsiteY2" fmla="*/ 0 h 2078841"/>
              <a:gd name="connsiteX0" fmla="*/ 6926059 w 6926059"/>
              <a:gd name="connsiteY0" fmla="*/ 2020107 h 2020107"/>
              <a:gd name="connsiteX1" fmla="*/ 6346743 w 6926059"/>
              <a:gd name="connsiteY1" fmla="*/ 1998270 h 2020107"/>
              <a:gd name="connsiteX2" fmla="*/ 0 w 6926059"/>
              <a:gd name="connsiteY2" fmla="*/ 0 h 202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26059" h="2020107">
                <a:moveTo>
                  <a:pt x="6926059" y="2020107"/>
                </a:moveTo>
                <a:cubicBezTo>
                  <a:pt x="6778644" y="2001356"/>
                  <a:pt x="6371053" y="1989575"/>
                  <a:pt x="6346743" y="1998270"/>
                </a:cubicBezTo>
                <a:cubicBezTo>
                  <a:pt x="6311789" y="2010772"/>
                  <a:pt x="34346" y="5845"/>
                  <a:pt x="0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5" name="Freeform: Shape 554">
            <a:extLst>
              <a:ext uri="{FF2B5EF4-FFF2-40B4-BE49-F238E27FC236}">
                <a16:creationId xmlns:a16="http://schemas.microsoft.com/office/drawing/2014/main" id="{435BEA32-58C2-45A9-B217-EF2DE9A2D977}"/>
              </a:ext>
            </a:extLst>
          </p:cNvPr>
          <p:cNvSpPr/>
          <p:nvPr/>
        </p:nvSpPr>
        <p:spPr>
          <a:xfrm>
            <a:off x="8967508" y="5991410"/>
            <a:ext cx="3051922" cy="524809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48519 h 1422260"/>
              <a:gd name="connsiteX1" fmla="*/ 2145553 w 3836894"/>
              <a:gd name="connsiteY1" fmla="*/ 161225 h 1422260"/>
              <a:gd name="connsiteX2" fmla="*/ 1063811 w 3836894"/>
              <a:gd name="connsiteY2" fmla="*/ 29742 h 1422260"/>
              <a:gd name="connsiteX3" fmla="*/ 107576 w 3836894"/>
              <a:gd name="connsiteY3" fmla="*/ 663248 h 1422260"/>
              <a:gd name="connsiteX4" fmla="*/ 0 w 3836894"/>
              <a:gd name="connsiteY4" fmla="*/ 1422260 h 1422260"/>
              <a:gd name="connsiteX0" fmla="*/ 3836894 w 3836894"/>
              <a:gd name="connsiteY0" fmla="*/ 689357 h 1263098"/>
              <a:gd name="connsiteX1" fmla="*/ 2145553 w 3836894"/>
              <a:gd name="connsiteY1" fmla="*/ 2063 h 1263098"/>
              <a:gd name="connsiteX2" fmla="*/ 107576 w 3836894"/>
              <a:gd name="connsiteY2" fmla="*/ 504086 h 1263098"/>
              <a:gd name="connsiteX3" fmla="*/ 0 w 3836894"/>
              <a:gd name="connsiteY3" fmla="*/ 1263098 h 1263098"/>
              <a:gd name="connsiteX0" fmla="*/ 3836894 w 3836894"/>
              <a:gd name="connsiteY0" fmla="*/ 207442 h 781183"/>
              <a:gd name="connsiteX1" fmla="*/ 107576 w 3836894"/>
              <a:gd name="connsiteY1" fmla="*/ 22171 h 781183"/>
              <a:gd name="connsiteX2" fmla="*/ 0 w 3836894"/>
              <a:gd name="connsiteY2" fmla="*/ 781183 h 781183"/>
              <a:gd name="connsiteX0" fmla="*/ 1045766 w 1045766"/>
              <a:gd name="connsiteY0" fmla="*/ 463870 h 762693"/>
              <a:gd name="connsiteX1" fmla="*/ 113436 w 1045766"/>
              <a:gd name="connsiteY1" fmla="*/ 3681 h 762693"/>
              <a:gd name="connsiteX2" fmla="*/ 5860 w 1045766"/>
              <a:gd name="connsiteY2" fmla="*/ 762693 h 762693"/>
              <a:gd name="connsiteX0" fmla="*/ 1045766 w 1045766"/>
              <a:gd name="connsiteY0" fmla="*/ 464903 h 763726"/>
              <a:gd name="connsiteX1" fmla="*/ 113436 w 1045766"/>
              <a:gd name="connsiteY1" fmla="*/ 4714 h 763726"/>
              <a:gd name="connsiteX2" fmla="*/ 5860 w 1045766"/>
              <a:gd name="connsiteY2" fmla="*/ 763726 h 763726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19291 h 246397"/>
              <a:gd name="connsiteX1" fmla="*/ 424328 w 1021976"/>
              <a:gd name="connsiteY1" fmla="*/ 67102 h 246397"/>
              <a:gd name="connsiteX2" fmla="*/ 0 w 1021976"/>
              <a:gd name="connsiteY2" fmla="*/ 246397 h 246397"/>
              <a:gd name="connsiteX0" fmla="*/ 1021976 w 1021976"/>
              <a:gd name="connsiteY0" fmla="*/ 21712 h 248818"/>
              <a:gd name="connsiteX1" fmla="*/ 466163 w 1021976"/>
              <a:gd name="connsiteY1" fmla="*/ 57570 h 248818"/>
              <a:gd name="connsiteX2" fmla="*/ 0 w 1021976"/>
              <a:gd name="connsiteY2" fmla="*/ 248818 h 248818"/>
              <a:gd name="connsiteX0" fmla="*/ 1021976 w 1021976"/>
              <a:gd name="connsiteY0" fmla="*/ 28754 h 255860"/>
              <a:gd name="connsiteX1" fmla="*/ 466163 w 1021976"/>
              <a:gd name="connsiteY1" fmla="*/ 64612 h 255860"/>
              <a:gd name="connsiteX2" fmla="*/ 0 w 1021976"/>
              <a:gd name="connsiteY2" fmla="*/ 255860 h 255860"/>
              <a:gd name="connsiteX0" fmla="*/ 1021976 w 1021976"/>
              <a:gd name="connsiteY0" fmla="*/ 28754 h 255860"/>
              <a:gd name="connsiteX1" fmla="*/ 436281 w 1021976"/>
              <a:gd name="connsiteY1" fmla="*/ 64612 h 255860"/>
              <a:gd name="connsiteX2" fmla="*/ 0 w 1021976"/>
              <a:gd name="connsiteY2" fmla="*/ 255860 h 255860"/>
              <a:gd name="connsiteX0" fmla="*/ 1004047 w 1004047"/>
              <a:gd name="connsiteY0" fmla="*/ 19616 h 258675"/>
              <a:gd name="connsiteX1" fmla="*/ 436281 w 1004047"/>
              <a:gd name="connsiteY1" fmla="*/ 67427 h 258675"/>
              <a:gd name="connsiteX2" fmla="*/ 0 w 1004047"/>
              <a:gd name="connsiteY2" fmla="*/ 258675 h 258675"/>
              <a:gd name="connsiteX0" fmla="*/ 1004047 w 1004047"/>
              <a:gd name="connsiteY0" fmla="*/ 17028 h 256087"/>
              <a:gd name="connsiteX1" fmla="*/ 436281 w 1004047"/>
              <a:gd name="connsiteY1" fmla="*/ 64839 h 256087"/>
              <a:gd name="connsiteX2" fmla="*/ 0 w 1004047"/>
              <a:gd name="connsiteY2" fmla="*/ 256087 h 256087"/>
              <a:gd name="connsiteX0" fmla="*/ 1804147 w 1804147"/>
              <a:gd name="connsiteY0" fmla="*/ 77087 h 1392471"/>
              <a:gd name="connsiteX1" fmla="*/ 1236381 w 1804147"/>
              <a:gd name="connsiteY1" fmla="*/ 124898 h 1392471"/>
              <a:gd name="connsiteX2" fmla="*/ 0 w 1804147"/>
              <a:gd name="connsiteY2" fmla="*/ 1392471 h 1392471"/>
              <a:gd name="connsiteX0" fmla="*/ 3137647 w 3137647"/>
              <a:gd name="connsiteY0" fmla="*/ 721927 h 1275311"/>
              <a:gd name="connsiteX1" fmla="*/ 1236381 w 3137647"/>
              <a:gd name="connsiteY1" fmla="*/ 7738 h 1275311"/>
              <a:gd name="connsiteX2" fmla="*/ 0 w 3137647"/>
              <a:gd name="connsiteY2" fmla="*/ 1275311 h 1275311"/>
              <a:gd name="connsiteX0" fmla="*/ 3137647 w 3137647"/>
              <a:gd name="connsiteY0" fmla="*/ 5698 h 559082"/>
              <a:gd name="connsiteX1" fmla="*/ 1522131 w 3137647"/>
              <a:gd name="connsiteY1" fmla="*/ 282109 h 559082"/>
              <a:gd name="connsiteX2" fmla="*/ 0 w 3137647"/>
              <a:gd name="connsiteY2" fmla="*/ 559082 h 559082"/>
              <a:gd name="connsiteX0" fmla="*/ 3137647 w 3137647"/>
              <a:gd name="connsiteY0" fmla="*/ 0 h 553384"/>
              <a:gd name="connsiteX1" fmla="*/ 1522131 w 3137647"/>
              <a:gd name="connsiteY1" fmla="*/ 276411 h 553384"/>
              <a:gd name="connsiteX2" fmla="*/ 0 w 3137647"/>
              <a:gd name="connsiteY2" fmla="*/ 553384 h 553384"/>
              <a:gd name="connsiteX0" fmla="*/ 3137647 w 3137647"/>
              <a:gd name="connsiteY0" fmla="*/ 0 h 553384"/>
              <a:gd name="connsiteX1" fmla="*/ 1522131 w 3137647"/>
              <a:gd name="connsiteY1" fmla="*/ 276411 h 553384"/>
              <a:gd name="connsiteX2" fmla="*/ 0 w 3137647"/>
              <a:gd name="connsiteY2" fmla="*/ 553384 h 553384"/>
              <a:gd name="connsiteX0" fmla="*/ 3051922 w 3051922"/>
              <a:gd name="connsiteY0" fmla="*/ 0 h 524809"/>
              <a:gd name="connsiteX1" fmla="*/ 1436406 w 3051922"/>
              <a:gd name="connsiteY1" fmla="*/ 276411 h 524809"/>
              <a:gd name="connsiteX2" fmla="*/ 0 w 3051922"/>
              <a:gd name="connsiteY2" fmla="*/ 524809 h 524809"/>
              <a:gd name="connsiteX0" fmla="*/ 3051922 w 3051922"/>
              <a:gd name="connsiteY0" fmla="*/ 0 h 524809"/>
              <a:gd name="connsiteX1" fmla="*/ 1436406 w 3051922"/>
              <a:gd name="connsiteY1" fmla="*/ 276411 h 524809"/>
              <a:gd name="connsiteX2" fmla="*/ 0 w 3051922"/>
              <a:gd name="connsiteY2" fmla="*/ 524809 h 52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51922" h="524809">
                <a:moveTo>
                  <a:pt x="3051922" y="0"/>
                </a:moveTo>
                <a:cubicBezTo>
                  <a:pt x="2663637" y="79251"/>
                  <a:pt x="1945060" y="188943"/>
                  <a:pt x="1436406" y="276411"/>
                </a:cubicBezTo>
                <a:lnTo>
                  <a:pt x="0" y="524809"/>
                </a:ln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6" name="Freeform: Shape 555">
            <a:extLst>
              <a:ext uri="{FF2B5EF4-FFF2-40B4-BE49-F238E27FC236}">
                <a16:creationId xmlns:a16="http://schemas.microsoft.com/office/drawing/2014/main" id="{1DA57BF4-0C9F-45FA-BEC7-425ABB31A417}"/>
              </a:ext>
            </a:extLst>
          </p:cNvPr>
          <p:cNvSpPr/>
          <p:nvPr/>
        </p:nvSpPr>
        <p:spPr>
          <a:xfrm>
            <a:off x="7510183" y="8297396"/>
            <a:ext cx="3632947" cy="875366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48519 h 1422260"/>
              <a:gd name="connsiteX1" fmla="*/ 2145553 w 3836894"/>
              <a:gd name="connsiteY1" fmla="*/ 161225 h 1422260"/>
              <a:gd name="connsiteX2" fmla="*/ 1063811 w 3836894"/>
              <a:gd name="connsiteY2" fmla="*/ 29742 h 1422260"/>
              <a:gd name="connsiteX3" fmla="*/ 107576 w 3836894"/>
              <a:gd name="connsiteY3" fmla="*/ 663248 h 1422260"/>
              <a:gd name="connsiteX4" fmla="*/ 0 w 3836894"/>
              <a:gd name="connsiteY4" fmla="*/ 1422260 h 1422260"/>
              <a:gd name="connsiteX0" fmla="*/ 3836894 w 3836894"/>
              <a:gd name="connsiteY0" fmla="*/ 689357 h 1263098"/>
              <a:gd name="connsiteX1" fmla="*/ 2145553 w 3836894"/>
              <a:gd name="connsiteY1" fmla="*/ 2063 h 1263098"/>
              <a:gd name="connsiteX2" fmla="*/ 107576 w 3836894"/>
              <a:gd name="connsiteY2" fmla="*/ 504086 h 1263098"/>
              <a:gd name="connsiteX3" fmla="*/ 0 w 3836894"/>
              <a:gd name="connsiteY3" fmla="*/ 1263098 h 1263098"/>
              <a:gd name="connsiteX0" fmla="*/ 3836894 w 3836894"/>
              <a:gd name="connsiteY0" fmla="*/ 207442 h 781183"/>
              <a:gd name="connsiteX1" fmla="*/ 107576 w 3836894"/>
              <a:gd name="connsiteY1" fmla="*/ 22171 h 781183"/>
              <a:gd name="connsiteX2" fmla="*/ 0 w 3836894"/>
              <a:gd name="connsiteY2" fmla="*/ 781183 h 781183"/>
              <a:gd name="connsiteX0" fmla="*/ 1045766 w 1045766"/>
              <a:gd name="connsiteY0" fmla="*/ 463870 h 762693"/>
              <a:gd name="connsiteX1" fmla="*/ 113436 w 1045766"/>
              <a:gd name="connsiteY1" fmla="*/ 3681 h 762693"/>
              <a:gd name="connsiteX2" fmla="*/ 5860 w 1045766"/>
              <a:gd name="connsiteY2" fmla="*/ 762693 h 762693"/>
              <a:gd name="connsiteX0" fmla="*/ 1045766 w 1045766"/>
              <a:gd name="connsiteY0" fmla="*/ 464903 h 763726"/>
              <a:gd name="connsiteX1" fmla="*/ 113436 w 1045766"/>
              <a:gd name="connsiteY1" fmla="*/ 4714 h 763726"/>
              <a:gd name="connsiteX2" fmla="*/ 5860 w 1045766"/>
              <a:gd name="connsiteY2" fmla="*/ 763726 h 763726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19291 h 246397"/>
              <a:gd name="connsiteX1" fmla="*/ 424328 w 1021976"/>
              <a:gd name="connsiteY1" fmla="*/ 67102 h 246397"/>
              <a:gd name="connsiteX2" fmla="*/ 0 w 1021976"/>
              <a:gd name="connsiteY2" fmla="*/ 246397 h 246397"/>
              <a:gd name="connsiteX0" fmla="*/ 1021976 w 1021976"/>
              <a:gd name="connsiteY0" fmla="*/ 21712 h 248818"/>
              <a:gd name="connsiteX1" fmla="*/ 466163 w 1021976"/>
              <a:gd name="connsiteY1" fmla="*/ 57570 h 248818"/>
              <a:gd name="connsiteX2" fmla="*/ 0 w 1021976"/>
              <a:gd name="connsiteY2" fmla="*/ 248818 h 248818"/>
              <a:gd name="connsiteX0" fmla="*/ 1021976 w 1021976"/>
              <a:gd name="connsiteY0" fmla="*/ 28754 h 255860"/>
              <a:gd name="connsiteX1" fmla="*/ 466163 w 1021976"/>
              <a:gd name="connsiteY1" fmla="*/ 64612 h 255860"/>
              <a:gd name="connsiteX2" fmla="*/ 0 w 1021976"/>
              <a:gd name="connsiteY2" fmla="*/ 255860 h 255860"/>
              <a:gd name="connsiteX0" fmla="*/ 1021976 w 1021976"/>
              <a:gd name="connsiteY0" fmla="*/ 28754 h 255860"/>
              <a:gd name="connsiteX1" fmla="*/ 436281 w 1021976"/>
              <a:gd name="connsiteY1" fmla="*/ 64612 h 255860"/>
              <a:gd name="connsiteX2" fmla="*/ 0 w 1021976"/>
              <a:gd name="connsiteY2" fmla="*/ 255860 h 255860"/>
              <a:gd name="connsiteX0" fmla="*/ 1004047 w 1004047"/>
              <a:gd name="connsiteY0" fmla="*/ 19616 h 258675"/>
              <a:gd name="connsiteX1" fmla="*/ 436281 w 1004047"/>
              <a:gd name="connsiteY1" fmla="*/ 67427 h 258675"/>
              <a:gd name="connsiteX2" fmla="*/ 0 w 1004047"/>
              <a:gd name="connsiteY2" fmla="*/ 258675 h 258675"/>
              <a:gd name="connsiteX0" fmla="*/ 1004047 w 1004047"/>
              <a:gd name="connsiteY0" fmla="*/ 17028 h 256087"/>
              <a:gd name="connsiteX1" fmla="*/ 436281 w 1004047"/>
              <a:gd name="connsiteY1" fmla="*/ 64839 h 256087"/>
              <a:gd name="connsiteX2" fmla="*/ 0 w 1004047"/>
              <a:gd name="connsiteY2" fmla="*/ 256087 h 256087"/>
              <a:gd name="connsiteX0" fmla="*/ 1804147 w 1804147"/>
              <a:gd name="connsiteY0" fmla="*/ 77087 h 1392471"/>
              <a:gd name="connsiteX1" fmla="*/ 1236381 w 1804147"/>
              <a:gd name="connsiteY1" fmla="*/ 124898 h 1392471"/>
              <a:gd name="connsiteX2" fmla="*/ 0 w 1804147"/>
              <a:gd name="connsiteY2" fmla="*/ 1392471 h 1392471"/>
              <a:gd name="connsiteX0" fmla="*/ 3137647 w 3137647"/>
              <a:gd name="connsiteY0" fmla="*/ 721927 h 1275311"/>
              <a:gd name="connsiteX1" fmla="*/ 1236381 w 3137647"/>
              <a:gd name="connsiteY1" fmla="*/ 7738 h 1275311"/>
              <a:gd name="connsiteX2" fmla="*/ 0 w 3137647"/>
              <a:gd name="connsiteY2" fmla="*/ 1275311 h 1275311"/>
              <a:gd name="connsiteX0" fmla="*/ 3137647 w 3137647"/>
              <a:gd name="connsiteY0" fmla="*/ 5698 h 559082"/>
              <a:gd name="connsiteX1" fmla="*/ 1522131 w 3137647"/>
              <a:gd name="connsiteY1" fmla="*/ 282109 h 559082"/>
              <a:gd name="connsiteX2" fmla="*/ 0 w 3137647"/>
              <a:gd name="connsiteY2" fmla="*/ 559082 h 559082"/>
              <a:gd name="connsiteX0" fmla="*/ 3137647 w 3137647"/>
              <a:gd name="connsiteY0" fmla="*/ 0 h 553384"/>
              <a:gd name="connsiteX1" fmla="*/ 1522131 w 3137647"/>
              <a:gd name="connsiteY1" fmla="*/ 276411 h 553384"/>
              <a:gd name="connsiteX2" fmla="*/ 0 w 3137647"/>
              <a:gd name="connsiteY2" fmla="*/ 553384 h 553384"/>
              <a:gd name="connsiteX0" fmla="*/ 3137647 w 3137647"/>
              <a:gd name="connsiteY0" fmla="*/ 0 h 553384"/>
              <a:gd name="connsiteX1" fmla="*/ 1522131 w 3137647"/>
              <a:gd name="connsiteY1" fmla="*/ 276411 h 553384"/>
              <a:gd name="connsiteX2" fmla="*/ 0 w 3137647"/>
              <a:gd name="connsiteY2" fmla="*/ 553384 h 553384"/>
              <a:gd name="connsiteX0" fmla="*/ 3051922 w 3051922"/>
              <a:gd name="connsiteY0" fmla="*/ 0 h 524809"/>
              <a:gd name="connsiteX1" fmla="*/ 1436406 w 3051922"/>
              <a:gd name="connsiteY1" fmla="*/ 276411 h 524809"/>
              <a:gd name="connsiteX2" fmla="*/ 0 w 3051922"/>
              <a:gd name="connsiteY2" fmla="*/ 524809 h 524809"/>
              <a:gd name="connsiteX0" fmla="*/ 3051922 w 3051922"/>
              <a:gd name="connsiteY0" fmla="*/ 0 h 524809"/>
              <a:gd name="connsiteX1" fmla="*/ 1436406 w 3051922"/>
              <a:gd name="connsiteY1" fmla="*/ 276411 h 524809"/>
              <a:gd name="connsiteX2" fmla="*/ 0 w 3051922"/>
              <a:gd name="connsiteY2" fmla="*/ 524809 h 524809"/>
              <a:gd name="connsiteX0" fmla="*/ 3632947 w 3632947"/>
              <a:gd name="connsiteY0" fmla="*/ 1162118 h 1166354"/>
              <a:gd name="connsiteX1" fmla="*/ 1436406 w 3632947"/>
              <a:gd name="connsiteY1" fmla="*/ 38354 h 1166354"/>
              <a:gd name="connsiteX2" fmla="*/ 0 w 3632947"/>
              <a:gd name="connsiteY2" fmla="*/ 286752 h 1166354"/>
              <a:gd name="connsiteX0" fmla="*/ 3632947 w 3632947"/>
              <a:gd name="connsiteY0" fmla="*/ 886935 h 898147"/>
              <a:gd name="connsiteX1" fmla="*/ 1865031 w 3632947"/>
              <a:gd name="connsiteY1" fmla="*/ 458496 h 898147"/>
              <a:gd name="connsiteX2" fmla="*/ 0 w 3632947"/>
              <a:gd name="connsiteY2" fmla="*/ 11569 h 898147"/>
              <a:gd name="connsiteX0" fmla="*/ 3632947 w 3632947"/>
              <a:gd name="connsiteY0" fmla="*/ 875366 h 886578"/>
              <a:gd name="connsiteX1" fmla="*/ 1865031 w 3632947"/>
              <a:gd name="connsiteY1" fmla="*/ 446927 h 886578"/>
              <a:gd name="connsiteX2" fmla="*/ 0 w 3632947"/>
              <a:gd name="connsiteY2" fmla="*/ 0 h 886578"/>
              <a:gd name="connsiteX0" fmla="*/ 3632947 w 3632947"/>
              <a:gd name="connsiteY0" fmla="*/ 875366 h 875366"/>
              <a:gd name="connsiteX1" fmla="*/ 1865031 w 3632947"/>
              <a:gd name="connsiteY1" fmla="*/ 446927 h 875366"/>
              <a:gd name="connsiteX2" fmla="*/ 0 w 3632947"/>
              <a:gd name="connsiteY2" fmla="*/ 0 h 875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2947" h="875366">
                <a:moveTo>
                  <a:pt x="3632947" y="875366"/>
                </a:moveTo>
                <a:cubicBezTo>
                  <a:pt x="3254187" y="792692"/>
                  <a:pt x="2470522" y="592821"/>
                  <a:pt x="1865031" y="446927"/>
                </a:cubicBezTo>
                <a:lnTo>
                  <a:pt x="0" y="0"/>
                </a:ln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7" name="Freeform: Shape 556">
            <a:extLst>
              <a:ext uri="{FF2B5EF4-FFF2-40B4-BE49-F238E27FC236}">
                <a16:creationId xmlns:a16="http://schemas.microsoft.com/office/drawing/2014/main" id="{BAA06E30-145E-414E-9B6F-D7908EBEACB0}"/>
              </a:ext>
            </a:extLst>
          </p:cNvPr>
          <p:cNvSpPr/>
          <p:nvPr/>
        </p:nvSpPr>
        <p:spPr>
          <a:xfrm>
            <a:off x="7483450" y="8227642"/>
            <a:ext cx="3251118" cy="40080"/>
          </a:xfrm>
          <a:custGeom>
            <a:avLst/>
            <a:gdLst>
              <a:gd name="connsiteX0" fmla="*/ 3246808 w 3246808"/>
              <a:gd name="connsiteY0" fmla="*/ 0 h 851610"/>
              <a:gd name="connsiteX1" fmla="*/ 1295178 w 3246808"/>
              <a:gd name="connsiteY1" fmla="*/ 777922 h 851610"/>
              <a:gd name="connsiteX2" fmla="*/ 1254235 w 3246808"/>
              <a:gd name="connsiteY2" fmla="*/ 791570 h 851610"/>
              <a:gd name="connsiteX3" fmla="*/ 121471 w 3246808"/>
              <a:gd name="connsiteY3" fmla="*/ 532262 h 851610"/>
              <a:gd name="connsiteX0" fmla="*/ 3125337 w 3125337"/>
              <a:gd name="connsiteY0" fmla="*/ 0 h 795002"/>
              <a:gd name="connsiteX1" fmla="*/ 1173707 w 3125337"/>
              <a:gd name="connsiteY1" fmla="*/ 777922 h 795002"/>
              <a:gd name="connsiteX2" fmla="*/ 0 w 3125337"/>
              <a:gd name="connsiteY2" fmla="*/ 532262 h 795002"/>
              <a:gd name="connsiteX0" fmla="*/ 3125337 w 3125337"/>
              <a:gd name="connsiteY0" fmla="*/ 0 h 730898"/>
              <a:gd name="connsiteX1" fmla="*/ 1289713 w 3125337"/>
              <a:gd name="connsiteY1" fmla="*/ 709684 h 730898"/>
              <a:gd name="connsiteX2" fmla="*/ 0 w 3125337"/>
              <a:gd name="connsiteY2" fmla="*/ 532262 h 730898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6918109 w 6918109"/>
              <a:gd name="connsiteY0" fmla="*/ 334430 h 1050501"/>
              <a:gd name="connsiteX1" fmla="*/ 5082485 w 6918109"/>
              <a:gd name="connsiteY1" fmla="*/ 1044114 h 1050501"/>
              <a:gd name="connsiteX2" fmla="*/ 0 w 6918109"/>
              <a:gd name="connsiteY2" fmla="*/ 0 h 1050501"/>
              <a:gd name="connsiteX0" fmla="*/ 6918109 w 6918109"/>
              <a:gd name="connsiteY0" fmla="*/ 334430 h 751809"/>
              <a:gd name="connsiteX1" fmla="*/ 3301393 w 6918109"/>
              <a:gd name="connsiteY1" fmla="*/ 726062 h 751809"/>
              <a:gd name="connsiteX2" fmla="*/ 0 w 6918109"/>
              <a:gd name="connsiteY2" fmla="*/ 0 h 751809"/>
              <a:gd name="connsiteX0" fmla="*/ 6918109 w 6918109"/>
              <a:gd name="connsiteY0" fmla="*/ 334430 h 751869"/>
              <a:gd name="connsiteX1" fmla="*/ 3301393 w 6918109"/>
              <a:gd name="connsiteY1" fmla="*/ 726062 h 751869"/>
              <a:gd name="connsiteX2" fmla="*/ 0 w 6918109"/>
              <a:gd name="connsiteY2" fmla="*/ 0 h 751869"/>
              <a:gd name="connsiteX0" fmla="*/ 6894255 w 6894255"/>
              <a:gd name="connsiteY0" fmla="*/ 350333 h 768850"/>
              <a:gd name="connsiteX1" fmla="*/ 3277539 w 6894255"/>
              <a:gd name="connsiteY1" fmla="*/ 741965 h 768850"/>
              <a:gd name="connsiteX2" fmla="*/ 0 w 6894255"/>
              <a:gd name="connsiteY2" fmla="*/ 0 h 768850"/>
              <a:gd name="connsiteX0" fmla="*/ 6894255 w 6894255"/>
              <a:gd name="connsiteY0" fmla="*/ 350333 h 757349"/>
              <a:gd name="connsiteX1" fmla="*/ 3277539 w 6894255"/>
              <a:gd name="connsiteY1" fmla="*/ 741965 h 757349"/>
              <a:gd name="connsiteX2" fmla="*/ 0 w 6894255"/>
              <a:gd name="connsiteY2" fmla="*/ 0 h 757349"/>
              <a:gd name="connsiteX0" fmla="*/ 6886303 w 6886303"/>
              <a:gd name="connsiteY0" fmla="*/ 342382 h 756278"/>
              <a:gd name="connsiteX1" fmla="*/ 3277539 w 6886303"/>
              <a:gd name="connsiteY1" fmla="*/ 741965 h 756278"/>
              <a:gd name="connsiteX2" fmla="*/ 0 w 6886303"/>
              <a:gd name="connsiteY2" fmla="*/ 0 h 756278"/>
              <a:gd name="connsiteX0" fmla="*/ 6886303 w 6886303"/>
              <a:gd name="connsiteY0" fmla="*/ 342382 h 748928"/>
              <a:gd name="connsiteX1" fmla="*/ 3285491 w 6886303"/>
              <a:gd name="connsiteY1" fmla="*/ 734013 h 748928"/>
              <a:gd name="connsiteX2" fmla="*/ 0 w 6886303"/>
              <a:gd name="connsiteY2" fmla="*/ 0 h 748928"/>
              <a:gd name="connsiteX0" fmla="*/ 6886303 w 6886303"/>
              <a:gd name="connsiteY0" fmla="*/ 342382 h 760722"/>
              <a:gd name="connsiteX1" fmla="*/ 3285491 w 6886303"/>
              <a:gd name="connsiteY1" fmla="*/ 734013 h 760722"/>
              <a:gd name="connsiteX2" fmla="*/ 0 w 6886303"/>
              <a:gd name="connsiteY2" fmla="*/ 0 h 760722"/>
              <a:gd name="connsiteX0" fmla="*/ 7554212 w 7554212"/>
              <a:gd name="connsiteY0" fmla="*/ 1574834 h 1651694"/>
              <a:gd name="connsiteX1" fmla="*/ 3285491 w 7554212"/>
              <a:gd name="connsiteY1" fmla="*/ 734013 h 1651694"/>
              <a:gd name="connsiteX2" fmla="*/ 0 w 7554212"/>
              <a:gd name="connsiteY2" fmla="*/ 0 h 1651694"/>
              <a:gd name="connsiteX0" fmla="*/ 6902205 w 6902205"/>
              <a:gd name="connsiteY0" fmla="*/ 2020107 h 2101713"/>
              <a:gd name="connsiteX1" fmla="*/ 2633484 w 6902205"/>
              <a:gd name="connsiteY1" fmla="*/ 1179286 h 2101713"/>
              <a:gd name="connsiteX2" fmla="*/ 0 w 6902205"/>
              <a:gd name="connsiteY2" fmla="*/ 0 h 2101713"/>
              <a:gd name="connsiteX0" fmla="*/ 6902205 w 6902205"/>
              <a:gd name="connsiteY0" fmla="*/ 2020107 h 2265972"/>
              <a:gd name="connsiteX1" fmla="*/ 6322889 w 6902205"/>
              <a:gd name="connsiteY1" fmla="*/ 1998270 h 2265972"/>
              <a:gd name="connsiteX2" fmla="*/ 0 w 6902205"/>
              <a:gd name="connsiteY2" fmla="*/ 0 h 2265972"/>
              <a:gd name="connsiteX0" fmla="*/ 6902205 w 6902205"/>
              <a:gd name="connsiteY0" fmla="*/ 2020107 h 2178155"/>
              <a:gd name="connsiteX1" fmla="*/ 6322889 w 6902205"/>
              <a:gd name="connsiteY1" fmla="*/ 1998270 h 2178155"/>
              <a:gd name="connsiteX2" fmla="*/ 0 w 6902205"/>
              <a:gd name="connsiteY2" fmla="*/ 0 h 2178155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26059 w 7015798"/>
              <a:gd name="connsiteY0" fmla="*/ 2020107 h 2149429"/>
              <a:gd name="connsiteX1" fmla="*/ 6346743 w 7015798"/>
              <a:gd name="connsiteY1" fmla="*/ 1998270 h 2149429"/>
              <a:gd name="connsiteX2" fmla="*/ 0 w 7015798"/>
              <a:gd name="connsiteY2" fmla="*/ 0 h 2149429"/>
              <a:gd name="connsiteX0" fmla="*/ 6926059 w 7014767"/>
              <a:gd name="connsiteY0" fmla="*/ 2020107 h 2153322"/>
              <a:gd name="connsiteX1" fmla="*/ 6346743 w 7014767"/>
              <a:gd name="connsiteY1" fmla="*/ 1998270 h 2153322"/>
              <a:gd name="connsiteX2" fmla="*/ 0 w 7014767"/>
              <a:gd name="connsiteY2" fmla="*/ 0 h 2153322"/>
              <a:gd name="connsiteX0" fmla="*/ 6926059 w 6926059"/>
              <a:gd name="connsiteY0" fmla="*/ 2020107 h 2078841"/>
              <a:gd name="connsiteX1" fmla="*/ 6346743 w 6926059"/>
              <a:gd name="connsiteY1" fmla="*/ 1998270 h 2078841"/>
              <a:gd name="connsiteX2" fmla="*/ 0 w 6926059"/>
              <a:gd name="connsiteY2" fmla="*/ 0 h 2078841"/>
              <a:gd name="connsiteX0" fmla="*/ 6926059 w 6926059"/>
              <a:gd name="connsiteY0" fmla="*/ 2020107 h 2020107"/>
              <a:gd name="connsiteX1" fmla="*/ 6346743 w 6926059"/>
              <a:gd name="connsiteY1" fmla="*/ 1998270 h 2020107"/>
              <a:gd name="connsiteX2" fmla="*/ 0 w 6926059"/>
              <a:gd name="connsiteY2" fmla="*/ 0 h 2020107"/>
              <a:gd name="connsiteX0" fmla="*/ 5030584 w 5030584"/>
              <a:gd name="connsiteY0" fmla="*/ 50036 h 449349"/>
              <a:gd name="connsiteX1" fmla="*/ 4451268 w 5030584"/>
              <a:gd name="connsiteY1" fmla="*/ 28199 h 449349"/>
              <a:gd name="connsiteX2" fmla="*/ 0 w 5030584"/>
              <a:gd name="connsiteY2" fmla="*/ 449279 h 449349"/>
              <a:gd name="connsiteX0" fmla="*/ 4451268 w 4451268"/>
              <a:gd name="connsiteY0" fmla="*/ 0 h 421150"/>
              <a:gd name="connsiteX1" fmla="*/ 0 w 4451268"/>
              <a:gd name="connsiteY1" fmla="*/ 421080 h 421150"/>
              <a:gd name="connsiteX0" fmla="*/ 3251118 w 3251118"/>
              <a:gd name="connsiteY0" fmla="*/ 0 h 47711"/>
              <a:gd name="connsiteX1" fmla="*/ 0 w 3251118"/>
              <a:gd name="connsiteY1" fmla="*/ 40080 h 47711"/>
              <a:gd name="connsiteX0" fmla="*/ 3251118 w 3251118"/>
              <a:gd name="connsiteY0" fmla="*/ 0 h 40080"/>
              <a:gd name="connsiteX1" fmla="*/ 0 w 3251118"/>
              <a:gd name="connsiteY1" fmla="*/ 40080 h 40080"/>
              <a:gd name="connsiteX0" fmla="*/ 3251118 w 3251118"/>
              <a:gd name="connsiteY0" fmla="*/ 0 h 40080"/>
              <a:gd name="connsiteX1" fmla="*/ 0 w 3251118"/>
              <a:gd name="connsiteY1" fmla="*/ 40080 h 40080"/>
              <a:gd name="connsiteX0" fmla="*/ 3251118 w 3251118"/>
              <a:gd name="connsiteY0" fmla="*/ 0 h 40080"/>
              <a:gd name="connsiteX1" fmla="*/ 0 w 3251118"/>
              <a:gd name="connsiteY1" fmla="*/ 40080 h 4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51118" h="40080">
                <a:moveTo>
                  <a:pt x="3251118" y="0"/>
                </a:moveTo>
                <a:cubicBezTo>
                  <a:pt x="3100862" y="3835"/>
                  <a:pt x="1083706" y="26720"/>
                  <a:pt x="0" y="4008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8" name="Freeform: Shape 557">
            <a:extLst>
              <a:ext uri="{FF2B5EF4-FFF2-40B4-BE49-F238E27FC236}">
                <a16:creationId xmlns:a16="http://schemas.microsoft.com/office/drawing/2014/main" id="{282E3BA3-9414-4E95-96B3-D70494354DFA}"/>
              </a:ext>
            </a:extLst>
          </p:cNvPr>
          <p:cNvSpPr/>
          <p:nvPr/>
        </p:nvSpPr>
        <p:spPr>
          <a:xfrm>
            <a:off x="1518958" y="5335122"/>
            <a:ext cx="2251822" cy="513416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48519 h 1422260"/>
              <a:gd name="connsiteX1" fmla="*/ 2145553 w 3836894"/>
              <a:gd name="connsiteY1" fmla="*/ 161225 h 1422260"/>
              <a:gd name="connsiteX2" fmla="*/ 1063811 w 3836894"/>
              <a:gd name="connsiteY2" fmla="*/ 29742 h 1422260"/>
              <a:gd name="connsiteX3" fmla="*/ 107576 w 3836894"/>
              <a:gd name="connsiteY3" fmla="*/ 663248 h 1422260"/>
              <a:gd name="connsiteX4" fmla="*/ 0 w 3836894"/>
              <a:gd name="connsiteY4" fmla="*/ 1422260 h 1422260"/>
              <a:gd name="connsiteX0" fmla="*/ 3836894 w 3836894"/>
              <a:gd name="connsiteY0" fmla="*/ 689357 h 1263098"/>
              <a:gd name="connsiteX1" fmla="*/ 2145553 w 3836894"/>
              <a:gd name="connsiteY1" fmla="*/ 2063 h 1263098"/>
              <a:gd name="connsiteX2" fmla="*/ 107576 w 3836894"/>
              <a:gd name="connsiteY2" fmla="*/ 504086 h 1263098"/>
              <a:gd name="connsiteX3" fmla="*/ 0 w 3836894"/>
              <a:gd name="connsiteY3" fmla="*/ 1263098 h 1263098"/>
              <a:gd name="connsiteX0" fmla="*/ 3836894 w 3836894"/>
              <a:gd name="connsiteY0" fmla="*/ 207442 h 781183"/>
              <a:gd name="connsiteX1" fmla="*/ 107576 w 3836894"/>
              <a:gd name="connsiteY1" fmla="*/ 22171 h 781183"/>
              <a:gd name="connsiteX2" fmla="*/ 0 w 3836894"/>
              <a:gd name="connsiteY2" fmla="*/ 781183 h 781183"/>
              <a:gd name="connsiteX0" fmla="*/ 1045766 w 1045766"/>
              <a:gd name="connsiteY0" fmla="*/ 463870 h 762693"/>
              <a:gd name="connsiteX1" fmla="*/ 113436 w 1045766"/>
              <a:gd name="connsiteY1" fmla="*/ 3681 h 762693"/>
              <a:gd name="connsiteX2" fmla="*/ 5860 w 1045766"/>
              <a:gd name="connsiteY2" fmla="*/ 762693 h 762693"/>
              <a:gd name="connsiteX0" fmla="*/ 1045766 w 1045766"/>
              <a:gd name="connsiteY0" fmla="*/ 464903 h 763726"/>
              <a:gd name="connsiteX1" fmla="*/ 113436 w 1045766"/>
              <a:gd name="connsiteY1" fmla="*/ 4714 h 763726"/>
              <a:gd name="connsiteX2" fmla="*/ 5860 w 1045766"/>
              <a:gd name="connsiteY2" fmla="*/ 763726 h 763726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19291 h 246397"/>
              <a:gd name="connsiteX1" fmla="*/ 424328 w 1021976"/>
              <a:gd name="connsiteY1" fmla="*/ 67102 h 246397"/>
              <a:gd name="connsiteX2" fmla="*/ 0 w 1021976"/>
              <a:gd name="connsiteY2" fmla="*/ 246397 h 246397"/>
              <a:gd name="connsiteX0" fmla="*/ 1021976 w 1021976"/>
              <a:gd name="connsiteY0" fmla="*/ 21712 h 248818"/>
              <a:gd name="connsiteX1" fmla="*/ 466163 w 1021976"/>
              <a:gd name="connsiteY1" fmla="*/ 57570 h 248818"/>
              <a:gd name="connsiteX2" fmla="*/ 0 w 1021976"/>
              <a:gd name="connsiteY2" fmla="*/ 248818 h 248818"/>
              <a:gd name="connsiteX0" fmla="*/ 1021976 w 1021976"/>
              <a:gd name="connsiteY0" fmla="*/ 28754 h 255860"/>
              <a:gd name="connsiteX1" fmla="*/ 466163 w 1021976"/>
              <a:gd name="connsiteY1" fmla="*/ 64612 h 255860"/>
              <a:gd name="connsiteX2" fmla="*/ 0 w 1021976"/>
              <a:gd name="connsiteY2" fmla="*/ 255860 h 255860"/>
              <a:gd name="connsiteX0" fmla="*/ 1021976 w 1021976"/>
              <a:gd name="connsiteY0" fmla="*/ 28754 h 255860"/>
              <a:gd name="connsiteX1" fmla="*/ 436281 w 1021976"/>
              <a:gd name="connsiteY1" fmla="*/ 64612 h 255860"/>
              <a:gd name="connsiteX2" fmla="*/ 0 w 1021976"/>
              <a:gd name="connsiteY2" fmla="*/ 255860 h 255860"/>
              <a:gd name="connsiteX0" fmla="*/ 1004047 w 1004047"/>
              <a:gd name="connsiteY0" fmla="*/ 19616 h 258675"/>
              <a:gd name="connsiteX1" fmla="*/ 436281 w 1004047"/>
              <a:gd name="connsiteY1" fmla="*/ 67427 h 258675"/>
              <a:gd name="connsiteX2" fmla="*/ 0 w 1004047"/>
              <a:gd name="connsiteY2" fmla="*/ 258675 h 258675"/>
              <a:gd name="connsiteX0" fmla="*/ 1004047 w 1004047"/>
              <a:gd name="connsiteY0" fmla="*/ 17028 h 256087"/>
              <a:gd name="connsiteX1" fmla="*/ 436281 w 1004047"/>
              <a:gd name="connsiteY1" fmla="*/ 64839 h 256087"/>
              <a:gd name="connsiteX2" fmla="*/ 0 w 1004047"/>
              <a:gd name="connsiteY2" fmla="*/ 256087 h 256087"/>
              <a:gd name="connsiteX0" fmla="*/ 1432672 w 1432672"/>
              <a:gd name="connsiteY0" fmla="*/ 1111376 h 1111376"/>
              <a:gd name="connsiteX1" fmla="*/ 436281 w 1432672"/>
              <a:gd name="connsiteY1" fmla="*/ 44762 h 1111376"/>
              <a:gd name="connsiteX2" fmla="*/ 0 w 1432672"/>
              <a:gd name="connsiteY2" fmla="*/ 236010 h 1111376"/>
              <a:gd name="connsiteX0" fmla="*/ 2251822 w 2251822"/>
              <a:gd name="connsiteY0" fmla="*/ 1075599 h 1075599"/>
              <a:gd name="connsiteX1" fmla="*/ 1255431 w 2251822"/>
              <a:gd name="connsiteY1" fmla="*/ 8985 h 1075599"/>
              <a:gd name="connsiteX2" fmla="*/ 0 w 2251822"/>
              <a:gd name="connsiteY2" fmla="*/ 562183 h 1075599"/>
              <a:gd name="connsiteX0" fmla="*/ 2251822 w 2251822"/>
              <a:gd name="connsiteY0" fmla="*/ 535654 h 535654"/>
              <a:gd name="connsiteX1" fmla="*/ 1255431 w 2251822"/>
              <a:gd name="connsiteY1" fmla="*/ 211990 h 535654"/>
              <a:gd name="connsiteX2" fmla="*/ 0 w 2251822"/>
              <a:gd name="connsiteY2" fmla="*/ 22238 h 535654"/>
              <a:gd name="connsiteX0" fmla="*/ 2251822 w 2251822"/>
              <a:gd name="connsiteY0" fmla="*/ 513431 h 513431"/>
              <a:gd name="connsiteX1" fmla="*/ 1255431 w 2251822"/>
              <a:gd name="connsiteY1" fmla="*/ 189767 h 513431"/>
              <a:gd name="connsiteX2" fmla="*/ 0 w 2251822"/>
              <a:gd name="connsiteY2" fmla="*/ 15 h 513431"/>
              <a:gd name="connsiteX0" fmla="*/ 2251822 w 2251822"/>
              <a:gd name="connsiteY0" fmla="*/ 513416 h 513416"/>
              <a:gd name="connsiteX1" fmla="*/ 1255431 w 2251822"/>
              <a:gd name="connsiteY1" fmla="*/ 189752 h 513416"/>
              <a:gd name="connsiteX2" fmla="*/ 0 w 2251822"/>
              <a:gd name="connsiteY2" fmla="*/ 0 h 513416"/>
              <a:gd name="connsiteX0" fmla="*/ 2251822 w 2251822"/>
              <a:gd name="connsiteY0" fmla="*/ 513416 h 513416"/>
              <a:gd name="connsiteX1" fmla="*/ 1255431 w 2251822"/>
              <a:gd name="connsiteY1" fmla="*/ 189752 h 513416"/>
              <a:gd name="connsiteX2" fmla="*/ 0 w 2251822"/>
              <a:gd name="connsiteY2" fmla="*/ 0 h 513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51822" h="513416">
                <a:moveTo>
                  <a:pt x="2251822" y="513416"/>
                </a:moveTo>
                <a:cubicBezTo>
                  <a:pt x="1892112" y="392642"/>
                  <a:pt x="1630735" y="275321"/>
                  <a:pt x="1255431" y="189752"/>
                </a:cubicBezTo>
                <a:cubicBezTo>
                  <a:pt x="880127" y="104183"/>
                  <a:pt x="476748" y="27142"/>
                  <a:pt x="0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9" name="Freeform: Shape 558">
            <a:extLst>
              <a:ext uri="{FF2B5EF4-FFF2-40B4-BE49-F238E27FC236}">
                <a16:creationId xmlns:a16="http://schemas.microsoft.com/office/drawing/2014/main" id="{F570BEA9-7890-4128-B992-B3694FA7E49E}"/>
              </a:ext>
            </a:extLst>
          </p:cNvPr>
          <p:cNvSpPr/>
          <p:nvPr/>
        </p:nvSpPr>
        <p:spPr>
          <a:xfrm>
            <a:off x="1882749" y="5970217"/>
            <a:ext cx="3584493" cy="259155"/>
          </a:xfrm>
          <a:custGeom>
            <a:avLst/>
            <a:gdLst>
              <a:gd name="connsiteX0" fmla="*/ 3246808 w 3246808"/>
              <a:gd name="connsiteY0" fmla="*/ 0 h 851610"/>
              <a:gd name="connsiteX1" fmla="*/ 1295178 w 3246808"/>
              <a:gd name="connsiteY1" fmla="*/ 777922 h 851610"/>
              <a:gd name="connsiteX2" fmla="*/ 1254235 w 3246808"/>
              <a:gd name="connsiteY2" fmla="*/ 791570 h 851610"/>
              <a:gd name="connsiteX3" fmla="*/ 121471 w 3246808"/>
              <a:gd name="connsiteY3" fmla="*/ 532262 h 851610"/>
              <a:gd name="connsiteX0" fmla="*/ 3125337 w 3125337"/>
              <a:gd name="connsiteY0" fmla="*/ 0 h 795002"/>
              <a:gd name="connsiteX1" fmla="*/ 1173707 w 3125337"/>
              <a:gd name="connsiteY1" fmla="*/ 777922 h 795002"/>
              <a:gd name="connsiteX2" fmla="*/ 0 w 3125337"/>
              <a:gd name="connsiteY2" fmla="*/ 532262 h 795002"/>
              <a:gd name="connsiteX0" fmla="*/ 3125337 w 3125337"/>
              <a:gd name="connsiteY0" fmla="*/ 0 h 730898"/>
              <a:gd name="connsiteX1" fmla="*/ 1289713 w 3125337"/>
              <a:gd name="connsiteY1" fmla="*/ 709684 h 730898"/>
              <a:gd name="connsiteX2" fmla="*/ 0 w 3125337"/>
              <a:gd name="connsiteY2" fmla="*/ 532262 h 730898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6918109 w 6918109"/>
              <a:gd name="connsiteY0" fmla="*/ 334430 h 1050501"/>
              <a:gd name="connsiteX1" fmla="*/ 5082485 w 6918109"/>
              <a:gd name="connsiteY1" fmla="*/ 1044114 h 1050501"/>
              <a:gd name="connsiteX2" fmla="*/ 0 w 6918109"/>
              <a:gd name="connsiteY2" fmla="*/ 0 h 1050501"/>
              <a:gd name="connsiteX0" fmla="*/ 6918109 w 6918109"/>
              <a:gd name="connsiteY0" fmla="*/ 334430 h 751809"/>
              <a:gd name="connsiteX1" fmla="*/ 3301393 w 6918109"/>
              <a:gd name="connsiteY1" fmla="*/ 726062 h 751809"/>
              <a:gd name="connsiteX2" fmla="*/ 0 w 6918109"/>
              <a:gd name="connsiteY2" fmla="*/ 0 h 751809"/>
              <a:gd name="connsiteX0" fmla="*/ 6918109 w 6918109"/>
              <a:gd name="connsiteY0" fmla="*/ 334430 h 751869"/>
              <a:gd name="connsiteX1" fmla="*/ 3301393 w 6918109"/>
              <a:gd name="connsiteY1" fmla="*/ 726062 h 751869"/>
              <a:gd name="connsiteX2" fmla="*/ 0 w 6918109"/>
              <a:gd name="connsiteY2" fmla="*/ 0 h 751869"/>
              <a:gd name="connsiteX0" fmla="*/ 6894255 w 6894255"/>
              <a:gd name="connsiteY0" fmla="*/ 350333 h 768850"/>
              <a:gd name="connsiteX1" fmla="*/ 3277539 w 6894255"/>
              <a:gd name="connsiteY1" fmla="*/ 741965 h 768850"/>
              <a:gd name="connsiteX2" fmla="*/ 0 w 6894255"/>
              <a:gd name="connsiteY2" fmla="*/ 0 h 768850"/>
              <a:gd name="connsiteX0" fmla="*/ 6894255 w 6894255"/>
              <a:gd name="connsiteY0" fmla="*/ 350333 h 757349"/>
              <a:gd name="connsiteX1" fmla="*/ 3277539 w 6894255"/>
              <a:gd name="connsiteY1" fmla="*/ 741965 h 757349"/>
              <a:gd name="connsiteX2" fmla="*/ 0 w 6894255"/>
              <a:gd name="connsiteY2" fmla="*/ 0 h 757349"/>
              <a:gd name="connsiteX0" fmla="*/ 6886303 w 6886303"/>
              <a:gd name="connsiteY0" fmla="*/ 342382 h 756278"/>
              <a:gd name="connsiteX1" fmla="*/ 3277539 w 6886303"/>
              <a:gd name="connsiteY1" fmla="*/ 741965 h 756278"/>
              <a:gd name="connsiteX2" fmla="*/ 0 w 6886303"/>
              <a:gd name="connsiteY2" fmla="*/ 0 h 756278"/>
              <a:gd name="connsiteX0" fmla="*/ 6886303 w 6886303"/>
              <a:gd name="connsiteY0" fmla="*/ 342382 h 748928"/>
              <a:gd name="connsiteX1" fmla="*/ 3285491 w 6886303"/>
              <a:gd name="connsiteY1" fmla="*/ 734013 h 748928"/>
              <a:gd name="connsiteX2" fmla="*/ 0 w 6886303"/>
              <a:gd name="connsiteY2" fmla="*/ 0 h 748928"/>
              <a:gd name="connsiteX0" fmla="*/ 6886303 w 6886303"/>
              <a:gd name="connsiteY0" fmla="*/ 342382 h 760722"/>
              <a:gd name="connsiteX1" fmla="*/ 3285491 w 6886303"/>
              <a:gd name="connsiteY1" fmla="*/ 734013 h 760722"/>
              <a:gd name="connsiteX2" fmla="*/ 0 w 6886303"/>
              <a:gd name="connsiteY2" fmla="*/ 0 h 760722"/>
              <a:gd name="connsiteX0" fmla="*/ 7554212 w 7554212"/>
              <a:gd name="connsiteY0" fmla="*/ 1574834 h 1651694"/>
              <a:gd name="connsiteX1" fmla="*/ 3285491 w 7554212"/>
              <a:gd name="connsiteY1" fmla="*/ 734013 h 1651694"/>
              <a:gd name="connsiteX2" fmla="*/ 0 w 7554212"/>
              <a:gd name="connsiteY2" fmla="*/ 0 h 1651694"/>
              <a:gd name="connsiteX0" fmla="*/ 6902205 w 6902205"/>
              <a:gd name="connsiteY0" fmla="*/ 2020107 h 2101713"/>
              <a:gd name="connsiteX1" fmla="*/ 2633484 w 6902205"/>
              <a:gd name="connsiteY1" fmla="*/ 1179286 h 2101713"/>
              <a:gd name="connsiteX2" fmla="*/ 0 w 6902205"/>
              <a:gd name="connsiteY2" fmla="*/ 0 h 2101713"/>
              <a:gd name="connsiteX0" fmla="*/ 6902205 w 6902205"/>
              <a:gd name="connsiteY0" fmla="*/ 2020107 h 2265972"/>
              <a:gd name="connsiteX1" fmla="*/ 6322889 w 6902205"/>
              <a:gd name="connsiteY1" fmla="*/ 1998270 h 2265972"/>
              <a:gd name="connsiteX2" fmla="*/ 0 w 6902205"/>
              <a:gd name="connsiteY2" fmla="*/ 0 h 2265972"/>
              <a:gd name="connsiteX0" fmla="*/ 6902205 w 6902205"/>
              <a:gd name="connsiteY0" fmla="*/ 2020107 h 2178155"/>
              <a:gd name="connsiteX1" fmla="*/ 6322889 w 6902205"/>
              <a:gd name="connsiteY1" fmla="*/ 1998270 h 2178155"/>
              <a:gd name="connsiteX2" fmla="*/ 0 w 6902205"/>
              <a:gd name="connsiteY2" fmla="*/ 0 h 2178155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26059 w 7015798"/>
              <a:gd name="connsiteY0" fmla="*/ 2020107 h 2149429"/>
              <a:gd name="connsiteX1" fmla="*/ 6346743 w 7015798"/>
              <a:gd name="connsiteY1" fmla="*/ 1998270 h 2149429"/>
              <a:gd name="connsiteX2" fmla="*/ 0 w 7015798"/>
              <a:gd name="connsiteY2" fmla="*/ 0 h 2149429"/>
              <a:gd name="connsiteX0" fmla="*/ 6926059 w 7014767"/>
              <a:gd name="connsiteY0" fmla="*/ 2020107 h 2153322"/>
              <a:gd name="connsiteX1" fmla="*/ 6346743 w 7014767"/>
              <a:gd name="connsiteY1" fmla="*/ 1998270 h 2153322"/>
              <a:gd name="connsiteX2" fmla="*/ 0 w 7014767"/>
              <a:gd name="connsiteY2" fmla="*/ 0 h 2153322"/>
              <a:gd name="connsiteX0" fmla="*/ 6926059 w 6926059"/>
              <a:gd name="connsiteY0" fmla="*/ 2020107 h 2078841"/>
              <a:gd name="connsiteX1" fmla="*/ 6346743 w 6926059"/>
              <a:gd name="connsiteY1" fmla="*/ 1998270 h 2078841"/>
              <a:gd name="connsiteX2" fmla="*/ 0 w 6926059"/>
              <a:gd name="connsiteY2" fmla="*/ 0 h 2078841"/>
              <a:gd name="connsiteX0" fmla="*/ 6926059 w 6926059"/>
              <a:gd name="connsiteY0" fmla="*/ 2020107 h 2020107"/>
              <a:gd name="connsiteX1" fmla="*/ 6346743 w 6926059"/>
              <a:gd name="connsiteY1" fmla="*/ 1998270 h 2020107"/>
              <a:gd name="connsiteX2" fmla="*/ 0 w 6926059"/>
              <a:gd name="connsiteY2" fmla="*/ 0 h 2020107"/>
              <a:gd name="connsiteX0" fmla="*/ 5030584 w 5030584"/>
              <a:gd name="connsiteY0" fmla="*/ 50036 h 449349"/>
              <a:gd name="connsiteX1" fmla="*/ 4451268 w 5030584"/>
              <a:gd name="connsiteY1" fmla="*/ 28199 h 449349"/>
              <a:gd name="connsiteX2" fmla="*/ 0 w 5030584"/>
              <a:gd name="connsiteY2" fmla="*/ 449279 h 449349"/>
              <a:gd name="connsiteX0" fmla="*/ 4451268 w 4451268"/>
              <a:gd name="connsiteY0" fmla="*/ 0 h 421150"/>
              <a:gd name="connsiteX1" fmla="*/ 0 w 4451268"/>
              <a:gd name="connsiteY1" fmla="*/ 421080 h 421150"/>
              <a:gd name="connsiteX0" fmla="*/ 3251118 w 3251118"/>
              <a:gd name="connsiteY0" fmla="*/ 0 h 47711"/>
              <a:gd name="connsiteX1" fmla="*/ 0 w 3251118"/>
              <a:gd name="connsiteY1" fmla="*/ 40080 h 47711"/>
              <a:gd name="connsiteX0" fmla="*/ 3251118 w 3251118"/>
              <a:gd name="connsiteY0" fmla="*/ 0 h 40080"/>
              <a:gd name="connsiteX1" fmla="*/ 0 w 3251118"/>
              <a:gd name="connsiteY1" fmla="*/ 40080 h 40080"/>
              <a:gd name="connsiteX0" fmla="*/ 3251118 w 3251118"/>
              <a:gd name="connsiteY0" fmla="*/ 0 h 40080"/>
              <a:gd name="connsiteX1" fmla="*/ 0 w 3251118"/>
              <a:gd name="connsiteY1" fmla="*/ 40080 h 40080"/>
              <a:gd name="connsiteX0" fmla="*/ 3251118 w 3251118"/>
              <a:gd name="connsiteY0" fmla="*/ 0 h 40080"/>
              <a:gd name="connsiteX1" fmla="*/ 0 w 3251118"/>
              <a:gd name="connsiteY1" fmla="*/ 40080 h 40080"/>
              <a:gd name="connsiteX0" fmla="*/ 2146218 w 2146218"/>
              <a:gd name="connsiteY0" fmla="*/ 303228 h 303262"/>
              <a:gd name="connsiteX1" fmla="*/ 0 w 2146218"/>
              <a:gd name="connsiteY1" fmla="*/ 408 h 303262"/>
              <a:gd name="connsiteX0" fmla="*/ 3717843 w 3717843"/>
              <a:gd name="connsiteY0" fmla="*/ 0 h 278205"/>
              <a:gd name="connsiteX1" fmla="*/ 0 w 3717843"/>
              <a:gd name="connsiteY1" fmla="*/ 278205 h 278205"/>
              <a:gd name="connsiteX0" fmla="*/ 3717843 w 3717843"/>
              <a:gd name="connsiteY0" fmla="*/ 0 h 278205"/>
              <a:gd name="connsiteX1" fmla="*/ 0 w 3717843"/>
              <a:gd name="connsiteY1" fmla="*/ 278205 h 278205"/>
              <a:gd name="connsiteX0" fmla="*/ 3584493 w 3584493"/>
              <a:gd name="connsiteY0" fmla="*/ 0 h 259155"/>
              <a:gd name="connsiteX1" fmla="*/ 0 w 3584493"/>
              <a:gd name="connsiteY1" fmla="*/ 259155 h 259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4493" h="259155">
                <a:moveTo>
                  <a:pt x="3584493" y="0"/>
                </a:moveTo>
                <a:cubicBezTo>
                  <a:pt x="3434237" y="3835"/>
                  <a:pt x="1188481" y="188645"/>
                  <a:pt x="0" y="259155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60" name="Freeform: Shape 559">
            <a:extLst>
              <a:ext uri="{FF2B5EF4-FFF2-40B4-BE49-F238E27FC236}">
                <a16:creationId xmlns:a16="http://schemas.microsoft.com/office/drawing/2014/main" id="{79CC853E-25D5-417D-A148-9D7BAD5C1B94}"/>
              </a:ext>
            </a:extLst>
          </p:cNvPr>
          <p:cNvSpPr/>
          <p:nvPr/>
        </p:nvSpPr>
        <p:spPr>
          <a:xfrm>
            <a:off x="3957357" y="5944721"/>
            <a:ext cx="1575547" cy="208935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48519 h 1422260"/>
              <a:gd name="connsiteX1" fmla="*/ 2145553 w 3836894"/>
              <a:gd name="connsiteY1" fmla="*/ 161225 h 1422260"/>
              <a:gd name="connsiteX2" fmla="*/ 1063811 w 3836894"/>
              <a:gd name="connsiteY2" fmla="*/ 29742 h 1422260"/>
              <a:gd name="connsiteX3" fmla="*/ 107576 w 3836894"/>
              <a:gd name="connsiteY3" fmla="*/ 663248 h 1422260"/>
              <a:gd name="connsiteX4" fmla="*/ 0 w 3836894"/>
              <a:gd name="connsiteY4" fmla="*/ 1422260 h 1422260"/>
              <a:gd name="connsiteX0" fmla="*/ 3836894 w 3836894"/>
              <a:gd name="connsiteY0" fmla="*/ 689357 h 1263098"/>
              <a:gd name="connsiteX1" fmla="*/ 2145553 w 3836894"/>
              <a:gd name="connsiteY1" fmla="*/ 2063 h 1263098"/>
              <a:gd name="connsiteX2" fmla="*/ 107576 w 3836894"/>
              <a:gd name="connsiteY2" fmla="*/ 504086 h 1263098"/>
              <a:gd name="connsiteX3" fmla="*/ 0 w 3836894"/>
              <a:gd name="connsiteY3" fmla="*/ 1263098 h 1263098"/>
              <a:gd name="connsiteX0" fmla="*/ 3836894 w 3836894"/>
              <a:gd name="connsiteY0" fmla="*/ 207442 h 781183"/>
              <a:gd name="connsiteX1" fmla="*/ 107576 w 3836894"/>
              <a:gd name="connsiteY1" fmla="*/ 22171 h 781183"/>
              <a:gd name="connsiteX2" fmla="*/ 0 w 3836894"/>
              <a:gd name="connsiteY2" fmla="*/ 781183 h 781183"/>
              <a:gd name="connsiteX0" fmla="*/ 1045766 w 1045766"/>
              <a:gd name="connsiteY0" fmla="*/ 463870 h 762693"/>
              <a:gd name="connsiteX1" fmla="*/ 113436 w 1045766"/>
              <a:gd name="connsiteY1" fmla="*/ 3681 h 762693"/>
              <a:gd name="connsiteX2" fmla="*/ 5860 w 1045766"/>
              <a:gd name="connsiteY2" fmla="*/ 762693 h 762693"/>
              <a:gd name="connsiteX0" fmla="*/ 1045766 w 1045766"/>
              <a:gd name="connsiteY0" fmla="*/ 464903 h 763726"/>
              <a:gd name="connsiteX1" fmla="*/ 113436 w 1045766"/>
              <a:gd name="connsiteY1" fmla="*/ 4714 h 763726"/>
              <a:gd name="connsiteX2" fmla="*/ 5860 w 1045766"/>
              <a:gd name="connsiteY2" fmla="*/ 763726 h 763726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19291 h 246397"/>
              <a:gd name="connsiteX1" fmla="*/ 424328 w 1021976"/>
              <a:gd name="connsiteY1" fmla="*/ 67102 h 246397"/>
              <a:gd name="connsiteX2" fmla="*/ 0 w 1021976"/>
              <a:gd name="connsiteY2" fmla="*/ 246397 h 246397"/>
              <a:gd name="connsiteX0" fmla="*/ 1021976 w 1021976"/>
              <a:gd name="connsiteY0" fmla="*/ 21712 h 248818"/>
              <a:gd name="connsiteX1" fmla="*/ 466163 w 1021976"/>
              <a:gd name="connsiteY1" fmla="*/ 57570 h 248818"/>
              <a:gd name="connsiteX2" fmla="*/ 0 w 1021976"/>
              <a:gd name="connsiteY2" fmla="*/ 248818 h 248818"/>
              <a:gd name="connsiteX0" fmla="*/ 1021976 w 1021976"/>
              <a:gd name="connsiteY0" fmla="*/ 28754 h 255860"/>
              <a:gd name="connsiteX1" fmla="*/ 466163 w 1021976"/>
              <a:gd name="connsiteY1" fmla="*/ 64612 h 255860"/>
              <a:gd name="connsiteX2" fmla="*/ 0 w 1021976"/>
              <a:gd name="connsiteY2" fmla="*/ 255860 h 255860"/>
              <a:gd name="connsiteX0" fmla="*/ 1021976 w 1021976"/>
              <a:gd name="connsiteY0" fmla="*/ 28754 h 255860"/>
              <a:gd name="connsiteX1" fmla="*/ 436281 w 1021976"/>
              <a:gd name="connsiteY1" fmla="*/ 64612 h 255860"/>
              <a:gd name="connsiteX2" fmla="*/ 0 w 1021976"/>
              <a:gd name="connsiteY2" fmla="*/ 255860 h 255860"/>
              <a:gd name="connsiteX0" fmla="*/ 1004047 w 1004047"/>
              <a:gd name="connsiteY0" fmla="*/ 19616 h 258675"/>
              <a:gd name="connsiteX1" fmla="*/ 436281 w 1004047"/>
              <a:gd name="connsiteY1" fmla="*/ 67427 h 258675"/>
              <a:gd name="connsiteX2" fmla="*/ 0 w 1004047"/>
              <a:gd name="connsiteY2" fmla="*/ 258675 h 258675"/>
              <a:gd name="connsiteX0" fmla="*/ 1004047 w 1004047"/>
              <a:gd name="connsiteY0" fmla="*/ 17028 h 256087"/>
              <a:gd name="connsiteX1" fmla="*/ 436281 w 1004047"/>
              <a:gd name="connsiteY1" fmla="*/ 64839 h 256087"/>
              <a:gd name="connsiteX2" fmla="*/ 0 w 1004047"/>
              <a:gd name="connsiteY2" fmla="*/ 256087 h 256087"/>
              <a:gd name="connsiteX0" fmla="*/ 1432672 w 1432672"/>
              <a:gd name="connsiteY0" fmla="*/ 1111376 h 1111376"/>
              <a:gd name="connsiteX1" fmla="*/ 436281 w 1432672"/>
              <a:gd name="connsiteY1" fmla="*/ 44762 h 1111376"/>
              <a:gd name="connsiteX2" fmla="*/ 0 w 1432672"/>
              <a:gd name="connsiteY2" fmla="*/ 236010 h 1111376"/>
              <a:gd name="connsiteX0" fmla="*/ 2251822 w 2251822"/>
              <a:gd name="connsiteY0" fmla="*/ 1075599 h 1075599"/>
              <a:gd name="connsiteX1" fmla="*/ 1255431 w 2251822"/>
              <a:gd name="connsiteY1" fmla="*/ 8985 h 1075599"/>
              <a:gd name="connsiteX2" fmla="*/ 0 w 2251822"/>
              <a:gd name="connsiteY2" fmla="*/ 562183 h 1075599"/>
              <a:gd name="connsiteX0" fmla="*/ 2251822 w 2251822"/>
              <a:gd name="connsiteY0" fmla="*/ 535654 h 535654"/>
              <a:gd name="connsiteX1" fmla="*/ 1255431 w 2251822"/>
              <a:gd name="connsiteY1" fmla="*/ 211990 h 535654"/>
              <a:gd name="connsiteX2" fmla="*/ 0 w 2251822"/>
              <a:gd name="connsiteY2" fmla="*/ 22238 h 535654"/>
              <a:gd name="connsiteX0" fmla="*/ 2251822 w 2251822"/>
              <a:gd name="connsiteY0" fmla="*/ 513431 h 513431"/>
              <a:gd name="connsiteX1" fmla="*/ 1255431 w 2251822"/>
              <a:gd name="connsiteY1" fmla="*/ 189767 h 513431"/>
              <a:gd name="connsiteX2" fmla="*/ 0 w 2251822"/>
              <a:gd name="connsiteY2" fmla="*/ 15 h 513431"/>
              <a:gd name="connsiteX0" fmla="*/ 2251822 w 2251822"/>
              <a:gd name="connsiteY0" fmla="*/ 513416 h 513416"/>
              <a:gd name="connsiteX1" fmla="*/ 1255431 w 2251822"/>
              <a:gd name="connsiteY1" fmla="*/ 189752 h 513416"/>
              <a:gd name="connsiteX2" fmla="*/ 0 w 2251822"/>
              <a:gd name="connsiteY2" fmla="*/ 0 h 513416"/>
              <a:gd name="connsiteX0" fmla="*/ 2251822 w 2251822"/>
              <a:gd name="connsiteY0" fmla="*/ 513416 h 513416"/>
              <a:gd name="connsiteX1" fmla="*/ 1255431 w 2251822"/>
              <a:gd name="connsiteY1" fmla="*/ 189752 h 513416"/>
              <a:gd name="connsiteX2" fmla="*/ 0 w 2251822"/>
              <a:gd name="connsiteY2" fmla="*/ 0 h 513416"/>
              <a:gd name="connsiteX0" fmla="*/ 1861297 w 1861297"/>
              <a:gd name="connsiteY0" fmla="*/ 15031 h 617915"/>
              <a:gd name="connsiteX1" fmla="*/ 1255431 w 1861297"/>
              <a:gd name="connsiteY1" fmla="*/ 605767 h 617915"/>
              <a:gd name="connsiteX2" fmla="*/ 0 w 1861297"/>
              <a:gd name="connsiteY2" fmla="*/ 416015 h 617915"/>
              <a:gd name="connsiteX0" fmla="*/ 1651747 w 1651747"/>
              <a:gd name="connsiteY0" fmla="*/ 27641 h 618399"/>
              <a:gd name="connsiteX1" fmla="*/ 1045881 w 1651747"/>
              <a:gd name="connsiteY1" fmla="*/ 618377 h 618399"/>
              <a:gd name="connsiteX2" fmla="*/ 0 w 1651747"/>
              <a:gd name="connsiteY2" fmla="*/ 0 h 618399"/>
              <a:gd name="connsiteX0" fmla="*/ 1651747 w 1651747"/>
              <a:gd name="connsiteY0" fmla="*/ 27641 h 218376"/>
              <a:gd name="connsiteX1" fmla="*/ 855381 w 1651747"/>
              <a:gd name="connsiteY1" fmla="*/ 218327 h 218376"/>
              <a:gd name="connsiteX2" fmla="*/ 0 w 1651747"/>
              <a:gd name="connsiteY2" fmla="*/ 0 h 218376"/>
              <a:gd name="connsiteX0" fmla="*/ 1651747 w 1651747"/>
              <a:gd name="connsiteY0" fmla="*/ 27641 h 218618"/>
              <a:gd name="connsiteX1" fmla="*/ 855381 w 1651747"/>
              <a:gd name="connsiteY1" fmla="*/ 218327 h 218618"/>
              <a:gd name="connsiteX2" fmla="*/ 0 w 1651747"/>
              <a:gd name="connsiteY2" fmla="*/ 0 h 218618"/>
              <a:gd name="connsiteX0" fmla="*/ 1575547 w 1575547"/>
              <a:gd name="connsiteY0" fmla="*/ 18116 h 208935"/>
              <a:gd name="connsiteX1" fmla="*/ 779181 w 1575547"/>
              <a:gd name="connsiteY1" fmla="*/ 208802 h 208935"/>
              <a:gd name="connsiteX2" fmla="*/ 0 w 1575547"/>
              <a:gd name="connsiteY2" fmla="*/ 0 h 208935"/>
              <a:gd name="connsiteX0" fmla="*/ 1575547 w 1575547"/>
              <a:gd name="connsiteY0" fmla="*/ 18116 h 208935"/>
              <a:gd name="connsiteX1" fmla="*/ 779181 w 1575547"/>
              <a:gd name="connsiteY1" fmla="*/ 208802 h 208935"/>
              <a:gd name="connsiteX2" fmla="*/ 0 w 1575547"/>
              <a:gd name="connsiteY2" fmla="*/ 0 h 208935"/>
              <a:gd name="connsiteX0" fmla="*/ 1575547 w 1575547"/>
              <a:gd name="connsiteY0" fmla="*/ 18116 h 208935"/>
              <a:gd name="connsiteX1" fmla="*/ 779181 w 1575547"/>
              <a:gd name="connsiteY1" fmla="*/ 208802 h 208935"/>
              <a:gd name="connsiteX2" fmla="*/ 0 w 1575547"/>
              <a:gd name="connsiteY2" fmla="*/ 0 h 20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75547" h="208935">
                <a:moveTo>
                  <a:pt x="1575547" y="18116"/>
                </a:moveTo>
                <a:cubicBezTo>
                  <a:pt x="1263462" y="164042"/>
                  <a:pt x="936997" y="211821"/>
                  <a:pt x="779181" y="208802"/>
                </a:cubicBezTo>
                <a:cubicBezTo>
                  <a:pt x="621365" y="205783"/>
                  <a:pt x="314823" y="179542"/>
                  <a:pt x="0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1" name="Freeform: Shape 560">
            <a:extLst>
              <a:ext uri="{FF2B5EF4-FFF2-40B4-BE49-F238E27FC236}">
                <a16:creationId xmlns:a16="http://schemas.microsoft.com/office/drawing/2014/main" id="{87FB1075-61CF-4C25-8108-D38F5D0DF6F6}"/>
              </a:ext>
            </a:extLst>
          </p:cNvPr>
          <p:cNvSpPr/>
          <p:nvPr/>
        </p:nvSpPr>
        <p:spPr>
          <a:xfrm>
            <a:off x="2719106" y="7820212"/>
            <a:ext cx="1194547" cy="200959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48519 h 1422260"/>
              <a:gd name="connsiteX1" fmla="*/ 2145553 w 3836894"/>
              <a:gd name="connsiteY1" fmla="*/ 161225 h 1422260"/>
              <a:gd name="connsiteX2" fmla="*/ 1063811 w 3836894"/>
              <a:gd name="connsiteY2" fmla="*/ 29742 h 1422260"/>
              <a:gd name="connsiteX3" fmla="*/ 107576 w 3836894"/>
              <a:gd name="connsiteY3" fmla="*/ 663248 h 1422260"/>
              <a:gd name="connsiteX4" fmla="*/ 0 w 3836894"/>
              <a:gd name="connsiteY4" fmla="*/ 1422260 h 1422260"/>
              <a:gd name="connsiteX0" fmla="*/ 3836894 w 3836894"/>
              <a:gd name="connsiteY0" fmla="*/ 689357 h 1263098"/>
              <a:gd name="connsiteX1" fmla="*/ 2145553 w 3836894"/>
              <a:gd name="connsiteY1" fmla="*/ 2063 h 1263098"/>
              <a:gd name="connsiteX2" fmla="*/ 107576 w 3836894"/>
              <a:gd name="connsiteY2" fmla="*/ 504086 h 1263098"/>
              <a:gd name="connsiteX3" fmla="*/ 0 w 3836894"/>
              <a:gd name="connsiteY3" fmla="*/ 1263098 h 1263098"/>
              <a:gd name="connsiteX0" fmla="*/ 3836894 w 3836894"/>
              <a:gd name="connsiteY0" fmla="*/ 207442 h 781183"/>
              <a:gd name="connsiteX1" fmla="*/ 107576 w 3836894"/>
              <a:gd name="connsiteY1" fmla="*/ 22171 h 781183"/>
              <a:gd name="connsiteX2" fmla="*/ 0 w 3836894"/>
              <a:gd name="connsiteY2" fmla="*/ 781183 h 781183"/>
              <a:gd name="connsiteX0" fmla="*/ 1045766 w 1045766"/>
              <a:gd name="connsiteY0" fmla="*/ 463870 h 762693"/>
              <a:gd name="connsiteX1" fmla="*/ 113436 w 1045766"/>
              <a:gd name="connsiteY1" fmla="*/ 3681 h 762693"/>
              <a:gd name="connsiteX2" fmla="*/ 5860 w 1045766"/>
              <a:gd name="connsiteY2" fmla="*/ 762693 h 762693"/>
              <a:gd name="connsiteX0" fmla="*/ 1045766 w 1045766"/>
              <a:gd name="connsiteY0" fmla="*/ 464903 h 763726"/>
              <a:gd name="connsiteX1" fmla="*/ 113436 w 1045766"/>
              <a:gd name="connsiteY1" fmla="*/ 4714 h 763726"/>
              <a:gd name="connsiteX2" fmla="*/ 5860 w 1045766"/>
              <a:gd name="connsiteY2" fmla="*/ 763726 h 763726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19291 h 246397"/>
              <a:gd name="connsiteX1" fmla="*/ 424328 w 1021976"/>
              <a:gd name="connsiteY1" fmla="*/ 67102 h 246397"/>
              <a:gd name="connsiteX2" fmla="*/ 0 w 1021976"/>
              <a:gd name="connsiteY2" fmla="*/ 246397 h 246397"/>
              <a:gd name="connsiteX0" fmla="*/ 1021976 w 1021976"/>
              <a:gd name="connsiteY0" fmla="*/ 21712 h 248818"/>
              <a:gd name="connsiteX1" fmla="*/ 466163 w 1021976"/>
              <a:gd name="connsiteY1" fmla="*/ 57570 h 248818"/>
              <a:gd name="connsiteX2" fmla="*/ 0 w 1021976"/>
              <a:gd name="connsiteY2" fmla="*/ 248818 h 248818"/>
              <a:gd name="connsiteX0" fmla="*/ 1021976 w 1021976"/>
              <a:gd name="connsiteY0" fmla="*/ 28754 h 255860"/>
              <a:gd name="connsiteX1" fmla="*/ 466163 w 1021976"/>
              <a:gd name="connsiteY1" fmla="*/ 64612 h 255860"/>
              <a:gd name="connsiteX2" fmla="*/ 0 w 1021976"/>
              <a:gd name="connsiteY2" fmla="*/ 255860 h 255860"/>
              <a:gd name="connsiteX0" fmla="*/ 1021976 w 1021976"/>
              <a:gd name="connsiteY0" fmla="*/ 28754 h 255860"/>
              <a:gd name="connsiteX1" fmla="*/ 436281 w 1021976"/>
              <a:gd name="connsiteY1" fmla="*/ 64612 h 255860"/>
              <a:gd name="connsiteX2" fmla="*/ 0 w 1021976"/>
              <a:gd name="connsiteY2" fmla="*/ 255860 h 255860"/>
              <a:gd name="connsiteX0" fmla="*/ 1004047 w 1004047"/>
              <a:gd name="connsiteY0" fmla="*/ 19616 h 258675"/>
              <a:gd name="connsiteX1" fmla="*/ 436281 w 1004047"/>
              <a:gd name="connsiteY1" fmla="*/ 67427 h 258675"/>
              <a:gd name="connsiteX2" fmla="*/ 0 w 1004047"/>
              <a:gd name="connsiteY2" fmla="*/ 258675 h 258675"/>
              <a:gd name="connsiteX0" fmla="*/ 1004047 w 1004047"/>
              <a:gd name="connsiteY0" fmla="*/ 17028 h 256087"/>
              <a:gd name="connsiteX1" fmla="*/ 436281 w 1004047"/>
              <a:gd name="connsiteY1" fmla="*/ 64839 h 256087"/>
              <a:gd name="connsiteX2" fmla="*/ 0 w 1004047"/>
              <a:gd name="connsiteY2" fmla="*/ 256087 h 256087"/>
              <a:gd name="connsiteX0" fmla="*/ 1432672 w 1432672"/>
              <a:gd name="connsiteY0" fmla="*/ 1111376 h 1111376"/>
              <a:gd name="connsiteX1" fmla="*/ 436281 w 1432672"/>
              <a:gd name="connsiteY1" fmla="*/ 44762 h 1111376"/>
              <a:gd name="connsiteX2" fmla="*/ 0 w 1432672"/>
              <a:gd name="connsiteY2" fmla="*/ 236010 h 1111376"/>
              <a:gd name="connsiteX0" fmla="*/ 2251822 w 2251822"/>
              <a:gd name="connsiteY0" fmla="*/ 1075599 h 1075599"/>
              <a:gd name="connsiteX1" fmla="*/ 1255431 w 2251822"/>
              <a:gd name="connsiteY1" fmla="*/ 8985 h 1075599"/>
              <a:gd name="connsiteX2" fmla="*/ 0 w 2251822"/>
              <a:gd name="connsiteY2" fmla="*/ 562183 h 1075599"/>
              <a:gd name="connsiteX0" fmla="*/ 2251822 w 2251822"/>
              <a:gd name="connsiteY0" fmla="*/ 535654 h 535654"/>
              <a:gd name="connsiteX1" fmla="*/ 1255431 w 2251822"/>
              <a:gd name="connsiteY1" fmla="*/ 211990 h 535654"/>
              <a:gd name="connsiteX2" fmla="*/ 0 w 2251822"/>
              <a:gd name="connsiteY2" fmla="*/ 22238 h 535654"/>
              <a:gd name="connsiteX0" fmla="*/ 2251822 w 2251822"/>
              <a:gd name="connsiteY0" fmla="*/ 513431 h 513431"/>
              <a:gd name="connsiteX1" fmla="*/ 1255431 w 2251822"/>
              <a:gd name="connsiteY1" fmla="*/ 189767 h 513431"/>
              <a:gd name="connsiteX2" fmla="*/ 0 w 2251822"/>
              <a:gd name="connsiteY2" fmla="*/ 15 h 513431"/>
              <a:gd name="connsiteX0" fmla="*/ 2251822 w 2251822"/>
              <a:gd name="connsiteY0" fmla="*/ 513416 h 513416"/>
              <a:gd name="connsiteX1" fmla="*/ 1255431 w 2251822"/>
              <a:gd name="connsiteY1" fmla="*/ 189752 h 513416"/>
              <a:gd name="connsiteX2" fmla="*/ 0 w 2251822"/>
              <a:gd name="connsiteY2" fmla="*/ 0 h 513416"/>
              <a:gd name="connsiteX0" fmla="*/ 2251822 w 2251822"/>
              <a:gd name="connsiteY0" fmla="*/ 513416 h 513416"/>
              <a:gd name="connsiteX1" fmla="*/ 1255431 w 2251822"/>
              <a:gd name="connsiteY1" fmla="*/ 189752 h 513416"/>
              <a:gd name="connsiteX2" fmla="*/ 0 w 2251822"/>
              <a:gd name="connsiteY2" fmla="*/ 0 h 513416"/>
              <a:gd name="connsiteX0" fmla="*/ 1861297 w 1861297"/>
              <a:gd name="connsiteY0" fmla="*/ 15031 h 617915"/>
              <a:gd name="connsiteX1" fmla="*/ 1255431 w 1861297"/>
              <a:gd name="connsiteY1" fmla="*/ 605767 h 617915"/>
              <a:gd name="connsiteX2" fmla="*/ 0 w 1861297"/>
              <a:gd name="connsiteY2" fmla="*/ 416015 h 617915"/>
              <a:gd name="connsiteX0" fmla="*/ 1651747 w 1651747"/>
              <a:gd name="connsiteY0" fmla="*/ 27641 h 618399"/>
              <a:gd name="connsiteX1" fmla="*/ 1045881 w 1651747"/>
              <a:gd name="connsiteY1" fmla="*/ 618377 h 618399"/>
              <a:gd name="connsiteX2" fmla="*/ 0 w 1651747"/>
              <a:gd name="connsiteY2" fmla="*/ 0 h 618399"/>
              <a:gd name="connsiteX0" fmla="*/ 1651747 w 1651747"/>
              <a:gd name="connsiteY0" fmla="*/ 27641 h 218376"/>
              <a:gd name="connsiteX1" fmla="*/ 855381 w 1651747"/>
              <a:gd name="connsiteY1" fmla="*/ 218327 h 218376"/>
              <a:gd name="connsiteX2" fmla="*/ 0 w 1651747"/>
              <a:gd name="connsiteY2" fmla="*/ 0 h 218376"/>
              <a:gd name="connsiteX0" fmla="*/ 1651747 w 1651747"/>
              <a:gd name="connsiteY0" fmla="*/ 27641 h 218618"/>
              <a:gd name="connsiteX1" fmla="*/ 855381 w 1651747"/>
              <a:gd name="connsiteY1" fmla="*/ 218327 h 218618"/>
              <a:gd name="connsiteX2" fmla="*/ 0 w 1651747"/>
              <a:gd name="connsiteY2" fmla="*/ 0 h 218618"/>
              <a:gd name="connsiteX0" fmla="*/ 1575547 w 1575547"/>
              <a:gd name="connsiteY0" fmla="*/ 18116 h 208935"/>
              <a:gd name="connsiteX1" fmla="*/ 779181 w 1575547"/>
              <a:gd name="connsiteY1" fmla="*/ 208802 h 208935"/>
              <a:gd name="connsiteX2" fmla="*/ 0 w 1575547"/>
              <a:gd name="connsiteY2" fmla="*/ 0 h 208935"/>
              <a:gd name="connsiteX0" fmla="*/ 1575547 w 1575547"/>
              <a:gd name="connsiteY0" fmla="*/ 18116 h 208935"/>
              <a:gd name="connsiteX1" fmla="*/ 779181 w 1575547"/>
              <a:gd name="connsiteY1" fmla="*/ 208802 h 208935"/>
              <a:gd name="connsiteX2" fmla="*/ 0 w 1575547"/>
              <a:gd name="connsiteY2" fmla="*/ 0 h 208935"/>
              <a:gd name="connsiteX0" fmla="*/ 1575547 w 1575547"/>
              <a:gd name="connsiteY0" fmla="*/ 18116 h 208935"/>
              <a:gd name="connsiteX1" fmla="*/ 779181 w 1575547"/>
              <a:gd name="connsiteY1" fmla="*/ 208802 h 208935"/>
              <a:gd name="connsiteX2" fmla="*/ 0 w 1575547"/>
              <a:gd name="connsiteY2" fmla="*/ 0 h 208935"/>
              <a:gd name="connsiteX0" fmla="*/ 3004297 w 3004297"/>
              <a:gd name="connsiteY0" fmla="*/ 0 h 1882297"/>
              <a:gd name="connsiteX1" fmla="*/ 2207931 w 3004297"/>
              <a:gd name="connsiteY1" fmla="*/ 190686 h 1882297"/>
              <a:gd name="connsiteX2" fmla="*/ 0 w 3004297"/>
              <a:gd name="connsiteY2" fmla="*/ 1867834 h 1882297"/>
              <a:gd name="connsiteX0" fmla="*/ 3004297 w 3004297"/>
              <a:gd name="connsiteY0" fmla="*/ 0 h 1867834"/>
              <a:gd name="connsiteX1" fmla="*/ 0 w 3004297"/>
              <a:gd name="connsiteY1" fmla="*/ 1867834 h 1867834"/>
              <a:gd name="connsiteX0" fmla="*/ 1242172 w 1242172"/>
              <a:gd name="connsiteY0" fmla="*/ 0 h 181909"/>
              <a:gd name="connsiteX1" fmla="*/ 0 w 1242172"/>
              <a:gd name="connsiteY1" fmla="*/ 181909 h 181909"/>
              <a:gd name="connsiteX0" fmla="*/ 1204072 w 1204072"/>
              <a:gd name="connsiteY0" fmla="*/ 0 h 220009"/>
              <a:gd name="connsiteX1" fmla="*/ 0 w 1204072"/>
              <a:gd name="connsiteY1" fmla="*/ 220009 h 220009"/>
              <a:gd name="connsiteX0" fmla="*/ 1194547 w 1194547"/>
              <a:gd name="connsiteY0" fmla="*/ 0 h 200959"/>
              <a:gd name="connsiteX1" fmla="*/ 0 w 1194547"/>
              <a:gd name="connsiteY1" fmla="*/ 200959 h 20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547" h="200959">
                <a:moveTo>
                  <a:pt x="1194547" y="0"/>
                </a:moveTo>
                <a:lnTo>
                  <a:pt x="0" y="200959"/>
                </a:ln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2" name="Freeform: Shape 561">
            <a:extLst>
              <a:ext uri="{FF2B5EF4-FFF2-40B4-BE49-F238E27FC236}">
                <a16:creationId xmlns:a16="http://schemas.microsoft.com/office/drawing/2014/main" id="{C956E506-F072-45F4-A684-4688409CB3C9}"/>
              </a:ext>
            </a:extLst>
          </p:cNvPr>
          <p:cNvSpPr/>
          <p:nvPr/>
        </p:nvSpPr>
        <p:spPr>
          <a:xfrm>
            <a:off x="4138333" y="7800021"/>
            <a:ext cx="3128122" cy="439980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48519 h 1422260"/>
              <a:gd name="connsiteX1" fmla="*/ 2145553 w 3836894"/>
              <a:gd name="connsiteY1" fmla="*/ 161225 h 1422260"/>
              <a:gd name="connsiteX2" fmla="*/ 1063811 w 3836894"/>
              <a:gd name="connsiteY2" fmla="*/ 29742 h 1422260"/>
              <a:gd name="connsiteX3" fmla="*/ 107576 w 3836894"/>
              <a:gd name="connsiteY3" fmla="*/ 663248 h 1422260"/>
              <a:gd name="connsiteX4" fmla="*/ 0 w 3836894"/>
              <a:gd name="connsiteY4" fmla="*/ 1422260 h 1422260"/>
              <a:gd name="connsiteX0" fmla="*/ 3836894 w 3836894"/>
              <a:gd name="connsiteY0" fmla="*/ 689357 h 1263098"/>
              <a:gd name="connsiteX1" fmla="*/ 2145553 w 3836894"/>
              <a:gd name="connsiteY1" fmla="*/ 2063 h 1263098"/>
              <a:gd name="connsiteX2" fmla="*/ 107576 w 3836894"/>
              <a:gd name="connsiteY2" fmla="*/ 504086 h 1263098"/>
              <a:gd name="connsiteX3" fmla="*/ 0 w 3836894"/>
              <a:gd name="connsiteY3" fmla="*/ 1263098 h 1263098"/>
              <a:gd name="connsiteX0" fmla="*/ 3836894 w 3836894"/>
              <a:gd name="connsiteY0" fmla="*/ 207442 h 781183"/>
              <a:gd name="connsiteX1" fmla="*/ 107576 w 3836894"/>
              <a:gd name="connsiteY1" fmla="*/ 22171 h 781183"/>
              <a:gd name="connsiteX2" fmla="*/ 0 w 3836894"/>
              <a:gd name="connsiteY2" fmla="*/ 781183 h 781183"/>
              <a:gd name="connsiteX0" fmla="*/ 1045766 w 1045766"/>
              <a:gd name="connsiteY0" fmla="*/ 463870 h 762693"/>
              <a:gd name="connsiteX1" fmla="*/ 113436 w 1045766"/>
              <a:gd name="connsiteY1" fmla="*/ 3681 h 762693"/>
              <a:gd name="connsiteX2" fmla="*/ 5860 w 1045766"/>
              <a:gd name="connsiteY2" fmla="*/ 762693 h 762693"/>
              <a:gd name="connsiteX0" fmla="*/ 1045766 w 1045766"/>
              <a:gd name="connsiteY0" fmla="*/ 464903 h 763726"/>
              <a:gd name="connsiteX1" fmla="*/ 113436 w 1045766"/>
              <a:gd name="connsiteY1" fmla="*/ 4714 h 763726"/>
              <a:gd name="connsiteX2" fmla="*/ 5860 w 1045766"/>
              <a:gd name="connsiteY2" fmla="*/ 763726 h 763726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19291 h 246397"/>
              <a:gd name="connsiteX1" fmla="*/ 424328 w 1021976"/>
              <a:gd name="connsiteY1" fmla="*/ 67102 h 246397"/>
              <a:gd name="connsiteX2" fmla="*/ 0 w 1021976"/>
              <a:gd name="connsiteY2" fmla="*/ 246397 h 246397"/>
              <a:gd name="connsiteX0" fmla="*/ 1021976 w 1021976"/>
              <a:gd name="connsiteY0" fmla="*/ 21712 h 248818"/>
              <a:gd name="connsiteX1" fmla="*/ 466163 w 1021976"/>
              <a:gd name="connsiteY1" fmla="*/ 57570 h 248818"/>
              <a:gd name="connsiteX2" fmla="*/ 0 w 1021976"/>
              <a:gd name="connsiteY2" fmla="*/ 248818 h 248818"/>
              <a:gd name="connsiteX0" fmla="*/ 1021976 w 1021976"/>
              <a:gd name="connsiteY0" fmla="*/ 28754 h 255860"/>
              <a:gd name="connsiteX1" fmla="*/ 466163 w 1021976"/>
              <a:gd name="connsiteY1" fmla="*/ 64612 h 255860"/>
              <a:gd name="connsiteX2" fmla="*/ 0 w 1021976"/>
              <a:gd name="connsiteY2" fmla="*/ 255860 h 255860"/>
              <a:gd name="connsiteX0" fmla="*/ 1021976 w 1021976"/>
              <a:gd name="connsiteY0" fmla="*/ 28754 h 255860"/>
              <a:gd name="connsiteX1" fmla="*/ 436281 w 1021976"/>
              <a:gd name="connsiteY1" fmla="*/ 64612 h 255860"/>
              <a:gd name="connsiteX2" fmla="*/ 0 w 1021976"/>
              <a:gd name="connsiteY2" fmla="*/ 255860 h 255860"/>
              <a:gd name="connsiteX0" fmla="*/ 1004047 w 1004047"/>
              <a:gd name="connsiteY0" fmla="*/ 19616 h 258675"/>
              <a:gd name="connsiteX1" fmla="*/ 436281 w 1004047"/>
              <a:gd name="connsiteY1" fmla="*/ 67427 h 258675"/>
              <a:gd name="connsiteX2" fmla="*/ 0 w 1004047"/>
              <a:gd name="connsiteY2" fmla="*/ 258675 h 258675"/>
              <a:gd name="connsiteX0" fmla="*/ 1004047 w 1004047"/>
              <a:gd name="connsiteY0" fmla="*/ 17028 h 256087"/>
              <a:gd name="connsiteX1" fmla="*/ 436281 w 1004047"/>
              <a:gd name="connsiteY1" fmla="*/ 64839 h 256087"/>
              <a:gd name="connsiteX2" fmla="*/ 0 w 1004047"/>
              <a:gd name="connsiteY2" fmla="*/ 256087 h 256087"/>
              <a:gd name="connsiteX0" fmla="*/ 1432672 w 1432672"/>
              <a:gd name="connsiteY0" fmla="*/ 1111376 h 1111376"/>
              <a:gd name="connsiteX1" fmla="*/ 436281 w 1432672"/>
              <a:gd name="connsiteY1" fmla="*/ 44762 h 1111376"/>
              <a:gd name="connsiteX2" fmla="*/ 0 w 1432672"/>
              <a:gd name="connsiteY2" fmla="*/ 236010 h 1111376"/>
              <a:gd name="connsiteX0" fmla="*/ 2251822 w 2251822"/>
              <a:gd name="connsiteY0" fmla="*/ 1075599 h 1075599"/>
              <a:gd name="connsiteX1" fmla="*/ 1255431 w 2251822"/>
              <a:gd name="connsiteY1" fmla="*/ 8985 h 1075599"/>
              <a:gd name="connsiteX2" fmla="*/ 0 w 2251822"/>
              <a:gd name="connsiteY2" fmla="*/ 562183 h 1075599"/>
              <a:gd name="connsiteX0" fmla="*/ 2251822 w 2251822"/>
              <a:gd name="connsiteY0" fmla="*/ 535654 h 535654"/>
              <a:gd name="connsiteX1" fmla="*/ 1255431 w 2251822"/>
              <a:gd name="connsiteY1" fmla="*/ 211990 h 535654"/>
              <a:gd name="connsiteX2" fmla="*/ 0 w 2251822"/>
              <a:gd name="connsiteY2" fmla="*/ 22238 h 535654"/>
              <a:gd name="connsiteX0" fmla="*/ 2251822 w 2251822"/>
              <a:gd name="connsiteY0" fmla="*/ 513431 h 513431"/>
              <a:gd name="connsiteX1" fmla="*/ 1255431 w 2251822"/>
              <a:gd name="connsiteY1" fmla="*/ 189767 h 513431"/>
              <a:gd name="connsiteX2" fmla="*/ 0 w 2251822"/>
              <a:gd name="connsiteY2" fmla="*/ 15 h 513431"/>
              <a:gd name="connsiteX0" fmla="*/ 2251822 w 2251822"/>
              <a:gd name="connsiteY0" fmla="*/ 513416 h 513416"/>
              <a:gd name="connsiteX1" fmla="*/ 1255431 w 2251822"/>
              <a:gd name="connsiteY1" fmla="*/ 189752 h 513416"/>
              <a:gd name="connsiteX2" fmla="*/ 0 w 2251822"/>
              <a:gd name="connsiteY2" fmla="*/ 0 h 513416"/>
              <a:gd name="connsiteX0" fmla="*/ 2251822 w 2251822"/>
              <a:gd name="connsiteY0" fmla="*/ 513416 h 513416"/>
              <a:gd name="connsiteX1" fmla="*/ 1255431 w 2251822"/>
              <a:gd name="connsiteY1" fmla="*/ 189752 h 513416"/>
              <a:gd name="connsiteX2" fmla="*/ 0 w 2251822"/>
              <a:gd name="connsiteY2" fmla="*/ 0 h 513416"/>
              <a:gd name="connsiteX0" fmla="*/ 2718547 w 2718547"/>
              <a:gd name="connsiteY0" fmla="*/ 522941 h 522941"/>
              <a:gd name="connsiteX1" fmla="*/ 1255431 w 2718547"/>
              <a:gd name="connsiteY1" fmla="*/ 189752 h 522941"/>
              <a:gd name="connsiteX2" fmla="*/ 0 w 2718547"/>
              <a:gd name="connsiteY2" fmla="*/ 0 h 522941"/>
              <a:gd name="connsiteX0" fmla="*/ 3128122 w 3128122"/>
              <a:gd name="connsiteY0" fmla="*/ 408641 h 408641"/>
              <a:gd name="connsiteX1" fmla="*/ 1665006 w 3128122"/>
              <a:gd name="connsiteY1" fmla="*/ 75452 h 408641"/>
              <a:gd name="connsiteX2" fmla="*/ 0 w 3128122"/>
              <a:gd name="connsiteY2" fmla="*/ 0 h 408641"/>
              <a:gd name="connsiteX0" fmla="*/ 3128122 w 3128122"/>
              <a:gd name="connsiteY0" fmla="*/ 419113 h 419113"/>
              <a:gd name="connsiteX1" fmla="*/ 1665006 w 3128122"/>
              <a:gd name="connsiteY1" fmla="*/ 85924 h 419113"/>
              <a:gd name="connsiteX2" fmla="*/ 0 w 3128122"/>
              <a:gd name="connsiteY2" fmla="*/ 10472 h 419113"/>
              <a:gd name="connsiteX0" fmla="*/ 3128122 w 3128122"/>
              <a:gd name="connsiteY0" fmla="*/ 410718 h 410718"/>
              <a:gd name="connsiteX1" fmla="*/ 1007781 w 3128122"/>
              <a:gd name="connsiteY1" fmla="*/ 344229 h 410718"/>
              <a:gd name="connsiteX2" fmla="*/ 0 w 3128122"/>
              <a:gd name="connsiteY2" fmla="*/ 2077 h 410718"/>
              <a:gd name="connsiteX0" fmla="*/ 3128122 w 3128122"/>
              <a:gd name="connsiteY0" fmla="*/ 410718 h 439980"/>
              <a:gd name="connsiteX1" fmla="*/ 1007781 w 3128122"/>
              <a:gd name="connsiteY1" fmla="*/ 344229 h 439980"/>
              <a:gd name="connsiteX2" fmla="*/ 0 w 3128122"/>
              <a:gd name="connsiteY2" fmla="*/ 2077 h 439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8122" h="439980">
                <a:moveTo>
                  <a:pt x="3128122" y="410718"/>
                </a:moveTo>
                <a:cubicBezTo>
                  <a:pt x="1158687" y="480444"/>
                  <a:pt x="1529134" y="412336"/>
                  <a:pt x="1007781" y="344229"/>
                </a:cubicBezTo>
                <a:cubicBezTo>
                  <a:pt x="486428" y="276122"/>
                  <a:pt x="162423" y="-27931"/>
                  <a:pt x="0" y="2077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3" name="Freeform: Shape 562">
            <a:extLst>
              <a:ext uri="{FF2B5EF4-FFF2-40B4-BE49-F238E27FC236}">
                <a16:creationId xmlns:a16="http://schemas.microsoft.com/office/drawing/2014/main" id="{C61E8460-4844-405C-98DA-E4B8D05B607C}"/>
              </a:ext>
            </a:extLst>
          </p:cNvPr>
          <p:cNvSpPr/>
          <p:nvPr/>
        </p:nvSpPr>
        <p:spPr>
          <a:xfrm>
            <a:off x="10786783" y="5125569"/>
            <a:ext cx="784972" cy="332441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48519 h 1422260"/>
              <a:gd name="connsiteX1" fmla="*/ 2145553 w 3836894"/>
              <a:gd name="connsiteY1" fmla="*/ 161225 h 1422260"/>
              <a:gd name="connsiteX2" fmla="*/ 1063811 w 3836894"/>
              <a:gd name="connsiteY2" fmla="*/ 29742 h 1422260"/>
              <a:gd name="connsiteX3" fmla="*/ 107576 w 3836894"/>
              <a:gd name="connsiteY3" fmla="*/ 663248 h 1422260"/>
              <a:gd name="connsiteX4" fmla="*/ 0 w 3836894"/>
              <a:gd name="connsiteY4" fmla="*/ 1422260 h 1422260"/>
              <a:gd name="connsiteX0" fmla="*/ 3836894 w 3836894"/>
              <a:gd name="connsiteY0" fmla="*/ 689357 h 1263098"/>
              <a:gd name="connsiteX1" fmla="*/ 2145553 w 3836894"/>
              <a:gd name="connsiteY1" fmla="*/ 2063 h 1263098"/>
              <a:gd name="connsiteX2" fmla="*/ 107576 w 3836894"/>
              <a:gd name="connsiteY2" fmla="*/ 504086 h 1263098"/>
              <a:gd name="connsiteX3" fmla="*/ 0 w 3836894"/>
              <a:gd name="connsiteY3" fmla="*/ 1263098 h 1263098"/>
              <a:gd name="connsiteX0" fmla="*/ 3836894 w 3836894"/>
              <a:gd name="connsiteY0" fmla="*/ 207442 h 781183"/>
              <a:gd name="connsiteX1" fmla="*/ 107576 w 3836894"/>
              <a:gd name="connsiteY1" fmla="*/ 22171 h 781183"/>
              <a:gd name="connsiteX2" fmla="*/ 0 w 3836894"/>
              <a:gd name="connsiteY2" fmla="*/ 781183 h 781183"/>
              <a:gd name="connsiteX0" fmla="*/ 1045766 w 1045766"/>
              <a:gd name="connsiteY0" fmla="*/ 463870 h 762693"/>
              <a:gd name="connsiteX1" fmla="*/ 113436 w 1045766"/>
              <a:gd name="connsiteY1" fmla="*/ 3681 h 762693"/>
              <a:gd name="connsiteX2" fmla="*/ 5860 w 1045766"/>
              <a:gd name="connsiteY2" fmla="*/ 762693 h 762693"/>
              <a:gd name="connsiteX0" fmla="*/ 1045766 w 1045766"/>
              <a:gd name="connsiteY0" fmla="*/ 464903 h 763726"/>
              <a:gd name="connsiteX1" fmla="*/ 113436 w 1045766"/>
              <a:gd name="connsiteY1" fmla="*/ 4714 h 763726"/>
              <a:gd name="connsiteX2" fmla="*/ 5860 w 1045766"/>
              <a:gd name="connsiteY2" fmla="*/ 763726 h 763726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19291 h 246397"/>
              <a:gd name="connsiteX1" fmla="*/ 424328 w 1021976"/>
              <a:gd name="connsiteY1" fmla="*/ 67102 h 246397"/>
              <a:gd name="connsiteX2" fmla="*/ 0 w 1021976"/>
              <a:gd name="connsiteY2" fmla="*/ 246397 h 246397"/>
              <a:gd name="connsiteX0" fmla="*/ 1021976 w 1021976"/>
              <a:gd name="connsiteY0" fmla="*/ 21712 h 248818"/>
              <a:gd name="connsiteX1" fmla="*/ 466163 w 1021976"/>
              <a:gd name="connsiteY1" fmla="*/ 57570 h 248818"/>
              <a:gd name="connsiteX2" fmla="*/ 0 w 1021976"/>
              <a:gd name="connsiteY2" fmla="*/ 248818 h 248818"/>
              <a:gd name="connsiteX0" fmla="*/ 1021976 w 1021976"/>
              <a:gd name="connsiteY0" fmla="*/ 28754 h 255860"/>
              <a:gd name="connsiteX1" fmla="*/ 466163 w 1021976"/>
              <a:gd name="connsiteY1" fmla="*/ 64612 h 255860"/>
              <a:gd name="connsiteX2" fmla="*/ 0 w 1021976"/>
              <a:gd name="connsiteY2" fmla="*/ 255860 h 255860"/>
              <a:gd name="connsiteX0" fmla="*/ 1021976 w 1021976"/>
              <a:gd name="connsiteY0" fmla="*/ 28754 h 255860"/>
              <a:gd name="connsiteX1" fmla="*/ 436281 w 1021976"/>
              <a:gd name="connsiteY1" fmla="*/ 64612 h 255860"/>
              <a:gd name="connsiteX2" fmla="*/ 0 w 1021976"/>
              <a:gd name="connsiteY2" fmla="*/ 255860 h 255860"/>
              <a:gd name="connsiteX0" fmla="*/ 1004047 w 1004047"/>
              <a:gd name="connsiteY0" fmla="*/ 19616 h 258675"/>
              <a:gd name="connsiteX1" fmla="*/ 436281 w 1004047"/>
              <a:gd name="connsiteY1" fmla="*/ 67427 h 258675"/>
              <a:gd name="connsiteX2" fmla="*/ 0 w 1004047"/>
              <a:gd name="connsiteY2" fmla="*/ 258675 h 258675"/>
              <a:gd name="connsiteX0" fmla="*/ 1004047 w 1004047"/>
              <a:gd name="connsiteY0" fmla="*/ 17028 h 256087"/>
              <a:gd name="connsiteX1" fmla="*/ 436281 w 1004047"/>
              <a:gd name="connsiteY1" fmla="*/ 64839 h 256087"/>
              <a:gd name="connsiteX2" fmla="*/ 0 w 1004047"/>
              <a:gd name="connsiteY2" fmla="*/ 256087 h 256087"/>
              <a:gd name="connsiteX0" fmla="*/ 1804147 w 1804147"/>
              <a:gd name="connsiteY0" fmla="*/ 77087 h 1392471"/>
              <a:gd name="connsiteX1" fmla="*/ 1236381 w 1804147"/>
              <a:gd name="connsiteY1" fmla="*/ 124898 h 1392471"/>
              <a:gd name="connsiteX2" fmla="*/ 0 w 1804147"/>
              <a:gd name="connsiteY2" fmla="*/ 1392471 h 1392471"/>
              <a:gd name="connsiteX0" fmla="*/ 3137647 w 3137647"/>
              <a:gd name="connsiteY0" fmla="*/ 721927 h 1275311"/>
              <a:gd name="connsiteX1" fmla="*/ 1236381 w 3137647"/>
              <a:gd name="connsiteY1" fmla="*/ 7738 h 1275311"/>
              <a:gd name="connsiteX2" fmla="*/ 0 w 3137647"/>
              <a:gd name="connsiteY2" fmla="*/ 1275311 h 1275311"/>
              <a:gd name="connsiteX0" fmla="*/ 3137647 w 3137647"/>
              <a:gd name="connsiteY0" fmla="*/ 5698 h 559082"/>
              <a:gd name="connsiteX1" fmla="*/ 1522131 w 3137647"/>
              <a:gd name="connsiteY1" fmla="*/ 282109 h 559082"/>
              <a:gd name="connsiteX2" fmla="*/ 0 w 3137647"/>
              <a:gd name="connsiteY2" fmla="*/ 559082 h 559082"/>
              <a:gd name="connsiteX0" fmla="*/ 3137647 w 3137647"/>
              <a:gd name="connsiteY0" fmla="*/ 0 h 553384"/>
              <a:gd name="connsiteX1" fmla="*/ 1522131 w 3137647"/>
              <a:gd name="connsiteY1" fmla="*/ 276411 h 553384"/>
              <a:gd name="connsiteX2" fmla="*/ 0 w 3137647"/>
              <a:gd name="connsiteY2" fmla="*/ 553384 h 553384"/>
              <a:gd name="connsiteX0" fmla="*/ 3137647 w 3137647"/>
              <a:gd name="connsiteY0" fmla="*/ 0 h 553384"/>
              <a:gd name="connsiteX1" fmla="*/ 1522131 w 3137647"/>
              <a:gd name="connsiteY1" fmla="*/ 276411 h 553384"/>
              <a:gd name="connsiteX2" fmla="*/ 0 w 3137647"/>
              <a:gd name="connsiteY2" fmla="*/ 553384 h 553384"/>
              <a:gd name="connsiteX0" fmla="*/ 3051922 w 3051922"/>
              <a:gd name="connsiteY0" fmla="*/ 0 h 524809"/>
              <a:gd name="connsiteX1" fmla="*/ 1436406 w 3051922"/>
              <a:gd name="connsiteY1" fmla="*/ 276411 h 524809"/>
              <a:gd name="connsiteX2" fmla="*/ 0 w 3051922"/>
              <a:gd name="connsiteY2" fmla="*/ 524809 h 524809"/>
              <a:gd name="connsiteX0" fmla="*/ 3051922 w 3051922"/>
              <a:gd name="connsiteY0" fmla="*/ 0 h 524809"/>
              <a:gd name="connsiteX1" fmla="*/ 1436406 w 3051922"/>
              <a:gd name="connsiteY1" fmla="*/ 276411 h 524809"/>
              <a:gd name="connsiteX2" fmla="*/ 0 w 3051922"/>
              <a:gd name="connsiteY2" fmla="*/ 524809 h 524809"/>
              <a:gd name="connsiteX0" fmla="*/ 3051922 w 3051922"/>
              <a:gd name="connsiteY0" fmla="*/ 0 h 524809"/>
              <a:gd name="connsiteX1" fmla="*/ 0 w 3051922"/>
              <a:gd name="connsiteY1" fmla="*/ 524809 h 524809"/>
              <a:gd name="connsiteX0" fmla="*/ 2004172 w 2004172"/>
              <a:gd name="connsiteY0" fmla="*/ 0 h 172384"/>
              <a:gd name="connsiteX1" fmla="*/ 0 w 2004172"/>
              <a:gd name="connsiteY1" fmla="*/ 172384 h 172384"/>
              <a:gd name="connsiteX0" fmla="*/ 823072 w 823072"/>
              <a:gd name="connsiteY0" fmla="*/ 313391 h 313391"/>
              <a:gd name="connsiteX1" fmla="*/ 0 w 823072"/>
              <a:gd name="connsiteY1" fmla="*/ 0 h 313391"/>
              <a:gd name="connsiteX0" fmla="*/ 784972 w 784972"/>
              <a:gd name="connsiteY0" fmla="*/ 332441 h 332441"/>
              <a:gd name="connsiteX1" fmla="*/ 0 w 784972"/>
              <a:gd name="connsiteY1" fmla="*/ 0 h 332441"/>
              <a:gd name="connsiteX0" fmla="*/ 784972 w 784972"/>
              <a:gd name="connsiteY0" fmla="*/ 332441 h 332441"/>
              <a:gd name="connsiteX1" fmla="*/ 0 w 784972"/>
              <a:gd name="connsiteY1" fmla="*/ 0 h 332441"/>
              <a:gd name="connsiteX0" fmla="*/ 784972 w 784972"/>
              <a:gd name="connsiteY0" fmla="*/ 332441 h 332441"/>
              <a:gd name="connsiteX1" fmla="*/ 0 w 784972"/>
              <a:gd name="connsiteY1" fmla="*/ 0 h 33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4972" h="332441">
                <a:moveTo>
                  <a:pt x="784972" y="332441"/>
                </a:moveTo>
                <a:cubicBezTo>
                  <a:pt x="713815" y="307352"/>
                  <a:pt x="156882" y="53664"/>
                  <a:pt x="0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4" name="Freeform: Shape 563">
            <a:extLst>
              <a:ext uri="{FF2B5EF4-FFF2-40B4-BE49-F238E27FC236}">
                <a16:creationId xmlns:a16="http://schemas.microsoft.com/office/drawing/2014/main" id="{B82CDD2A-AEE0-4FA9-9595-CC61E61650F4}"/>
              </a:ext>
            </a:extLst>
          </p:cNvPr>
          <p:cNvSpPr/>
          <p:nvPr/>
        </p:nvSpPr>
        <p:spPr>
          <a:xfrm>
            <a:off x="11748808" y="5286562"/>
            <a:ext cx="1165972" cy="192148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48519 h 1422260"/>
              <a:gd name="connsiteX1" fmla="*/ 2145553 w 3836894"/>
              <a:gd name="connsiteY1" fmla="*/ 161225 h 1422260"/>
              <a:gd name="connsiteX2" fmla="*/ 1063811 w 3836894"/>
              <a:gd name="connsiteY2" fmla="*/ 29742 h 1422260"/>
              <a:gd name="connsiteX3" fmla="*/ 107576 w 3836894"/>
              <a:gd name="connsiteY3" fmla="*/ 663248 h 1422260"/>
              <a:gd name="connsiteX4" fmla="*/ 0 w 3836894"/>
              <a:gd name="connsiteY4" fmla="*/ 1422260 h 1422260"/>
              <a:gd name="connsiteX0" fmla="*/ 3836894 w 3836894"/>
              <a:gd name="connsiteY0" fmla="*/ 689357 h 1263098"/>
              <a:gd name="connsiteX1" fmla="*/ 2145553 w 3836894"/>
              <a:gd name="connsiteY1" fmla="*/ 2063 h 1263098"/>
              <a:gd name="connsiteX2" fmla="*/ 107576 w 3836894"/>
              <a:gd name="connsiteY2" fmla="*/ 504086 h 1263098"/>
              <a:gd name="connsiteX3" fmla="*/ 0 w 3836894"/>
              <a:gd name="connsiteY3" fmla="*/ 1263098 h 1263098"/>
              <a:gd name="connsiteX0" fmla="*/ 3836894 w 3836894"/>
              <a:gd name="connsiteY0" fmla="*/ 207442 h 781183"/>
              <a:gd name="connsiteX1" fmla="*/ 107576 w 3836894"/>
              <a:gd name="connsiteY1" fmla="*/ 22171 h 781183"/>
              <a:gd name="connsiteX2" fmla="*/ 0 w 3836894"/>
              <a:gd name="connsiteY2" fmla="*/ 781183 h 781183"/>
              <a:gd name="connsiteX0" fmla="*/ 1045766 w 1045766"/>
              <a:gd name="connsiteY0" fmla="*/ 463870 h 762693"/>
              <a:gd name="connsiteX1" fmla="*/ 113436 w 1045766"/>
              <a:gd name="connsiteY1" fmla="*/ 3681 h 762693"/>
              <a:gd name="connsiteX2" fmla="*/ 5860 w 1045766"/>
              <a:gd name="connsiteY2" fmla="*/ 762693 h 762693"/>
              <a:gd name="connsiteX0" fmla="*/ 1045766 w 1045766"/>
              <a:gd name="connsiteY0" fmla="*/ 464903 h 763726"/>
              <a:gd name="connsiteX1" fmla="*/ 113436 w 1045766"/>
              <a:gd name="connsiteY1" fmla="*/ 4714 h 763726"/>
              <a:gd name="connsiteX2" fmla="*/ 5860 w 1045766"/>
              <a:gd name="connsiteY2" fmla="*/ 763726 h 763726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19291 h 246397"/>
              <a:gd name="connsiteX1" fmla="*/ 424328 w 1021976"/>
              <a:gd name="connsiteY1" fmla="*/ 67102 h 246397"/>
              <a:gd name="connsiteX2" fmla="*/ 0 w 1021976"/>
              <a:gd name="connsiteY2" fmla="*/ 246397 h 246397"/>
              <a:gd name="connsiteX0" fmla="*/ 1021976 w 1021976"/>
              <a:gd name="connsiteY0" fmla="*/ 21712 h 248818"/>
              <a:gd name="connsiteX1" fmla="*/ 466163 w 1021976"/>
              <a:gd name="connsiteY1" fmla="*/ 57570 h 248818"/>
              <a:gd name="connsiteX2" fmla="*/ 0 w 1021976"/>
              <a:gd name="connsiteY2" fmla="*/ 248818 h 248818"/>
              <a:gd name="connsiteX0" fmla="*/ 1021976 w 1021976"/>
              <a:gd name="connsiteY0" fmla="*/ 28754 h 255860"/>
              <a:gd name="connsiteX1" fmla="*/ 466163 w 1021976"/>
              <a:gd name="connsiteY1" fmla="*/ 64612 h 255860"/>
              <a:gd name="connsiteX2" fmla="*/ 0 w 1021976"/>
              <a:gd name="connsiteY2" fmla="*/ 255860 h 255860"/>
              <a:gd name="connsiteX0" fmla="*/ 1021976 w 1021976"/>
              <a:gd name="connsiteY0" fmla="*/ 28754 h 255860"/>
              <a:gd name="connsiteX1" fmla="*/ 436281 w 1021976"/>
              <a:gd name="connsiteY1" fmla="*/ 64612 h 255860"/>
              <a:gd name="connsiteX2" fmla="*/ 0 w 1021976"/>
              <a:gd name="connsiteY2" fmla="*/ 255860 h 255860"/>
              <a:gd name="connsiteX0" fmla="*/ 1004047 w 1004047"/>
              <a:gd name="connsiteY0" fmla="*/ 19616 h 258675"/>
              <a:gd name="connsiteX1" fmla="*/ 436281 w 1004047"/>
              <a:gd name="connsiteY1" fmla="*/ 67427 h 258675"/>
              <a:gd name="connsiteX2" fmla="*/ 0 w 1004047"/>
              <a:gd name="connsiteY2" fmla="*/ 258675 h 258675"/>
              <a:gd name="connsiteX0" fmla="*/ 1004047 w 1004047"/>
              <a:gd name="connsiteY0" fmla="*/ 17028 h 256087"/>
              <a:gd name="connsiteX1" fmla="*/ 436281 w 1004047"/>
              <a:gd name="connsiteY1" fmla="*/ 64839 h 256087"/>
              <a:gd name="connsiteX2" fmla="*/ 0 w 1004047"/>
              <a:gd name="connsiteY2" fmla="*/ 256087 h 256087"/>
              <a:gd name="connsiteX0" fmla="*/ 3232897 w 3232897"/>
              <a:gd name="connsiteY0" fmla="*/ 32779 h 214688"/>
              <a:gd name="connsiteX1" fmla="*/ 436281 w 3232897"/>
              <a:gd name="connsiteY1" fmla="*/ 23440 h 214688"/>
              <a:gd name="connsiteX2" fmla="*/ 0 w 3232897"/>
              <a:gd name="connsiteY2" fmla="*/ 214688 h 214688"/>
              <a:gd name="connsiteX0" fmla="*/ 3232897 w 3232897"/>
              <a:gd name="connsiteY0" fmla="*/ 9863 h 191772"/>
              <a:gd name="connsiteX1" fmla="*/ 2931831 w 3232897"/>
              <a:gd name="connsiteY1" fmla="*/ 114824 h 191772"/>
              <a:gd name="connsiteX2" fmla="*/ 0 w 3232897"/>
              <a:gd name="connsiteY2" fmla="*/ 191772 h 191772"/>
              <a:gd name="connsiteX0" fmla="*/ 1165972 w 1165972"/>
              <a:gd name="connsiteY0" fmla="*/ 10261 h 230270"/>
              <a:gd name="connsiteX1" fmla="*/ 864906 w 1165972"/>
              <a:gd name="connsiteY1" fmla="*/ 115222 h 230270"/>
              <a:gd name="connsiteX2" fmla="*/ 0 w 1165972"/>
              <a:gd name="connsiteY2" fmla="*/ 230270 h 230270"/>
              <a:gd name="connsiteX0" fmla="*/ 1165972 w 1165972"/>
              <a:gd name="connsiteY0" fmla="*/ 10261 h 230801"/>
              <a:gd name="connsiteX1" fmla="*/ 864906 w 1165972"/>
              <a:gd name="connsiteY1" fmla="*/ 115222 h 230801"/>
              <a:gd name="connsiteX2" fmla="*/ 0 w 1165972"/>
              <a:gd name="connsiteY2" fmla="*/ 230270 h 230801"/>
              <a:gd name="connsiteX0" fmla="*/ 1165972 w 1165972"/>
              <a:gd name="connsiteY0" fmla="*/ 8236 h 228622"/>
              <a:gd name="connsiteX1" fmla="*/ 864906 w 1165972"/>
              <a:gd name="connsiteY1" fmla="*/ 113197 h 228622"/>
              <a:gd name="connsiteX2" fmla="*/ 0 w 1165972"/>
              <a:gd name="connsiteY2" fmla="*/ 228245 h 228622"/>
              <a:gd name="connsiteX0" fmla="*/ 1165972 w 1165972"/>
              <a:gd name="connsiteY0" fmla="*/ 0 h 220386"/>
              <a:gd name="connsiteX1" fmla="*/ 864906 w 1165972"/>
              <a:gd name="connsiteY1" fmla="*/ 104961 h 220386"/>
              <a:gd name="connsiteX2" fmla="*/ 0 w 1165972"/>
              <a:gd name="connsiteY2" fmla="*/ 220009 h 220386"/>
              <a:gd name="connsiteX0" fmla="*/ 1165972 w 1165972"/>
              <a:gd name="connsiteY0" fmla="*/ 0 h 192148"/>
              <a:gd name="connsiteX1" fmla="*/ 864906 w 1165972"/>
              <a:gd name="connsiteY1" fmla="*/ 104961 h 192148"/>
              <a:gd name="connsiteX2" fmla="*/ 0 w 1165972"/>
              <a:gd name="connsiteY2" fmla="*/ 191434 h 192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5972" h="192148">
                <a:moveTo>
                  <a:pt x="1165972" y="0"/>
                </a:moveTo>
                <a:cubicBezTo>
                  <a:pt x="1120587" y="3051"/>
                  <a:pt x="1059235" y="73055"/>
                  <a:pt x="864906" y="104961"/>
                </a:cubicBezTo>
                <a:cubicBezTo>
                  <a:pt x="670577" y="136867"/>
                  <a:pt x="29073" y="199526"/>
                  <a:pt x="0" y="191434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5" name="Freeform: Shape 564">
            <a:extLst>
              <a:ext uri="{FF2B5EF4-FFF2-40B4-BE49-F238E27FC236}">
                <a16:creationId xmlns:a16="http://schemas.microsoft.com/office/drawing/2014/main" id="{DD0C0CE6-2A80-434D-BBFD-F5357ACC436F}"/>
              </a:ext>
            </a:extLst>
          </p:cNvPr>
          <p:cNvSpPr/>
          <p:nvPr/>
        </p:nvSpPr>
        <p:spPr>
          <a:xfrm>
            <a:off x="7405408" y="5601820"/>
            <a:ext cx="1394572" cy="894416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48519 h 1422260"/>
              <a:gd name="connsiteX1" fmla="*/ 2145553 w 3836894"/>
              <a:gd name="connsiteY1" fmla="*/ 161225 h 1422260"/>
              <a:gd name="connsiteX2" fmla="*/ 1063811 w 3836894"/>
              <a:gd name="connsiteY2" fmla="*/ 29742 h 1422260"/>
              <a:gd name="connsiteX3" fmla="*/ 107576 w 3836894"/>
              <a:gd name="connsiteY3" fmla="*/ 663248 h 1422260"/>
              <a:gd name="connsiteX4" fmla="*/ 0 w 3836894"/>
              <a:gd name="connsiteY4" fmla="*/ 1422260 h 1422260"/>
              <a:gd name="connsiteX0" fmla="*/ 3836894 w 3836894"/>
              <a:gd name="connsiteY0" fmla="*/ 689357 h 1263098"/>
              <a:gd name="connsiteX1" fmla="*/ 2145553 w 3836894"/>
              <a:gd name="connsiteY1" fmla="*/ 2063 h 1263098"/>
              <a:gd name="connsiteX2" fmla="*/ 107576 w 3836894"/>
              <a:gd name="connsiteY2" fmla="*/ 504086 h 1263098"/>
              <a:gd name="connsiteX3" fmla="*/ 0 w 3836894"/>
              <a:gd name="connsiteY3" fmla="*/ 1263098 h 1263098"/>
              <a:gd name="connsiteX0" fmla="*/ 3836894 w 3836894"/>
              <a:gd name="connsiteY0" fmla="*/ 207442 h 781183"/>
              <a:gd name="connsiteX1" fmla="*/ 107576 w 3836894"/>
              <a:gd name="connsiteY1" fmla="*/ 22171 h 781183"/>
              <a:gd name="connsiteX2" fmla="*/ 0 w 3836894"/>
              <a:gd name="connsiteY2" fmla="*/ 781183 h 781183"/>
              <a:gd name="connsiteX0" fmla="*/ 1045766 w 1045766"/>
              <a:gd name="connsiteY0" fmla="*/ 463870 h 762693"/>
              <a:gd name="connsiteX1" fmla="*/ 113436 w 1045766"/>
              <a:gd name="connsiteY1" fmla="*/ 3681 h 762693"/>
              <a:gd name="connsiteX2" fmla="*/ 5860 w 1045766"/>
              <a:gd name="connsiteY2" fmla="*/ 762693 h 762693"/>
              <a:gd name="connsiteX0" fmla="*/ 1045766 w 1045766"/>
              <a:gd name="connsiteY0" fmla="*/ 464903 h 763726"/>
              <a:gd name="connsiteX1" fmla="*/ 113436 w 1045766"/>
              <a:gd name="connsiteY1" fmla="*/ 4714 h 763726"/>
              <a:gd name="connsiteX2" fmla="*/ 5860 w 1045766"/>
              <a:gd name="connsiteY2" fmla="*/ 763726 h 763726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19291 h 246397"/>
              <a:gd name="connsiteX1" fmla="*/ 424328 w 1021976"/>
              <a:gd name="connsiteY1" fmla="*/ 67102 h 246397"/>
              <a:gd name="connsiteX2" fmla="*/ 0 w 1021976"/>
              <a:gd name="connsiteY2" fmla="*/ 246397 h 246397"/>
              <a:gd name="connsiteX0" fmla="*/ 1021976 w 1021976"/>
              <a:gd name="connsiteY0" fmla="*/ 21712 h 248818"/>
              <a:gd name="connsiteX1" fmla="*/ 466163 w 1021976"/>
              <a:gd name="connsiteY1" fmla="*/ 57570 h 248818"/>
              <a:gd name="connsiteX2" fmla="*/ 0 w 1021976"/>
              <a:gd name="connsiteY2" fmla="*/ 248818 h 248818"/>
              <a:gd name="connsiteX0" fmla="*/ 1021976 w 1021976"/>
              <a:gd name="connsiteY0" fmla="*/ 28754 h 255860"/>
              <a:gd name="connsiteX1" fmla="*/ 466163 w 1021976"/>
              <a:gd name="connsiteY1" fmla="*/ 64612 h 255860"/>
              <a:gd name="connsiteX2" fmla="*/ 0 w 1021976"/>
              <a:gd name="connsiteY2" fmla="*/ 255860 h 255860"/>
              <a:gd name="connsiteX0" fmla="*/ 1021976 w 1021976"/>
              <a:gd name="connsiteY0" fmla="*/ 28754 h 255860"/>
              <a:gd name="connsiteX1" fmla="*/ 436281 w 1021976"/>
              <a:gd name="connsiteY1" fmla="*/ 64612 h 255860"/>
              <a:gd name="connsiteX2" fmla="*/ 0 w 1021976"/>
              <a:gd name="connsiteY2" fmla="*/ 255860 h 255860"/>
              <a:gd name="connsiteX0" fmla="*/ 1004047 w 1004047"/>
              <a:gd name="connsiteY0" fmla="*/ 19616 h 258675"/>
              <a:gd name="connsiteX1" fmla="*/ 436281 w 1004047"/>
              <a:gd name="connsiteY1" fmla="*/ 67427 h 258675"/>
              <a:gd name="connsiteX2" fmla="*/ 0 w 1004047"/>
              <a:gd name="connsiteY2" fmla="*/ 258675 h 258675"/>
              <a:gd name="connsiteX0" fmla="*/ 1004047 w 1004047"/>
              <a:gd name="connsiteY0" fmla="*/ 17028 h 256087"/>
              <a:gd name="connsiteX1" fmla="*/ 436281 w 1004047"/>
              <a:gd name="connsiteY1" fmla="*/ 64839 h 256087"/>
              <a:gd name="connsiteX2" fmla="*/ 0 w 1004047"/>
              <a:gd name="connsiteY2" fmla="*/ 256087 h 256087"/>
              <a:gd name="connsiteX0" fmla="*/ 1804147 w 1804147"/>
              <a:gd name="connsiteY0" fmla="*/ 77087 h 1392471"/>
              <a:gd name="connsiteX1" fmla="*/ 1236381 w 1804147"/>
              <a:gd name="connsiteY1" fmla="*/ 124898 h 1392471"/>
              <a:gd name="connsiteX2" fmla="*/ 0 w 1804147"/>
              <a:gd name="connsiteY2" fmla="*/ 1392471 h 1392471"/>
              <a:gd name="connsiteX0" fmla="*/ 3137647 w 3137647"/>
              <a:gd name="connsiteY0" fmla="*/ 721927 h 1275311"/>
              <a:gd name="connsiteX1" fmla="*/ 1236381 w 3137647"/>
              <a:gd name="connsiteY1" fmla="*/ 7738 h 1275311"/>
              <a:gd name="connsiteX2" fmla="*/ 0 w 3137647"/>
              <a:gd name="connsiteY2" fmla="*/ 1275311 h 1275311"/>
              <a:gd name="connsiteX0" fmla="*/ 3137647 w 3137647"/>
              <a:gd name="connsiteY0" fmla="*/ 5698 h 559082"/>
              <a:gd name="connsiteX1" fmla="*/ 1522131 w 3137647"/>
              <a:gd name="connsiteY1" fmla="*/ 282109 h 559082"/>
              <a:gd name="connsiteX2" fmla="*/ 0 w 3137647"/>
              <a:gd name="connsiteY2" fmla="*/ 559082 h 559082"/>
              <a:gd name="connsiteX0" fmla="*/ 3137647 w 3137647"/>
              <a:gd name="connsiteY0" fmla="*/ 0 h 553384"/>
              <a:gd name="connsiteX1" fmla="*/ 1522131 w 3137647"/>
              <a:gd name="connsiteY1" fmla="*/ 276411 h 553384"/>
              <a:gd name="connsiteX2" fmla="*/ 0 w 3137647"/>
              <a:gd name="connsiteY2" fmla="*/ 553384 h 553384"/>
              <a:gd name="connsiteX0" fmla="*/ 3137647 w 3137647"/>
              <a:gd name="connsiteY0" fmla="*/ 0 h 553384"/>
              <a:gd name="connsiteX1" fmla="*/ 1522131 w 3137647"/>
              <a:gd name="connsiteY1" fmla="*/ 276411 h 553384"/>
              <a:gd name="connsiteX2" fmla="*/ 0 w 3137647"/>
              <a:gd name="connsiteY2" fmla="*/ 553384 h 553384"/>
              <a:gd name="connsiteX0" fmla="*/ 3051922 w 3051922"/>
              <a:gd name="connsiteY0" fmla="*/ 0 h 524809"/>
              <a:gd name="connsiteX1" fmla="*/ 1436406 w 3051922"/>
              <a:gd name="connsiteY1" fmla="*/ 276411 h 524809"/>
              <a:gd name="connsiteX2" fmla="*/ 0 w 3051922"/>
              <a:gd name="connsiteY2" fmla="*/ 524809 h 524809"/>
              <a:gd name="connsiteX0" fmla="*/ 3051922 w 3051922"/>
              <a:gd name="connsiteY0" fmla="*/ 0 h 524809"/>
              <a:gd name="connsiteX1" fmla="*/ 1436406 w 3051922"/>
              <a:gd name="connsiteY1" fmla="*/ 276411 h 524809"/>
              <a:gd name="connsiteX2" fmla="*/ 0 w 3051922"/>
              <a:gd name="connsiteY2" fmla="*/ 524809 h 524809"/>
              <a:gd name="connsiteX0" fmla="*/ 3051922 w 3051922"/>
              <a:gd name="connsiteY0" fmla="*/ 0 h 524809"/>
              <a:gd name="connsiteX1" fmla="*/ 0 w 3051922"/>
              <a:gd name="connsiteY1" fmla="*/ 524809 h 524809"/>
              <a:gd name="connsiteX0" fmla="*/ 3261472 w 3261472"/>
              <a:gd name="connsiteY0" fmla="*/ 0 h 86659"/>
              <a:gd name="connsiteX1" fmla="*/ 0 w 3261472"/>
              <a:gd name="connsiteY1" fmla="*/ 86659 h 86659"/>
              <a:gd name="connsiteX0" fmla="*/ 1394572 w 1394572"/>
              <a:gd name="connsiteY0" fmla="*/ 894416 h 894416"/>
              <a:gd name="connsiteX1" fmla="*/ 0 w 1394572"/>
              <a:gd name="connsiteY1" fmla="*/ 0 h 89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94572" h="894416">
                <a:moveTo>
                  <a:pt x="1394572" y="894416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6" name="Freeform: Shape 565">
            <a:extLst>
              <a:ext uri="{FF2B5EF4-FFF2-40B4-BE49-F238E27FC236}">
                <a16:creationId xmlns:a16="http://schemas.microsoft.com/office/drawing/2014/main" id="{C7757983-9549-48B0-A519-910AC224755A}"/>
              </a:ext>
            </a:extLst>
          </p:cNvPr>
          <p:cNvSpPr/>
          <p:nvPr/>
        </p:nvSpPr>
        <p:spPr>
          <a:xfrm>
            <a:off x="7262533" y="9221319"/>
            <a:ext cx="327772" cy="341966"/>
          </a:xfrm>
          <a:custGeom>
            <a:avLst/>
            <a:gdLst>
              <a:gd name="connsiteX0" fmla="*/ 3836894 w 3836894"/>
              <a:gd name="connsiteY0" fmla="*/ 813603 h 1387344"/>
              <a:gd name="connsiteX1" fmla="*/ 2145553 w 3836894"/>
              <a:gd name="connsiteY1" fmla="*/ 126309 h 1387344"/>
              <a:gd name="connsiteX2" fmla="*/ 1069788 w 3836894"/>
              <a:gd name="connsiteY2" fmla="*/ 803 h 1387344"/>
              <a:gd name="connsiteX3" fmla="*/ 531906 w 3836894"/>
              <a:gd name="connsiteY3" fmla="*/ 138262 h 1387344"/>
              <a:gd name="connsiteX4" fmla="*/ 119529 w 3836894"/>
              <a:gd name="connsiteY4" fmla="*/ 574544 h 1387344"/>
              <a:gd name="connsiteX5" fmla="*/ 0 w 3836894"/>
              <a:gd name="connsiteY5" fmla="*/ 1387344 h 1387344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19106 h 1392847"/>
              <a:gd name="connsiteX1" fmla="*/ 2145553 w 3836894"/>
              <a:gd name="connsiteY1" fmla="*/ 131812 h 1392847"/>
              <a:gd name="connsiteX2" fmla="*/ 1117600 w 3836894"/>
              <a:gd name="connsiteY2" fmla="*/ 329 h 1392847"/>
              <a:gd name="connsiteX3" fmla="*/ 531906 w 3836894"/>
              <a:gd name="connsiteY3" fmla="*/ 143765 h 1392847"/>
              <a:gd name="connsiteX4" fmla="*/ 119529 w 3836894"/>
              <a:gd name="connsiteY4" fmla="*/ 580047 h 1392847"/>
              <a:gd name="connsiteX5" fmla="*/ 0 w 3836894"/>
              <a:gd name="connsiteY5" fmla="*/ 1392847 h 1392847"/>
              <a:gd name="connsiteX0" fmla="*/ 3836894 w 3836894"/>
              <a:gd name="connsiteY0" fmla="*/ 819296 h 1393037"/>
              <a:gd name="connsiteX1" fmla="*/ 2145553 w 3836894"/>
              <a:gd name="connsiteY1" fmla="*/ 132002 h 1393037"/>
              <a:gd name="connsiteX2" fmla="*/ 1117600 w 3836894"/>
              <a:gd name="connsiteY2" fmla="*/ 519 h 1393037"/>
              <a:gd name="connsiteX3" fmla="*/ 531906 w 3836894"/>
              <a:gd name="connsiteY3" fmla="*/ 143955 h 1393037"/>
              <a:gd name="connsiteX4" fmla="*/ 119529 w 3836894"/>
              <a:gd name="connsiteY4" fmla="*/ 580237 h 1393037"/>
              <a:gd name="connsiteX5" fmla="*/ 0 w 3836894"/>
              <a:gd name="connsiteY5" fmla="*/ 1393037 h 1393037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117600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8387 h 1402128"/>
              <a:gd name="connsiteX1" fmla="*/ 2145553 w 3836894"/>
              <a:gd name="connsiteY1" fmla="*/ 141093 h 1402128"/>
              <a:gd name="connsiteX2" fmla="*/ 1063811 w 3836894"/>
              <a:gd name="connsiteY2" fmla="*/ 9610 h 1402128"/>
              <a:gd name="connsiteX3" fmla="*/ 531906 w 3836894"/>
              <a:gd name="connsiteY3" fmla="*/ 153046 h 1402128"/>
              <a:gd name="connsiteX4" fmla="*/ 119529 w 3836894"/>
              <a:gd name="connsiteY4" fmla="*/ 589328 h 1402128"/>
              <a:gd name="connsiteX5" fmla="*/ 0 w 3836894"/>
              <a:gd name="connsiteY5" fmla="*/ 1402128 h 1402128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19529 w 3836894"/>
              <a:gd name="connsiteY4" fmla="*/ 586381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1599 w 3836894"/>
              <a:gd name="connsiteY4" fmla="*/ 616263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25440 h 1399181"/>
              <a:gd name="connsiteX1" fmla="*/ 2145553 w 3836894"/>
              <a:gd name="connsiteY1" fmla="*/ 138146 h 1399181"/>
              <a:gd name="connsiteX2" fmla="*/ 1063811 w 3836894"/>
              <a:gd name="connsiteY2" fmla="*/ 6663 h 1399181"/>
              <a:gd name="connsiteX3" fmla="*/ 531906 w 3836894"/>
              <a:gd name="connsiteY3" fmla="*/ 150099 h 1399181"/>
              <a:gd name="connsiteX4" fmla="*/ 107576 w 3836894"/>
              <a:gd name="connsiteY4" fmla="*/ 640169 h 1399181"/>
              <a:gd name="connsiteX5" fmla="*/ 0 w 3836894"/>
              <a:gd name="connsiteY5" fmla="*/ 1399181 h 1399181"/>
              <a:gd name="connsiteX0" fmla="*/ 3836894 w 3836894"/>
              <a:gd name="connsiteY0" fmla="*/ 848519 h 1422260"/>
              <a:gd name="connsiteX1" fmla="*/ 2145553 w 3836894"/>
              <a:gd name="connsiteY1" fmla="*/ 161225 h 1422260"/>
              <a:gd name="connsiteX2" fmla="*/ 1063811 w 3836894"/>
              <a:gd name="connsiteY2" fmla="*/ 29742 h 1422260"/>
              <a:gd name="connsiteX3" fmla="*/ 107576 w 3836894"/>
              <a:gd name="connsiteY3" fmla="*/ 663248 h 1422260"/>
              <a:gd name="connsiteX4" fmla="*/ 0 w 3836894"/>
              <a:gd name="connsiteY4" fmla="*/ 1422260 h 1422260"/>
              <a:gd name="connsiteX0" fmla="*/ 3836894 w 3836894"/>
              <a:gd name="connsiteY0" fmla="*/ 689357 h 1263098"/>
              <a:gd name="connsiteX1" fmla="*/ 2145553 w 3836894"/>
              <a:gd name="connsiteY1" fmla="*/ 2063 h 1263098"/>
              <a:gd name="connsiteX2" fmla="*/ 107576 w 3836894"/>
              <a:gd name="connsiteY2" fmla="*/ 504086 h 1263098"/>
              <a:gd name="connsiteX3" fmla="*/ 0 w 3836894"/>
              <a:gd name="connsiteY3" fmla="*/ 1263098 h 1263098"/>
              <a:gd name="connsiteX0" fmla="*/ 3836894 w 3836894"/>
              <a:gd name="connsiteY0" fmla="*/ 207442 h 781183"/>
              <a:gd name="connsiteX1" fmla="*/ 107576 w 3836894"/>
              <a:gd name="connsiteY1" fmla="*/ 22171 h 781183"/>
              <a:gd name="connsiteX2" fmla="*/ 0 w 3836894"/>
              <a:gd name="connsiteY2" fmla="*/ 781183 h 781183"/>
              <a:gd name="connsiteX0" fmla="*/ 1045766 w 1045766"/>
              <a:gd name="connsiteY0" fmla="*/ 463870 h 762693"/>
              <a:gd name="connsiteX1" fmla="*/ 113436 w 1045766"/>
              <a:gd name="connsiteY1" fmla="*/ 3681 h 762693"/>
              <a:gd name="connsiteX2" fmla="*/ 5860 w 1045766"/>
              <a:gd name="connsiteY2" fmla="*/ 762693 h 762693"/>
              <a:gd name="connsiteX0" fmla="*/ 1045766 w 1045766"/>
              <a:gd name="connsiteY0" fmla="*/ 464903 h 763726"/>
              <a:gd name="connsiteX1" fmla="*/ 113436 w 1045766"/>
              <a:gd name="connsiteY1" fmla="*/ 4714 h 763726"/>
              <a:gd name="connsiteX2" fmla="*/ 5860 w 1045766"/>
              <a:gd name="connsiteY2" fmla="*/ 763726 h 763726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6391 h 365214"/>
              <a:gd name="connsiteX1" fmla="*/ 442258 w 1039906"/>
              <a:gd name="connsiteY1" fmla="*/ 114202 h 365214"/>
              <a:gd name="connsiteX2" fmla="*/ 0 w 1039906"/>
              <a:gd name="connsiteY2" fmla="*/ 365214 h 365214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39906 w 1039906"/>
              <a:gd name="connsiteY0" fmla="*/ 65161 h 328126"/>
              <a:gd name="connsiteX1" fmla="*/ 442258 w 1039906"/>
              <a:gd name="connsiteY1" fmla="*/ 112972 h 328126"/>
              <a:gd name="connsiteX2" fmla="*/ 0 w 1039906"/>
              <a:gd name="connsiteY2" fmla="*/ 328126 h 328126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63964 h 291070"/>
              <a:gd name="connsiteX1" fmla="*/ 424328 w 1021976"/>
              <a:gd name="connsiteY1" fmla="*/ 111775 h 291070"/>
              <a:gd name="connsiteX2" fmla="*/ 0 w 1021976"/>
              <a:gd name="connsiteY2" fmla="*/ 291070 h 291070"/>
              <a:gd name="connsiteX0" fmla="*/ 1021976 w 1021976"/>
              <a:gd name="connsiteY0" fmla="*/ 19291 h 246397"/>
              <a:gd name="connsiteX1" fmla="*/ 424328 w 1021976"/>
              <a:gd name="connsiteY1" fmla="*/ 67102 h 246397"/>
              <a:gd name="connsiteX2" fmla="*/ 0 w 1021976"/>
              <a:gd name="connsiteY2" fmla="*/ 246397 h 246397"/>
              <a:gd name="connsiteX0" fmla="*/ 1021976 w 1021976"/>
              <a:gd name="connsiteY0" fmla="*/ 21712 h 248818"/>
              <a:gd name="connsiteX1" fmla="*/ 466163 w 1021976"/>
              <a:gd name="connsiteY1" fmla="*/ 57570 h 248818"/>
              <a:gd name="connsiteX2" fmla="*/ 0 w 1021976"/>
              <a:gd name="connsiteY2" fmla="*/ 248818 h 248818"/>
              <a:gd name="connsiteX0" fmla="*/ 1021976 w 1021976"/>
              <a:gd name="connsiteY0" fmla="*/ 28754 h 255860"/>
              <a:gd name="connsiteX1" fmla="*/ 466163 w 1021976"/>
              <a:gd name="connsiteY1" fmla="*/ 64612 h 255860"/>
              <a:gd name="connsiteX2" fmla="*/ 0 w 1021976"/>
              <a:gd name="connsiteY2" fmla="*/ 255860 h 255860"/>
              <a:gd name="connsiteX0" fmla="*/ 1021976 w 1021976"/>
              <a:gd name="connsiteY0" fmla="*/ 28754 h 255860"/>
              <a:gd name="connsiteX1" fmla="*/ 436281 w 1021976"/>
              <a:gd name="connsiteY1" fmla="*/ 64612 h 255860"/>
              <a:gd name="connsiteX2" fmla="*/ 0 w 1021976"/>
              <a:gd name="connsiteY2" fmla="*/ 255860 h 255860"/>
              <a:gd name="connsiteX0" fmla="*/ 1004047 w 1004047"/>
              <a:gd name="connsiteY0" fmla="*/ 19616 h 258675"/>
              <a:gd name="connsiteX1" fmla="*/ 436281 w 1004047"/>
              <a:gd name="connsiteY1" fmla="*/ 67427 h 258675"/>
              <a:gd name="connsiteX2" fmla="*/ 0 w 1004047"/>
              <a:gd name="connsiteY2" fmla="*/ 258675 h 258675"/>
              <a:gd name="connsiteX0" fmla="*/ 1004047 w 1004047"/>
              <a:gd name="connsiteY0" fmla="*/ 17028 h 256087"/>
              <a:gd name="connsiteX1" fmla="*/ 436281 w 1004047"/>
              <a:gd name="connsiteY1" fmla="*/ 64839 h 256087"/>
              <a:gd name="connsiteX2" fmla="*/ 0 w 1004047"/>
              <a:gd name="connsiteY2" fmla="*/ 256087 h 256087"/>
              <a:gd name="connsiteX0" fmla="*/ 1804147 w 1804147"/>
              <a:gd name="connsiteY0" fmla="*/ 77087 h 1392471"/>
              <a:gd name="connsiteX1" fmla="*/ 1236381 w 1804147"/>
              <a:gd name="connsiteY1" fmla="*/ 124898 h 1392471"/>
              <a:gd name="connsiteX2" fmla="*/ 0 w 1804147"/>
              <a:gd name="connsiteY2" fmla="*/ 1392471 h 1392471"/>
              <a:gd name="connsiteX0" fmla="*/ 3137647 w 3137647"/>
              <a:gd name="connsiteY0" fmla="*/ 721927 h 1275311"/>
              <a:gd name="connsiteX1" fmla="*/ 1236381 w 3137647"/>
              <a:gd name="connsiteY1" fmla="*/ 7738 h 1275311"/>
              <a:gd name="connsiteX2" fmla="*/ 0 w 3137647"/>
              <a:gd name="connsiteY2" fmla="*/ 1275311 h 1275311"/>
              <a:gd name="connsiteX0" fmla="*/ 3137647 w 3137647"/>
              <a:gd name="connsiteY0" fmla="*/ 5698 h 559082"/>
              <a:gd name="connsiteX1" fmla="*/ 1522131 w 3137647"/>
              <a:gd name="connsiteY1" fmla="*/ 282109 h 559082"/>
              <a:gd name="connsiteX2" fmla="*/ 0 w 3137647"/>
              <a:gd name="connsiteY2" fmla="*/ 559082 h 559082"/>
              <a:gd name="connsiteX0" fmla="*/ 3137647 w 3137647"/>
              <a:gd name="connsiteY0" fmla="*/ 0 h 553384"/>
              <a:gd name="connsiteX1" fmla="*/ 1522131 w 3137647"/>
              <a:gd name="connsiteY1" fmla="*/ 276411 h 553384"/>
              <a:gd name="connsiteX2" fmla="*/ 0 w 3137647"/>
              <a:gd name="connsiteY2" fmla="*/ 553384 h 553384"/>
              <a:gd name="connsiteX0" fmla="*/ 3137647 w 3137647"/>
              <a:gd name="connsiteY0" fmla="*/ 0 h 553384"/>
              <a:gd name="connsiteX1" fmla="*/ 1522131 w 3137647"/>
              <a:gd name="connsiteY1" fmla="*/ 276411 h 553384"/>
              <a:gd name="connsiteX2" fmla="*/ 0 w 3137647"/>
              <a:gd name="connsiteY2" fmla="*/ 553384 h 553384"/>
              <a:gd name="connsiteX0" fmla="*/ 3051922 w 3051922"/>
              <a:gd name="connsiteY0" fmla="*/ 0 h 524809"/>
              <a:gd name="connsiteX1" fmla="*/ 1436406 w 3051922"/>
              <a:gd name="connsiteY1" fmla="*/ 276411 h 524809"/>
              <a:gd name="connsiteX2" fmla="*/ 0 w 3051922"/>
              <a:gd name="connsiteY2" fmla="*/ 524809 h 524809"/>
              <a:gd name="connsiteX0" fmla="*/ 3051922 w 3051922"/>
              <a:gd name="connsiteY0" fmla="*/ 0 h 524809"/>
              <a:gd name="connsiteX1" fmla="*/ 1436406 w 3051922"/>
              <a:gd name="connsiteY1" fmla="*/ 276411 h 524809"/>
              <a:gd name="connsiteX2" fmla="*/ 0 w 3051922"/>
              <a:gd name="connsiteY2" fmla="*/ 524809 h 524809"/>
              <a:gd name="connsiteX0" fmla="*/ 3051922 w 3051922"/>
              <a:gd name="connsiteY0" fmla="*/ 0 h 524809"/>
              <a:gd name="connsiteX1" fmla="*/ 0 w 3051922"/>
              <a:gd name="connsiteY1" fmla="*/ 524809 h 524809"/>
              <a:gd name="connsiteX0" fmla="*/ 3261472 w 3261472"/>
              <a:gd name="connsiteY0" fmla="*/ 0 h 86659"/>
              <a:gd name="connsiteX1" fmla="*/ 0 w 3261472"/>
              <a:gd name="connsiteY1" fmla="*/ 86659 h 86659"/>
              <a:gd name="connsiteX0" fmla="*/ 1394572 w 1394572"/>
              <a:gd name="connsiteY0" fmla="*/ 894416 h 894416"/>
              <a:gd name="connsiteX1" fmla="*/ 0 w 1394572"/>
              <a:gd name="connsiteY1" fmla="*/ 0 h 894416"/>
              <a:gd name="connsiteX0" fmla="*/ 1775572 w 1775572"/>
              <a:gd name="connsiteY0" fmla="*/ 370541 h 370541"/>
              <a:gd name="connsiteX1" fmla="*/ 0 w 1775572"/>
              <a:gd name="connsiteY1" fmla="*/ 0 h 370541"/>
              <a:gd name="connsiteX0" fmla="*/ 327772 w 327772"/>
              <a:gd name="connsiteY0" fmla="*/ 341966 h 341966"/>
              <a:gd name="connsiteX1" fmla="*/ 0 w 327772"/>
              <a:gd name="connsiteY1" fmla="*/ 0 h 341966"/>
              <a:gd name="connsiteX0" fmla="*/ 327772 w 327772"/>
              <a:gd name="connsiteY0" fmla="*/ 341966 h 341966"/>
              <a:gd name="connsiteX1" fmla="*/ 0 w 327772"/>
              <a:gd name="connsiteY1" fmla="*/ 0 h 341966"/>
              <a:gd name="connsiteX0" fmla="*/ 356347 w 356347"/>
              <a:gd name="connsiteY0" fmla="*/ 332441 h 332441"/>
              <a:gd name="connsiteX1" fmla="*/ 0 w 356347"/>
              <a:gd name="connsiteY1" fmla="*/ 0 h 332441"/>
              <a:gd name="connsiteX0" fmla="*/ 299197 w 299197"/>
              <a:gd name="connsiteY0" fmla="*/ 332441 h 332441"/>
              <a:gd name="connsiteX1" fmla="*/ 0 w 299197"/>
              <a:gd name="connsiteY1" fmla="*/ 0 h 332441"/>
              <a:gd name="connsiteX0" fmla="*/ 327772 w 327772"/>
              <a:gd name="connsiteY0" fmla="*/ 341966 h 341966"/>
              <a:gd name="connsiteX1" fmla="*/ 0 w 327772"/>
              <a:gd name="connsiteY1" fmla="*/ 0 h 341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7772" h="341966">
                <a:moveTo>
                  <a:pt x="327772" y="341966"/>
                </a:moveTo>
                <a:cubicBezTo>
                  <a:pt x="304240" y="313702"/>
                  <a:pt x="109257" y="113989"/>
                  <a:pt x="0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7" name="Freeform: Shape 566">
            <a:extLst>
              <a:ext uri="{FF2B5EF4-FFF2-40B4-BE49-F238E27FC236}">
                <a16:creationId xmlns:a16="http://schemas.microsoft.com/office/drawing/2014/main" id="{CC8B02D1-2CFD-4540-9C44-FBBA3666DFE9}"/>
              </a:ext>
            </a:extLst>
          </p:cNvPr>
          <p:cNvSpPr/>
          <p:nvPr/>
        </p:nvSpPr>
        <p:spPr>
          <a:xfrm>
            <a:off x="7845399" y="4486284"/>
            <a:ext cx="1431843" cy="807659"/>
          </a:xfrm>
          <a:custGeom>
            <a:avLst/>
            <a:gdLst>
              <a:gd name="connsiteX0" fmla="*/ 3246808 w 3246808"/>
              <a:gd name="connsiteY0" fmla="*/ 0 h 851610"/>
              <a:gd name="connsiteX1" fmla="*/ 1295178 w 3246808"/>
              <a:gd name="connsiteY1" fmla="*/ 777922 h 851610"/>
              <a:gd name="connsiteX2" fmla="*/ 1254235 w 3246808"/>
              <a:gd name="connsiteY2" fmla="*/ 791570 h 851610"/>
              <a:gd name="connsiteX3" fmla="*/ 121471 w 3246808"/>
              <a:gd name="connsiteY3" fmla="*/ 532262 h 851610"/>
              <a:gd name="connsiteX0" fmla="*/ 3125337 w 3125337"/>
              <a:gd name="connsiteY0" fmla="*/ 0 h 795002"/>
              <a:gd name="connsiteX1" fmla="*/ 1173707 w 3125337"/>
              <a:gd name="connsiteY1" fmla="*/ 777922 h 795002"/>
              <a:gd name="connsiteX2" fmla="*/ 0 w 3125337"/>
              <a:gd name="connsiteY2" fmla="*/ 532262 h 795002"/>
              <a:gd name="connsiteX0" fmla="*/ 3125337 w 3125337"/>
              <a:gd name="connsiteY0" fmla="*/ 0 h 730898"/>
              <a:gd name="connsiteX1" fmla="*/ 1289713 w 3125337"/>
              <a:gd name="connsiteY1" fmla="*/ 709684 h 730898"/>
              <a:gd name="connsiteX2" fmla="*/ 0 w 3125337"/>
              <a:gd name="connsiteY2" fmla="*/ 532262 h 730898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3125337 w 3125337"/>
              <a:gd name="connsiteY0" fmla="*/ 0 h 738407"/>
              <a:gd name="connsiteX1" fmla="*/ 1289713 w 3125337"/>
              <a:gd name="connsiteY1" fmla="*/ 709684 h 738407"/>
              <a:gd name="connsiteX2" fmla="*/ 0 w 3125337"/>
              <a:gd name="connsiteY2" fmla="*/ 532262 h 738407"/>
              <a:gd name="connsiteX0" fmla="*/ 6918109 w 6918109"/>
              <a:gd name="connsiteY0" fmla="*/ 334430 h 1050501"/>
              <a:gd name="connsiteX1" fmla="*/ 5082485 w 6918109"/>
              <a:gd name="connsiteY1" fmla="*/ 1044114 h 1050501"/>
              <a:gd name="connsiteX2" fmla="*/ 0 w 6918109"/>
              <a:gd name="connsiteY2" fmla="*/ 0 h 1050501"/>
              <a:gd name="connsiteX0" fmla="*/ 6918109 w 6918109"/>
              <a:gd name="connsiteY0" fmla="*/ 334430 h 751809"/>
              <a:gd name="connsiteX1" fmla="*/ 3301393 w 6918109"/>
              <a:gd name="connsiteY1" fmla="*/ 726062 h 751809"/>
              <a:gd name="connsiteX2" fmla="*/ 0 w 6918109"/>
              <a:gd name="connsiteY2" fmla="*/ 0 h 751809"/>
              <a:gd name="connsiteX0" fmla="*/ 6918109 w 6918109"/>
              <a:gd name="connsiteY0" fmla="*/ 334430 h 751869"/>
              <a:gd name="connsiteX1" fmla="*/ 3301393 w 6918109"/>
              <a:gd name="connsiteY1" fmla="*/ 726062 h 751869"/>
              <a:gd name="connsiteX2" fmla="*/ 0 w 6918109"/>
              <a:gd name="connsiteY2" fmla="*/ 0 h 751869"/>
              <a:gd name="connsiteX0" fmla="*/ 6894255 w 6894255"/>
              <a:gd name="connsiteY0" fmla="*/ 350333 h 768850"/>
              <a:gd name="connsiteX1" fmla="*/ 3277539 w 6894255"/>
              <a:gd name="connsiteY1" fmla="*/ 741965 h 768850"/>
              <a:gd name="connsiteX2" fmla="*/ 0 w 6894255"/>
              <a:gd name="connsiteY2" fmla="*/ 0 h 768850"/>
              <a:gd name="connsiteX0" fmla="*/ 6894255 w 6894255"/>
              <a:gd name="connsiteY0" fmla="*/ 350333 h 757349"/>
              <a:gd name="connsiteX1" fmla="*/ 3277539 w 6894255"/>
              <a:gd name="connsiteY1" fmla="*/ 741965 h 757349"/>
              <a:gd name="connsiteX2" fmla="*/ 0 w 6894255"/>
              <a:gd name="connsiteY2" fmla="*/ 0 h 757349"/>
              <a:gd name="connsiteX0" fmla="*/ 6886303 w 6886303"/>
              <a:gd name="connsiteY0" fmla="*/ 342382 h 756278"/>
              <a:gd name="connsiteX1" fmla="*/ 3277539 w 6886303"/>
              <a:gd name="connsiteY1" fmla="*/ 741965 h 756278"/>
              <a:gd name="connsiteX2" fmla="*/ 0 w 6886303"/>
              <a:gd name="connsiteY2" fmla="*/ 0 h 756278"/>
              <a:gd name="connsiteX0" fmla="*/ 6886303 w 6886303"/>
              <a:gd name="connsiteY0" fmla="*/ 342382 h 748928"/>
              <a:gd name="connsiteX1" fmla="*/ 3285491 w 6886303"/>
              <a:gd name="connsiteY1" fmla="*/ 734013 h 748928"/>
              <a:gd name="connsiteX2" fmla="*/ 0 w 6886303"/>
              <a:gd name="connsiteY2" fmla="*/ 0 h 748928"/>
              <a:gd name="connsiteX0" fmla="*/ 6886303 w 6886303"/>
              <a:gd name="connsiteY0" fmla="*/ 342382 h 760722"/>
              <a:gd name="connsiteX1" fmla="*/ 3285491 w 6886303"/>
              <a:gd name="connsiteY1" fmla="*/ 734013 h 760722"/>
              <a:gd name="connsiteX2" fmla="*/ 0 w 6886303"/>
              <a:gd name="connsiteY2" fmla="*/ 0 h 760722"/>
              <a:gd name="connsiteX0" fmla="*/ 7554212 w 7554212"/>
              <a:gd name="connsiteY0" fmla="*/ 1574834 h 1651694"/>
              <a:gd name="connsiteX1" fmla="*/ 3285491 w 7554212"/>
              <a:gd name="connsiteY1" fmla="*/ 734013 h 1651694"/>
              <a:gd name="connsiteX2" fmla="*/ 0 w 7554212"/>
              <a:gd name="connsiteY2" fmla="*/ 0 h 1651694"/>
              <a:gd name="connsiteX0" fmla="*/ 6902205 w 6902205"/>
              <a:gd name="connsiteY0" fmla="*/ 2020107 h 2101713"/>
              <a:gd name="connsiteX1" fmla="*/ 2633484 w 6902205"/>
              <a:gd name="connsiteY1" fmla="*/ 1179286 h 2101713"/>
              <a:gd name="connsiteX2" fmla="*/ 0 w 6902205"/>
              <a:gd name="connsiteY2" fmla="*/ 0 h 2101713"/>
              <a:gd name="connsiteX0" fmla="*/ 6902205 w 6902205"/>
              <a:gd name="connsiteY0" fmla="*/ 2020107 h 2265972"/>
              <a:gd name="connsiteX1" fmla="*/ 6322889 w 6902205"/>
              <a:gd name="connsiteY1" fmla="*/ 1998270 h 2265972"/>
              <a:gd name="connsiteX2" fmla="*/ 0 w 6902205"/>
              <a:gd name="connsiteY2" fmla="*/ 0 h 2265972"/>
              <a:gd name="connsiteX0" fmla="*/ 6902205 w 6902205"/>
              <a:gd name="connsiteY0" fmla="*/ 2020107 h 2178155"/>
              <a:gd name="connsiteX1" fmla="*/ 6322889 w 6902205"/>
              <a:gd name="connsiteY1" fmla="*/ 1998270 h 2178155"/>
              <a:gd name="connsiteX2" fmla="*/ 0 w 6902205"/>
              <a:gd name="connsiteY2" fmla="*/ 0 h 2178155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02205 w 6902205"/>
              <a:gd name="connsiteY0" fmla="*/ 2020107 h 2020107"/>
              <a:gd name="connsiteX1" fmla="*/ 6322889 w 6902205"/>
              <a:gd name="connsiteY1" fmla="*/ 1998270 h 2020107"/>
              <a:gd name="connsiteX2" fmla="*/ 0 w 6902205"/>
              <a:gd name="connsiteY2" fmla="*/ 0 h 2020107"/>
              <a:gd name="connsiteX0" fmla="*/ 6926059 w 7015798"/>
              <a:gd name="connsiteY0" fmla="*/ 2020107 h 2149429"/>
              <a:gd name="connsiteX1" fmla="*/ 6346743 w 7015798"/>
              <a:gd name="connsiteY1" fmla="*/ 1998270 h 2149429"/>
              <a:gd name="connsiteX2" fmla="*/ 0 w 7015798"/>
              <a:gd name="connsiteY2" fmla="*/ 0 h 2149429"/>
              <a:gd name="connsiteX0" fmla="*/ 6926059 w 7014767"/>
              <a:gd name="connsiteY0" fmla="*/ 2020107 h 2153322"/>
              <a:gd name="connsiteX1" fmla="*/ 6346743 w 7014767"/>
              <a:gd name="connsiteY1" fmla="*/ 1998270 h 2153322"/>
              <a:gd name="connsiteX2" fmla="*/ 0 w 7014767"/>
              <a:gd name="connsiteY2" fmla="*/ 0 h 2153322"/>
              <a:gd name="connsiteX0" fmla="*/ 6926059 w 6926059"/>
              <a:gd name="connsiteY0" fmla="*/ 2020107 h 2078841"/>
              <a:gd name="connsiteX1" fmla="*/ 6346743 w 6926059"/>
              <a:gd name="connsiteY1" fmla="*/ 1998270 h 2078841"/>
              <a:gd name="connsiteX2" fmla="*/ 0 w 6926059"/>
              <a:gd name="connsiteY2" fmla="*/ 0 h 2078841"/>
              <a:gd name="connsiteX0" fmla="*/ 6926059 w 6926059"/>
              <a:gd name="connsiteY0" fmla="*/ 2020107 h 2020107"/>
              <a:gd name="connsiteX1" fmla="*/ 6346743 w 6926059"/>
              <a:gd name="connsiteY1" fmla="*/ 1998270 h 2020107"/>
              <a:gd name="connsiteX2" fmla="*/ 0 w 6926059"/>
              <a:gd name="connsiteY2" fmla="*/ 0 h 2020107"/>
              <a:gd name="connsiteX0" fmla="*/ 5030584 w 5030584"/>
              <a:gd name="connsiteY0" fmla="*/ 50036 h 449349"/>
              <a:gd name="connsiteX1" fmla="*/ 4451268 w 5030584"/>
              <a:gd name="connsiteY1" fmla="*/ 28199 h 449349"/>
              <a:gd name="connsiteX2" fmla="*/ 0 w 5030584"/>
              <a:gd name="connsiteY2" fmla="*/ 449279 h 449349"/>
              <a:gd name="connsiteX0" fmla="*/ 4451268 w 4451268"/>
              <a:gd name="connsiteY0" fmla="*/ 0 h 421150"/>
              <a:gd name="connsiteX1" fmla="*/ 0 w 4451268"/>
              <a:gd name="connsiteY1" fmla="*/ 421080 h 421150"/>
              <a:gd name="connsiteX0" fmla="*/ 3251118 w 3251118"/>
              <a:gd name="connsiteY0" fmla="*/ 0 h 47711"/>
              <a:gd name="connsiteX1" fmla="*/ 0 w 3251118"/>
              <a:gd name="connsiteY1" fmla="*/ 40080 h 47711"/>
              <a:gd name="connsiteX0" fmla="*/ 3251118 w 3251118"/>
              <a:gd name="connsiteY0" fmla="*/ 0 h 40080"/>
              <a:gd name="connsiteX1" fmla="*/ 0 w 3251118"/>
              <a:gd name="connsiteY1" fmla="*/ 40080 h 40080"/>
              <a:gd name="connsiteX0" fmla="*/ 3251118 w 3251118"/>
              <a:gd name="connsiteY0" fmla="*/ 0 h 40080"/>
              <a:gd name="connsiteX1" fmla="*/ 0 w 3251118"/>
              <a:gd name="connsiteY1" fmla="*/ 40080 h 40080"/>
              <a:gd name="connsiteX0" fmla="*/ 3251118 w 3251118"/>
              <a:gd name="connsiteY0" fmla="*/ 0 h 40080"/>
              <a:gd name="connsiteX1" fmla="*/ 0 w 3251118"/>
              <a:gd name="connsiteY1" fmla="*/ 40080 h 40080"/>
              <a:gd name="connsiteX0" fmla="*/ 2936793 w 2936793"/>
              <a:gd name="connsiteY0" fmla="*/ 1036372 h 1036382"/>
              <a:gd name="connsiteX1" fmla="*/ 0 w 2936793"/>
              <a:gd name="connsiteY1" fmla="*/ 127 h 1036382"/>
              <a:gd name="connsiteX0" fmla="*/ 1431843 w 1431843"/>
              <a:gd name="connsiteY0" fmla="*/ 807806 h 807819"/>
              <a:gd name="connsiteX1" fmla="*/ 0 w 1431843"/>
              <a:gd name="connsiteY1" fmla="*/ 161 h 807819"/>
              <a:gd name="connsiteX0" fmla="*/ 1431843 w 1431843"/>
              <a:gd name="connsiteY0" fmla="*/ 807659 h 807672"/>
              <a:gd name="connsiteX1" fmla="*/ 0 w 1431843"/>
              <a:gd name="connsiteY1" fmla="*/ 14 h 807672"/>
              <a:gd name="connsiteX0" fmla="*/ 1431843 w 1431843"/>
              <a:gd name="connsiteY0" fmla="*/ 807659 h 807659"/>
              <a:gd name="connsiteX1" fmla="*/ 0 w 1431843"/>
              <a:gd name="connsiteY1" fmla="*/ 14 h 80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31843" h="807659">
                <a:moveTo>
                  <a:pt x="1431843" y="807659"/>
                </a:moveTo>
                <a:cubicBezTo>
                  <a:pt x="1405412" y="801969"/>
                  <a:pt x="16906" y="-3821"/>
                  <a:pt x="0" y="14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B2F1B6D-A827-4BBC-A738-365F1DF40CD8}"/>
              </a:ext>
            </a:extLst>
          </p:cNvPr>
          <p:cNvSpPr/>
          <p:nvPr/>
        </p:nvSpPr>
        <p:spPr>
          <a:xfrm>
            <a:off x="7322468" y="6105969"/>
            <a:ext cx="973807" cy="2028382"/>
          </a:xfrm>
          <a:custGeom>
            <a:avLst/>
            <a:gdLst>
              <a:gd name="connsiteX0" fmla="*/ 942975 w 942975"/>
              <a:gd name="connsiteY0" fmla="*/ 257249 h 2143199"/>
              <a:gd name="connsiteX1" fmla="*/ 428625 w 942975"/>
              <a:gd name="connsiteY1" fmla="*/ 161999 h 2143199"/>
              <a:gd name="connsiteX2" fmla="*/ 0 w 942975"/>
              <a:gd name="connsiteY2" fmla="*/ 2143199 h 2143199"/>
              <a:gd name="connsiteX0" fmla="*/ 942975 w 942975"/>
              <a:gd name="connsiteY0" fmla="*/ 75573 h 1961523"/>
              <a:gd name="connsiteX1" fmla="*/ 76200 w 942975"/>
              <a:gd name="connsiteY1" fmla="*/ 427998 h 1961523"/>
              <a:gd name="connsiteX2" fmla="*/ 0 w 942975"/>
              <a:gd name="connsiteY2" fmla="*/ 1961523 h 1961523"/>
              <a:gd name="connsiteX0" fmla="*/ 942975 w 942975"/>
              <a:gd name="connsiteY0" fmla="*/ 75573 h 1961523"/>
              <a:gd name="connsiteX1" fmla="*/ 76200 w 942975"/>
              <a:gd name="connsiteY1" fmla="*/ 427998 h 1961523"/>
              <a:gd name="connsiteX2" fmla="*/ 0 w 942975"/>
              <a:gd name="connsiteY2" fmla="*/ 1961523 h 1961523"/>
              <a:gd name="connsiteX0" fmla="*/ 950096 w 950096"/>
              <a:gd name="connsiteY0" fmla="*/ 60305 h 1946255"/>
              <a:gd name="connsiteX1" fmla="*/ 54746 w 950096"/>
              <a:gd name="connsiteY1" fmla="*/ 527030 h 1946255"/>
              <a:gd name="connsiteX2" fmla="*/ 7121 w 950096"/>
              <a:gd name="connsiteY2" fmla="*/ 1946255 h 1946255"/>
              <a:gd name="connsiteX0" fmla="*/ 954182 w 954182"/>
              <a:gd name="connsiteY0" fmla="*/ 141006 h 2026956"/>
              <a:gd name="connsiteX1" fmla="*/ 58832 w 954182"/>
              <a:gd name="connsiteY1" fmla="*/ 607731 h 2026956"/>
              <a:gd name="connsiteX2" fmla="*/ 11207 w 954182"/>
              <a:gd name="connsiteY2" fmla="*/ 2026956 h 2026956"/>
              <a:gd name="connsiteX0" fmla="*/ 989332 w 989332"/>
              <a:gd name="connsiteY0" fmla="*/ 141006 h 2026956"/>
              <a:gd name="connsiteX1" fmla="*/ 93982 w 989332"/>
              <a:gd name="connsiteY1" fmla="*/ 607731 h 2026956"/>
              <a:gd name="connsiteX2" fmla="*/ 46357 w 989332"/>
              <a:gd name="connsiteY2" fmla="*/ 2026956 h 2026956"/>
              <a:gd name="connsiteX0" fmla="*/ 969114 w 969114"/>
              <a:gd name="connsiteY0" fmla="*/ 206953 h 2092903"/>
              <a:gd name="connsiteX1" fmla="*/ 111864 w 969114"/>
              <a:gd name="connsiteY1" fmla="*/ 511753 h 2092903"/>
              <a:gd name="connsiteX2" fmla="*/ 26139 w 969114"/>
              <a:gd name="connsiteY2" fmla="*/ 2092903 h 2092903"/>
              <a:gd name="connsiteX0" fmla="*/ 957089 w 957089"/>
              <a:gd name="connsiteY0" fmla="*/ 126770 h 2012720"/>
              <a:gd name="connsiteX1" fmla="*/ 99839 w 957089"/>
              <a:gd name="connsiteY1" fmla="*/ 431570 h 2012720"/>
              <a:gd name="connsiteX2" fmla="*/ 14114 w 957089"/>
              <a:gd name="connsiteY2" fmla="*/ 2012720 h 2012720"/>
              <a:gd name="connsiteX0" fmla="*/ 968875 w 968875"/>
              <a:gd name="connsiteY0" fmla="*/ 104425 h 1990375"/>
              <a:gd name="connsiteX1" fmla="*/ 83050 w 968875"/>
              <a:gd name="connsiteY1" fmla="*/ 485425 h 1990375"/>
              <a:gd name="connsiteX2" fmla="*/ 25900 w 968875"/>
              <a:gd name="connsiteY2" fmla="*/ 1990375 h 1990375"/>
              <a:gd name="connsiteX0" fmla="*/ 968875 w 968875"/>
              <a:gd name="connsiteY0" fmla="*/ 150991 h 2036941"/>
              <a:gd name="connsiteX1" fmla="*/ 83050 w 968875"/>
              <a:gd name="connsiteY1" fmla="*/ 531991 h 2036941"/>
              <a:gd name="connsiteX2" fmla="*/ 25900 w 968875"/>
              <a:gd name="connsiteY2" fmla="*/ 2036941 h 2036941"/>
              <a:gd name="connsiteX0" fmla="*/ 979941 w 979941"/>
              <a:gd name="connsiteY0" fmla="*/ 114163 h 2009638"/>
              <a:gd name="connsiteX1" fmla="*/ 94116 w 979941"/>
              <a:gd name="connsiteY1" fmla="*/ 504688 h 2009638"/>
              <a:gd name="connsiteX2" fmla="*/ 36966 w 979941"/>
              <a:gd name="connsiteY2" fmla="*/ 2009638 h 2009638"/>
              <a:gd name="connsiteX0" fmla="*/ 979941 w 979941"/>
              <a:gd name="connsiteY0" fmla="*/ 159280 h 2054755"/>
              <a:gd name="connsiteX1" fmla="*/ 94116 w 979941"/>
              <a:gd name="connsiteY1" fmla="*/ 549805 h 2054755"/>
              <a:gd name="connsiteX2" fmla="*/ 36966 w 979941"/>
              <a:gd name="connsiteY2" fmla="*/ 2054755 h 2054755"/>
              <a:gd name="connsiteX0" fmla="*/ 979941 w 979941"/>
              <a:gd name="connsiteY0" fmla="*/ 134593 h 2030068"/>
              <a:gd name="connsiteX1" fmla="*/ 94116 w 979941"/>
              <a:gd name="connsiteY1" fmla="*/ 525118 h 2030068"/>
              <a:gd name="connsiteX2" fmla="*/ 36966 w 979941"/>
              <a:gd name="connsiteY2" fmla="*/ 2030068 h 2030068"/>
              <a:gd name="connsiteX0" fmla="*/ 968875 w 968875"/>
              <a:gd name="connsiteY0" fmla="*/ 136101 h 2031576"/>
              <a:gd name="connsiteX1" fmla="*/ 83050 w 968875"/>
              <a:gd name="connsiteY1" fmla="*/ 526626 h 2031576"/>
              <a:gd name="connsiteX2" fmla="*/ 25900 w 968875"/>
              <a:gd name="connsiteY2" fmla="*/ 2031576 h 2031576"/>
              <a:gd name="connsiteX0" fmla="*/ 956124 w 956124"/>
              <a:gd name="connsiteY0" fmla="*/ 139198 h 2034673"/>
              <a:gd name="connsiteX1" fmla="*/ 70299 w 956124"/>
              <a:gd name="connsiteY1" fmla="*/ 529723 h 2034673"/>
              <a:gd name="connsiteX2" fmla="*/ 13149 w 956124"/>
              <a:gd name="connsiteY2" fmla="*/ 2034673 h 2034673"/>
              <a:gd name="connsiteX0" fmla="*/ 968874 w 968874"/>
              <a:gd name="connsiteY0" fmla="*/ 176423 h 2071898"/>
              <a:gd name="connsiteX1" fmla="*/ 83049 w 968874"/>
              <a:gd name="connsiteY1" fmla="*/ 566948 h 2071898"/>
              <a:gd name="connsiteX2" fmla="*/ 25899 w 968874"/>
              <a:gd name="connsiteY2" fmla="*/ 2071898 h 2071898"/>
              <a:gd name="connsiteX0" fmla="*/ 968874 w 968874"/>
              <a:gd name="connsiteY0" fmla="*/ 142564 h 2038039"/>
              <a:gd name="connsiteX1" fmla="*/ 83049 w 968874"/>
              <a:gd name="connsiteY1" fmla="*/ 533089 h 2038039"/>
              <a:gd name="connsiteX2" fmla="*/ 25899 w 968874"/>
              <a:gd name="connsiteY2" fmla="*/ 2038039 h 2038039"/>
              <a:gd name="connsiteX0" fmla="*/ 973807 w 973807"/>
              <a:gd name="connsiteY0" fmla="*/ 132907 h 2028382"/>
              <a:gd name="connsiteX1" fmla="*/ 78457 w 973807"/>
              <a:gd name="connsiteY1" fmla="*/ 561532 h 2028382"/>
              <a:gd name="connsiteX2" fmla="*/ 30832 w 973807"/>
              <a:gd name="connsiteY2" fmla="*/ 2028382 h 2028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3807" h="2028382">
                <a:moveTo>
                  <a:pt x="973807" y="132907"/>
                </a:moveTo>
                <a:cubicBezTo>
                  <a:pt x="604713" y="-148081"/>
                  <a:pt x="207044" y="26545"/>
                  <a:pt x="78457" y="561532"/>
                </a:cubicBezTo>
                <a:cubicBezTo>
                  <a:pt x="-50130" y="1096519"/>
                  <a:pt x="14163" y="1509269"/>
                  <a:pt x="30832" y="2028382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68" name="Freeform: Shape 567">
            <a:extLst>
              <a:ext uri="{FF2B5EF4-FFF2-40B4-BE49-F238E27FC236}">
                <a16:creationId xmlns:a16="http://schemas.microsoft.com/office/drawing/2014/main" id="{1AB92DFA-CB35-4BE5-B7BE-A31F282184CA}"/>
              </a:ext>
            </a:extLst>
          </p:cNvPr>
          <p:cNvSpPr/>
          <p:nvPr/>
        </p:nvSpPr>
        <p:spPr>
          <a:xfrm>
            <a:off x="8363616" y="5302144"/>
            <a:ext cx="932785" cy="803382"/>
          </a:xfrm>
          <a:custGeom>
            <a:avLst/>
            <a:gdLst>
              <a:gd name="connsiteX0" fmla="*/ 942975 w 942975"/>
              <a:gd name="connsiteY0" fmla="*/ 257249 h 2143199"/>
              <a:gd name="connsiteX1" fmla="*/ 428625 w 942975"/>
              <a:gd name="connsiteY1" fmla="*/ 161999 h 2143199"/>
              <a:gd name="connsiteX2" fmla="*/ 0 w 942975"/>
              <a:gd name="connsiteY2" fmla="*/ 2143199 h 2143199"/>
              <a:gd name="connsiteX0" fmla="*/ 942975 w 942975"/>
              <a:gd name="connsiteY0" fmla="*/ 75573 h 1961523"/>
              <a:gd name="connsiteX1" fmla="*/ 76200 w 942975"/>
              <a:gd name="connsiteY1" fmla="*/ 427998 h 1961523"/>
              <a:gd name="connsiteX2" fmla="*/ 0 w 942975"/>
              <a:gd name="connsiteY2" fmla="*/ 1961523 h 1961523"/>
              <a:gd name="connsiteX0" fmla="*/ 942975 w 942975"/>
              <a:gd name="connsiteY0" fmla="*/ 75573 h 1961523"/>
              <a:gd name="connsiteX1" fmla="*/ 76200 w 942975"/>
              <a:gd name="connsiteY1" fmla="*/ 427998 h 1961523"/>
              <a:gd name="connsiteX2" fmla="*/ 0 w 942975"/>
              <a:gd name="connsiteY2" fmla="*/ 1961523 h 1961523"/>
              <a:gd name="connsiteX0" fmla="*/ 950096 w 950096"/>
              <a:gd name="connsiteY0" fmla="*/ 60305 h 1946255"/>
              <a:gd name="connsiteX1" fmla="*/ 54746 w 950096"/>
              <a:gd name="connsiteY1" fmla="*/ 527030 h 1946255"/>
              <a:gd name="connsiteX2" fmla="*/ 7121 w 950096"/>
              <a:gd name="connsiteY2" fmla="*/ 1946255 h 1946255"/>
              <a:gd name="connsiteX0" fmla="*/ 954182 w 954182"/>
              <a:gd name="connsiteY0" fmla="*/ 141006 h 2026956"/>
              <a:gd name="connsiteX1" fmla="*/ 58832 w 954182"/>
              <a:gd name="connsiteY1" fmla="*/ 607731 h 2026956"/>
              <a:gd name="connsiteX2" fmla="*/ 11207 w 954182"/>
              <a:gd name="connsiteY2" fmla="*/ 2026956 h 2026956"/>
              <a:gd name="connsiteX0" fmla="*/ 989332 w 989332"/>
              <a:gd name="connsiteY0" fmla="*/ 141006 h 2026956"/>
              <a:gd name="connsiteX1" fmla="*/ 93982 w 989332"/>
              <a:gd name="connsiteY1" fmla="*/ 607731 h 2026956"/>
              <a:gd name="connsiteX2" fmla="*/ 46357 w 989332"/>
              <a:gd name="connsiteY2" fmla="*/ 2026956 h 2026956"/>
              <a:gd name="connsiteX0" fmla="*/ 969114 w 969114"/>
              <a:gd name="connsiteY0" fmla="*/ 206953 h 2092903"/>
              <a:gd name="connsiteX1" fmla="*/ 111864 w 969114"/>
              <a:gd name="connsiteY1" fmla="*/ 511753 h 2092903"/>
              <a:gd name="connsiteX2" fmla="*/ 26139 w 969114"/>
              <a:gd name="connsiteY2" fmla="*/ 2092903 h 2092903"/>
              <a:gd name="connsiteX0" fmla="*/ 957089 w 957089"/>
              <a:gd name="connsiteY0" fmla="*/ 126770 h 2012720"/>
              <a:gd name="connsiteX1" fmla="*/ 99839 w 957089"/>
              <a:gd name="connsiteY1" fmla="*/ 431570 h 2012720"/>
              <a:gd name="connsiteX2" fmla="*/ 14114 w 957089"/>
              <a:gd name="connsiteY2" fmla="*/ 2012720 h 2012720"/>
              <a:gd name="connsiteX0" fmla="*/ 968875 w 968875"/>
              <a:gd name="connsiteY0" fmla="*/ 104425 h 1990375"/>
              <a:gd name="connsiteX1" fmla="*/ 83050 w 968875"/>
              <a:gd name="connsiteY1" fmla="*/ 485425 h 1990375"/>
              <a:gd name="connsiteX2" fmla="*/ 25900 w 968875"/>
              <a:gd name="connsiteY2" fmla="*/ 1990375 h 1990375"/>
              <a:gd name="connsiteX0" fmla="*/ 968875 w 968875"/>
              <a:gd name="connsiteY0" fmla="*/ 150991 h 2036941"/>
              <a:gd name="connsiteX1" fmla="*/ 83050 w 968875"/>
              <a:gd name="connsiteY1" fmla="*/ 531991 h 2036941"/>
              <a:gd name="connsiteX2" fmla="*/ 25900 w 968875"/>
              <a:gd name="connsiteY2" fmla="*/ 2036941 h 2036941"/>
              <a:gd name="connsiteX0" fmla="*/ 979941 w 979941"/>
              <a:gd name="connsiteY0" fmla="*/ 114163 h 2009638"/>
              <a:gd name="connsiteX1" fmla="*/ 94116 w 979941"/>
              <a:gd name="connsiteY1" fmla="*/ 504688 h 2009638"/>
              <a:gd name="connsiteX2" fmla="*/ 36966 w 979941"/>
              <a:gd name="connsiteY2" fmla="*/ 2009638 h 2009638"/>
              <a:gd name="connsiteX0" fmla="*/ 979941 w 979941"/>
              <a:gd name="connsiteY0" fmla="*/ 159280 h 2054755"/>
              <a:gd name="connsiteX1" fmla="*/ 94116 w 979941"/>
              <a:gd name="connsiteY1" fmla="*/ 549805 h 2054755"/>
              <a:gd name="connsiteX2" fmla="*/ 36966 w 979941"/>
              <a:gd name="connsiteY2" fmla="*/ 2054755 h 2054755"/>
              <a:gd name="connsiteX0" fmla="*/ 979941 w 979941"/>
              <a:gd name="connsiteY0" fmla="*/ 134593 h 2030068"/>
              <a:gd name="connsiteX1" fmla="*/ 94116 w 979941"/>
              <a:gd name="connsiteY1" fmla="*/ 525118 h 2030068"/>
              <a:gd name="connsiteX2" fmla="*/ 36966 w 979941"/>
              <a:gd name="connsiteY2" fmla="*/ 2030068 h 2030068"/>
              <a:gd name="connsiteX0" fmla="*/ 968875 w 968875"/>
              <a:gd name="connsiteY0" fmla="*/ 136101 h 2031576"/>
              <a:gd name="connsiteX1" fmla="*/ 83050 w 968875"/>
              <a:gd name="connsiteY1" fmla="*/ 526626 h 2031576"/>
              <a:gd name="connsiteX2" fmla="*/ 25900 w 968875"/>
              <a:gd name="connsiteY2" fmla="*/ 2031576 h 2031576"/>
              <a:gd name="connsiteX0" fmla="*/ 956124 w 956124"/>
              <a:gd name="connsiteY0" fmla="*/ 139198 h 2034673"/>
              <a:gd name="connsiteX1" fmla="*/ 70299 w 956124"/>
              <a:gd name="connsiteY1" fmla="*/ 529723 h 2034673"/>
              <a:gd name="connsiteX2" fmla="*/ 13149 w 956124"/>
              <a:gd name="connsiteY2" fmla="*/ 2034673 h 2034673"/>
              <a:gd name="connsiteX0" fmla="*/ 968874 w 968874"/>
              <a:gd name="connsiteY0" fmla="*/ 176423 h 2071898"/>
              <a:gd name="connsiteX1" fmla="*/ 83049 w 968874"/>
              <a:gd name="connsiteY1" fmla="*/ 566948 h 2071898"/>
              <a:gd name="connsiteX2" fmla="*/ 25899 w 968874"/>
              <a:gd name="connsiteY2" fmla="*/ 2071898 h 2071898"/>
              <a:gd name="connsiteX0" fmla="*/ 968874 w 968874"/>
              <a:gd name="connsiteY0" fmla="*/ 142564 h 2038039"/>
              <a:gd name="connsiteX1" fmla="*/ 83049 w 968874"/>
              <a:gd name="connsiteY1" fmla="*/ 533089 h 2038039"/>
              <a:gd name="connsiteX2" fmla="*/ 25899 w 968874"/>
              <a:gd name="connsiteY2" fmla="*/ 2038039 h 2038039"/>
              <a:gd name="connsiteX0" fmla="*/ 973807 w 973807"/>
              <a:gd name="connsiteY0" fmla="*/ 132907 h 2028382"/>
              <a:gd name="connsiteX1" fmla="*/ 78457 w 973807"/>
              <a:gd name="connsiteY1" fmla="*/ 561532 h 2028382"/>
              <a:gd name="connsiteX2" fmla="*/ 30832 w 973807"/>
              <a:gd name="connsiteY2" fmla="*/ 2028382 h 2028382"/>
              <a:gd name="connsiteX0" fmla="*/ 962210 w 962210"/>
              <a:gd name="connsiteY0" fmla="*/ 75684 h 837684"/>
              <a:gd name="connsiteX1" fmla="*/ 66860 w 962210"/>
              <a:gd name="connsiteY1" fmla="*/ 504309 h 837684"/>
              <a:gd name="connsiteX2" fmla="*/ 76385 w 962210"/>
              <a:gd name="connsiteY2" fmla="*/ 837684 h 837684"/>
              <a:gd name="connsiteX0" fmla="*/ 898977 w 898977"/>
              <a:gd name="connsiteY0" fmla="*/ 125984 h 887984"/>
              <a:gd name="connsiteX1" fmla="*/ 117927 w 898977"/>
              <a:gd name="connsiteY1" fmla="*/ 230759 h 887984"/>
              <a:gd name="connsiteX2" fmla="*/ 13152 w 898977"/>
              <a:gd name="connsiteY2" fmla="*/ 887984 h 887984"/>
              <a:gd name="connsiteX0" fmla="*/ 932785 w 932785"/>
              <a:gd name="connsiteY0" fmla="*/ 125984 h 887984"/>
              <a:gd name="connsiteX1" fmla="*/ 151735 w 932785"/>
              <a:gd name="connsiteY1" fmla="*/ 230759 h 887984"/>
              <a:gd name="connsiteX2" fmla="*/ 46960 w 932785"/>
              <a:gd name="connsiteY2" fmla="*/ 887984 h 887984"/>
              <a:gd name="connsiteX0" fmla="*/ 932785 w 932785"/>
              <a:gd name="connsiteY0" fmla="*/ 41382 h 803382"/>
              <a:gd name="connsiteX1" fmla="*/ 151735 w 932785"/>
              <a:gd name="connsiteY1" fmla="*/ 146157 h 803382"/>
              <a:gd name="connsiteX2" fmla="*/ 46960 w 932785"/>
              <a:gd name="connsiteY2" fmla="*/ 803382 h 80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2785" h="803382">
                <a:moveTo>
                  <a:pt x="932785" y="41382"/>
                </a:moveTo>
                <a:cubicBezTo>
                  <a:pt x="563691" y="-49106"/>
                  <a:pt x="299372" y="19157"/>
                  <a:pt x="151735" y="146157"/>
                </a:cubicBezTo>
                <a:cubicBezTo>
                  <a:pt x="4098" y="273157"/>
                  <a:pt x="-45909" y="608119"/>
                  <a:pt x="46960" y="803382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69" name="Freeform: Shape 568">
            <a:extLst>
              <a:ext uri="{FF2B5EF4-FFF2-40B4-BE49-F238E27FC236}">
                <a16:creationId xmlns:a16="http://schemas.microsoft.com/office/drawing/2014/main" id="{88DCC866-E858-4367-8CF9-C6CD9AA2EBBE}"/>
              </a:ext>
            </a:extLst>
          </p:cNvPr>
          <p:cNvSpPr/>
          <p:nvPr/>
        </p:nvSpPr>
        <p:spPr>
          <a:xfrm>
            <a:off x="7428329" y="8353428"/>
            <a:ext cx="229759" cy="1152510"/>
          </a:xfrm>
          <a:custGeom>
            <a:avLst/>
            <a:gdLst>
              <a:gd name="connsiteX0" fmla="*/ 942975 w 942975"/>
              <a:gd name="connsiteY0" fmla="*/ 257249 h 2143199"/>
              <a:gd name="connsiteX1" fmla="*/ 428625 w 942975"/>
              <a:gd name="connsiteY1" fmla="*/ 161999 h 2143199"/>
              <a:gd name="connsiteX2" fmla="*/ 0 w 942975"/>
              <a:gd name="connsiteY2" fmla="*/ 2143199 h 2143199"/>
              <a:gd name="connsiteX0" fmla="*/ 942975 w 942975"/>
              <a:gd name="connsiteY0" fmla="*/ 75573 h 1961523"/>
              <a:gd name="connsiteX1" fmla="*/ 76200 w 942975"/>
              <a:gd name="connsiteY1" fmla="*/ 427998 h 1961523"/>
              <a:gd name="connsiteX2" fmla="*/ 0 w 942975"/>
              <a:gd name="connsiteY2" fmla="*/ 1961523 h 1961523"/>
              <a:gd name="connsiteX0" fmla="*/ 942975 w 942975"/>
              <a:gd name="connsiteY0" fmla="*/ 75573 h 1961523"/>
              <a:gd name="connsiteX1" fmla="*/ 76200 w 942975"/>
              <a:gd name="connsiteY1" fmla="*/ 427998 h 1961523"/>
              <a:gd name="connsiteX2" fmla="*/ 0 w 942975"/>
              <a:gd name="connsiteY2" fmla="*/ 1961523 h 1961523"/>
              <a:gd name="connsiteX0" fmla="*/ 950096 w 950096"/>
              <a:gd name="connsiteY0" fmla="*/ 60305 h 1946255"/>
              <a:gd name="connsiteX1" fmla="*/ 54746 w 950096"/>
              <a:gd name="connsiteY1" fmla="*/ 527030 h 1946255"/>
              <a:gd name="connsiteX2" fmla="*/ 7121 w 950096"/>
              <a:gd name="connsiteY2" fmla="*/ 1946255 h 1946255"/>
              <a:gd name="connsiteX0" fmla="*/ 954182 w 954182"/>
              <a:gd name="connsiteY0" fmla="*/ 141006 h 2026956"/>
              <a:gd name="connsiteX1" fmla="*/ 58832 w 954182"/>
              <a:gd name="connsiteY1" fmla="*/ 607731 h 2026956"/>
              <a:gd name="connsiteX2" fmla="*/ 11207 w 954182"/>
              <a:gd name="connsiteY2" fmla="*/ 2026956 h 2026956"/>
              <a:gd name="connsiteX0" fmla="*/ 989332 w 989332"/>
              <a:gd name="connsiteY0" fmla="*/ 141006 h 2026956"/>
              <a:gd name="connsiteX1" fmla="*/ 93982 w 989332"/>
              <a:gd name="connsiteY1" fmla="*/ 607731 h 2026956"/>
              <a:gd name="connsiteX2" fmla="*/ 46357 w 989332"/>
              <a:gd name="connsiteY2" fmla="*/ 2026956 h 2026956"/>
              <a:gd name="connsiteX0" fmla="*/ 969114 w 969114"/>
              <a:gd name="connsiteY0" fmla="*/ 206953 h 2092903"/>
              <a:gd name="connsiteX1" fmla="*/ 111864 w 969114"/>
              <a:gd name="connsiteY1" fmla="*/ 511753 h 2092903"/>
              <a:gd name="connsiteX2" fmla="*/ 26139 w 969114"/>
              <a:gd name="connsiteY2" fmla="*/ 2092903 h 2092903"/>
              <a:gd name="connsiteX0" fmla="*/ 957089 w 957089"/>
              <a:gd name="connsiteY0" fmla="*/ 126770 h 2012720"/>
              <a:gd name="connsiteX1" fmla="*/ 99839 w 957089"/>
              <a:gd name="connsiteY1" fmla="*/ 431570 h 2012720"/>
              <a:gd name="connsiteX2" fmla="*/ 14114 w 957089"/>
              <a:gd name="connsiteY2" fmla="*/ 2012720 h 2012720"/>
              <a:gd name="connsiteX0" fmla="*/ 968875 w 968875"/>
              <a:gd name="connsiteY0" fmla="*/ 104425 h 1990375"/>
              <a:gd name="connsiteX1" fmla="*/ 83050 w 968875"/>
              <a:gd name="connsiteY1" fmla="*/ 485425 h 1990375"/>
              <a:gd name="connsiteX2" fmla="*/ 25900 w 968875"/>
              <a:gd name="connsiteY2" fmla="*/ 1990375 h 1990375"/>
              <a:gd name="connsiteX0" fmla="*/ 968875 w 968875"/>
              <a:gd name="connsiteY0" fmla="*/ 150991 h 2036941"/>
              <a:gd name="connsiteX1" fmla="*/ 83050 w 968875"/>
              <a:gd name="connsiteY1" fmla="*/ 531991 h 2036941"/>
              <a:gd name="connsiteX2" fmla="*/ 25900 w 968875"/>
              <a:gd name="connsiteY2" fmla="*/ 2036941 h 2036941"/>
              <a:gd name="connsiteX0" fmla="*/ 979941 w 979941"/>
              <a:gd name="connsiteY0" fmla="*/ 114163 h 2009638"/>
              <a:gd name="connsiteX1" fmla="*/ 94116 w 979941"/>
              <a:gd name="connsiteY1" fmla="*/ 504688 h 2009638"/>
              <a:gd name="connsiteX2" fmla="*/ 36966 w 979941"/>
              <a:gd name="connsiteY2" fmla="*/ 2009638 h 2009638"/>
              <a:gd name="connsiteX0" fmla="*/ 979941 w 979941"/>
              <a:gd name="connsiteY0" fmla="*/ 159280 h 2054755"/>
              <a:gd name="connsiteX1" fmla="*/ 94116 w 979941"/>
              <a:gd name="connsiteY1" fmla="*/ 549805 h 2054755"/>
              <a:gd name="connsiteX2" fmla="*/ 36966 w 979941"/>
              <a:gd name="connsiteY2" fmla="*/ 2054755 h 2054755"/>
              <a:gd name="connsiteX0" fmla="*/ 979941 w 979941"/>
              <a:gd name="connsiteY0" fmla="*/ 134593 h 2030068"/>
              <a:gd name="connsiteX1" fmla="*/ 94116 w 979941"/>
              <a:gd name="connsiteY1" fmla="*/ 525118 h 2030068"/>
              <a:gd name="connsiteX2" fmla="*/ 36966 w 979941"/>
              <a:gd name="connsiteY2" fmla="*/ 2030068 h 2030068"/>
              <a:gd name="connsiteX0" fmla="*/ 968875 w 968875"/>
              <a:gd name="connsiteY0" fmla="*/ 136101 h 2031576"/>
              <a:gd name="connsiteX1" fmla="*/ 83050 w 968875"/>
              <a:gd name="connsiteY1" fmla="*/ 526626 h 2031576"/>
              <a:gd name="connsiteX2" fmla="*/ 25900 w 968875"/>
              <a:gd name="connsiteY2" fmla="*/ 2031576 h 2031576"/>
              <a:gd name="connsiteX0" fmla="*/ 956124 w 956124"/>
              <a:gd name="connsiteY0" fmla="*/ 139198 h 2034673"/>
              <a:gd name="connsiteX1" fmla="*/ 70299 w 956124"/>
              <a:gd name="connsiteY1" fmla="*/ 529723 h 2034673"/>
              <a:gd name="connsiteX2" fmla="*/ 13149 w 956124"/>
              <a:gd name="connsiteY2" fmla="*/ 2034673 h 2034673"/>
              <a:gd name="connsiteX0" fmla="*/ 968874 w 968874"/>
              <a:gd name="connsiteY0" fmla="*/ 176423 h 2071898"/>
              <a:gd name="connsiteX1" fmla="*/ 83049 w 968874"/>
              <a:gd name="connsiteY1" fmla="*/ 566948 h 2071898"/>
              <a:gd name="connsiteX2" fmla="*/ 25899 w 968874"/>
              <a:gd name="connsiteY2" fmla="*/ 2071898 h 2071898"/>
              <a:gd name="connsiteX0" fmla="*/ 968874 w 968874"/>
              <a:gd name="connsiteY0" fmla="*/ 142564 h 2038039"/>
              <a:gd name="connsiteX1" fmla="*/ 83049 w 968874"/>
              <a:gd name="connsiteY1" fmla="*/ 533089 h 2038039"/>
              <a:gd name="connsiteX2" fmla="*/ 25899 w 968874"/>
              <a:gd name="connsiteY2" fmla="*/ 2038039 h 2038039"/>
              <a:gd name="connsiteX0" fmla="*/ 973807 w 973807"/>
              <a:gd name="connsiteY0" fmla="*/ 132907 h 2028382"/>
              <a:gd name="connsiteX1" fmla="*/ 78457 w 973807"/>
              <a:gd name="connsiteY1" fmla="*/ 561532 h 2028382"/>
              <a:gd name="connsiteX2" fmla="*/ 30832 w 973807"/>
              <a:gd name="connsiteY2" fmla="*/ 2028382 h 2028382"/>
              <a:gd name="connsiteX0" fmla="*/ 942975 w 942975"/>
              <a:gd name="connsiteY0" fmla="*/ 0 h 1895475"/>
              <a:gd name="connsiteX1" fmla="*/ 0 w 942975"/>
              <a:gd name="connsiteY1" fmla="*/ 1895475 h 1895475"/>
              <a:gd name="connsiteX0" fmla="*/ 0 w 809625"/>
              <a:gd name="connsiteY0" fmla="*/ 9525 h 9525"/>
              <a:gd name="connsiteX1" fmla="*/ 809625 w 809625"/>
              <a:gd name="connsiteY1" fmla="*/ 0 h 9525"/>
              <a:gd name="connsiteX0" fmla="*/ 0 w 12353"/>
              <a:gd name="connsiteY0" fmla="*/ 0 h 1320000"/>
              <a:gd name="connsiteX1" fmla="*/ 12353 w 12353"/>
              <a:gd name="connsiteY1" fmla="*/ 1320000 h 1320000"/>
              <a:gd name="connsiteX0" fmla="*/ 0 w 3882"/>
              <a:gd name="connsiteY0" fmla="*/ 0 h 1250000"/>
              <a:gd name="connsiteX1" fmla="*/ 3882 w 3882"/>
              <a:gd name="connsiteY1" fmla="*/ 1250000 h 125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8485"/>
              <a:gd name="connsiteY0" fmla="*/ 0 h 10080"/>
              <a:gd name="connsiteX1" fmla="*/ 8485 w 8485"/>
              <a:gd name="connsiteY1" fmla="*/ 10080 h 10080"/>
              <a:gd name="connsiteX0" fmla="*/ 52 w 10052"/>
              <a:gd name="connsiteY0" fmla="*/ 0 h 10000"/>
              <a:gd name="connsiteX1" fmla="*/ 10052 w 10052"/>
              <a:gd name="connsiteY1" fmla="*/ 10000 h 10000"/>
              <a:gd name="connsiteX0" fmla="*/ 60 w 8988"/>
              <a:gd name="connsiteY0" fmla="*/ 0 h 9524"/>
              <a:gd name="connsiteX1" fmla="*/ 8988 w 8988"/>
              <a:gd name="connsiteY1" fmla="*/ 9524 h 9524"/>
              <a:gd name="connsiteX0" fmla="*/ 48 w 9981"/>
              <a:gd name="connsiteY0" fmla="*/ 0 h 10000"/>
              <a:gd name="connsiteX1" fmla="*/ 9981 w 9981"/>
              <a:gd name="connsiteY1" fmla="*/ 10000 h 10000"/>
              <a:gd name="connsiteX0" fmla="*/ 51 w 9207"/>
              <a:gd name="connsiteY0" fmla="*/ 0 h 10083"/>
              <a:gd name="connsiteX1" fmla="*/ 9207 w 9207"/>
              <a:gd name="connsiteY1" fmla="*/ 10083 h 10083"/>
              <a:gd name="connsiteX0" fmla="*/ 54 w 10431"/>
              <a:gd name="connsiteY0" fmla="*/ 0 h 10000"/>
              <a:gd name="connsiteX1" fmla="*/ 10431 w 10431"/>
              <a:gd name="connsiteY1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31" h="10000">
                <a:moveTo>
                  <a:pt x="54" y="0"/>
                </a:moveTo>
                <a:cubicBezTo>
                  <a:pt x="-810" y="881"/>
                  <a:pt x="9135" y="8870"/>
                  <a:pt x="10431" y="1000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0" name="Freeform: Shape 569">
            <a:extLst>
              <a:ext uri="{FF2B5EF4-FFF2-40B4-BE49-F238E27FC236}">
                <a16:creationId xmlns:a16="http://schemas.microsoft.com/office/drawing/2014/main" id="{21E49B20-EFEA-4BB9-B867-F968FF13C6A3}"/>
              </a:ext>
            </a:extLst>
          </p:cNvPr>
          <p:cNvSpPr/>
          <p:nvPr/>
        </p:nvSpPr>
        <p:spPr>
          <a:xfrm>
            <a:off x="2424532" y="7496178"/>
            <a:ext cx="61476" cy="428618"/>
          </a:xfrm>
          <a:custGeom>
            <a:avLst/>
            <a:gdLst>
              <a:gd name="connsiteX0" fmla="*/ 942975 w 942975"/>
              <a:gd name="connsiteY0" fmla="*/ 257249 h 2143199"/>
              <a:gd name="connsiteX1" fmla="*/ 428625 w 942975"/>
              <a:gd name="connsiteY1" fmla="*/ 161999 h 2143199"/>
              <a:gd name="connsiteX2" fmla="*/ 0 w 942975"/>
              <a:gd name="connsiteY2" fmla="*/ 2143199 h 2143199"/>
              <a:gd name="connsiteX0" fmla="*/ 942975 w 942975"/>
              <a:gd name="connsiteY0" fmla="*/ 75573 h 1961523"/>
              <a:gd name="connsiteX1" fmla="*/ 76200 w 942975"/>
              <a:gd name="connsiteY1" fmla="*/ 427998 h 1961523"/>
              <a:gd name="connsiteX2" fmla="*/ 0 w 942975"/>
              <a:gd name="connsiteY2" fmla="*/ 1961523 h 1961523"/>
              <a:gd name="connsiteX0" fmla="*/ 942975 w 942975"/>
              <a:gd name="connsiteY0" fmla="*/ 75573 h 1961523"/>
              <a:gd name="connsiteX1" fmla="*/ 76200 w 942975"/>
              <a:gd name="connsiteY1" fmla="*/ 427998 h 1961523"/>
              <a:gd name="connsiteX2" fmla="*/ 0 w 942975"/>
              <a:gd name="connsiteY2" fmla="*/ 1961523 h 1961523"/>
              <a:gd name="connsiteX0" fmla="*/ 950096 w 950096"/>
              <a:gd name="connsiteY0" fmla="*/ 60305 h 1946255"/>
              <a:gd name="connsiteX1" fmla="*/ 54746 w 950096"/>
              <a:gd name="connsiteY1" fmla="*/ 527030 h 1946255"/>
              <a:gd name="connsiteX2" fmla="*/ 7121 w 950096"/>
              <a:gd name="connsiteY2" fmla="*/ 1946255 h 1946255"/>
              <a:gd name="connsiteX0" fmla="*/ 954182 w 954182"/>
              <a:gd name="connsiteY0" fmla="*/ 141006 h 2026956"/>
              <a:gd name="connsiteX1" fmla="*/ 58832 w 954182"/>
              <a:gd name="connsiteY1" fmla="*/ 607731 h 2026956"/>
              <a:gd name="connsiteX2" fmla="*/ 11207 w 954182"/>
              <a:gd name="connsiteY2" fmla="*/ 2026956 h 2026956"/>
              <a:gd name="connsiteX0" fmla="*/ 989332 w 989332"/>
              <a:gd name="connsiteY0" fmla="*/ 141006 h 2026956"/>
              <a:gd name="connsiteX1" fmla="*/ 93982 w 989332"/>
              <a:gd name="connsiteY1" fmla="*/ 607731 h 2026956"/>
              <a:gd name="connsiteX2" fmla="*/ 46357 w 989332"/>
              <a:gd name="connsiteY2" fmla="*/ 2026956 h 2026956"/>
              <a:gd name="connsiteX0" fmla="*/ 969114 w 969114"/>
              <a:gd name="connsiteY0" fmla="*/ 206953 h 2092903"/>
              <a:gd name="connsiteX1" fmla="*/ 111864 w 969114"/>
              <a:gd name="connsiteY1" fmla="*/ 511753 h 2092903"/>
              <a:gd name="connsiteX2" fmla="*/ 26139 w 969114"/>
              <a:gd name="connsiteY2" fmla="*/ 2092903 h 2092903"/>
              <a:gd name="connsiteX0" fmla="*/ 957089 w 957089"/>
              <a:gd name="connsiteY0" fmla="*/ 126770 h 2012720"/>
              <a:gd name="connsiteX1" fmla="*/ 99839 w 957089"/>
              <a:gd name="connsiteY1" fmla="*/ 431570 h 2012720"/>
              <a:gd name="connsiteX2" fmla="*/ 14114 w 957089"/>
              <a:gd name="connsiteY2" fmla="*/ 2012720 h 2012720"/>
              <a:gd name="connsiteX0" fmla="*/ 968875 w 968875"/>
              <a:gd name="connsiteY0" fmla="*/ 104425 h 1990375"/>
              <a:gd name="connsiteX1" fmla="*/ 83050 w 968875"/>
              <a:gd name="connsiteY1" fmla="*/ 485425 h 1990375"/>
              <a:gd name="connsiteX2" fmla="*/ 25900 w 968875"/>
              <a:gd name="connsiteY2" fmla="*/ 1990375 h 1990375"/>
              <a:gd name="connsiteX0" fmla="*/ 968875 w 968875"/>
              <a:gd name="connsiteY0" fmla="*/ 150991 h 2036941"/>
              <a:gd name="connsiteX1" fmla="*/ 83050 w 968875"/>
              <a:gd name="connsiteY1" fmla="*/ 531991 h 2036941"/>
              <a:gd name="connsiteX2" fmla="*/ 25900 w 968875"/>
              <a:gd name="connsiteY2" fmla="*/ 2036941 h 2036941"/>
              <a:gd name="connsiteX0" fmla="*/ 979941 w 979941"/>
              <a:gd name="connsiteY0" fmla="*/ 114163 h 2009638"/>
              <a:gd name="connsiteX1" fmla="*/ 94116 w 979941"/>
              <a:gd name="connsiteY1" fmla="*/ 504688 h 2009638"/>
              <a:gd name="connsiteX2" fmla="*/ 36966 w 979941"/>
              <a:gd name="connsiteY2" fmla="*/ 2009638 h 2009638"/>
              <a:gd name="connsiteX0" fmla="*/ 979941 w 979941"/>
              <a:gd name="connsiteY0" fmla="*/ 159280 h 2054755"/>
              <a:gd name="connsiteX1" fmla="*/ 94116 w 979941"/>
              <a:gd name="connsiteY1" fmla="*/ 549805 h 2054755"/>
              <a:gd name="connsiteX2" fmla="*/ 36966 w 979941"/>
              <a:gd name="connsiteY2" fmla="*/ 2054755 h 2054755"/>
              <a:gd name="connsiteX0" fmla="*/ 979941 w 979941"/>
              <a:gd name="connsiteY0" fmla="*/ 134593 h 2030068"/>
              <a:gd name="connsiteX1" fmla="*/ 94116 w 979941"/>
              <a:gd name="connsiteY1" fmla="*/ 525118 h 2030068"/>
              <a:gd name="connsiteX2" fmla="*/ 36966 w 979941"/>
              <a:gd name="connsiteY2" fmla="*/ 2030068 h 2030068"/>
              <a:gd name="connsiteX0" fmla="*/ 968875 w 968875"/>
              <a:gd name="connsiteY0" fmla="*/ 136101 h 2031576"/>
              <a:gd name="connsiteX1" fmla="*/ 83050 w 968875"/>
              <a:gd name="connsiteY1" fmla="*/ 526626 h 2031576"/>
              <a:gd name="connsiteX2" fmla="*/ 25900 w 968875"/>
              <a:gd name="connsiteY2" fmla="*/ 2031576 h 2031576"/>
              <a:gd name="connsiteX0" fmla="*/ 956124 w 956124"/>
              <a:gd name="connsiteY0" fmla="*/ 139198 h 2034673"/>
              <a:gd name="connsiteX1" fmla="*/ 70299 w 956124"/>
              <a:gd name="connsiteY1" fmla="*/ 529723 h 2034673"/>
              <a:gd name="connsiteX2" fmla="*/ 13149 w 956124"/>
              <a:gd name="connsiteY2" fmla="*/ 2034673 h 2034673"/>
              <a:gd name="connsiteX0" fmla="*/ 968874 w 968874"/>
              <a:gd name="connsiteY0" fmla="*/ 176423 h 2071898"/>
              <a:gd name="connsiteX1" fmla="*/ 83049 w 968874"/>
              <a:gd name="connsiteY1" fmla="*/ 566948 h 2071898"/>
              <a:gd name="connsiteX2" fmla="*/ 25899 w 968874"/>
              <a:gd name="connsiteY2" fmla="*/ 2071898 h 2071898"/>
              <a:gd name="connsiteX0" fmla="*/ 968874 w 968874"/>
              <a:gd name="connsiteY0" fmla="*/ 142564 h 2038039"/>
              <a:gd name="connsiteX1" fmla="*/ 83049 w 968874"/>
              <a:gd name="connsiteY1" fmla="*/ 533089 h 2038039"/>
              <a:gd name="connsiteX2" fmla="*/ 25899 w 968874"/>
              <a:gd name="connsiteY2" fmla="*/ 2038039 h 2038039"/>
              <a:gd name="connsiteX0" fmla="*/ 973807 w 973807"/>
              <a:gd name="connsiteY0" fmla="*/ 132907 h 2028382"/>
              <a:gd name="connsiteX1" fmla="*/ 78457 w 973807"/>
              <a:gd name="connsiteY1" fmla="*/ 561532 h 2028382"/>
              <a:gd name="connsiteX2" fmla="*/ 30832 w 973807"/>
              <a:gd name="connsiteY2" fmla="*/ 2028382 h 2028382"/>
              <a:gd name="connsiteX0" fmla="*/ 942975 w 942975"/>
              <a:gd name="connsiteY0" fmla="*/ 0 h 1895475"/>
              <a:gd name="connsiteX1" fmla="*/ 0 w 942975"/>
              <a:gd name="connsiteY1" fmla="*/ 1895475 h 1895475"/>
              <a:gd name="connsiteX0" fmla="*/ 0 w 809625"/>
              <a:gd name="connsiteY0" fmla="*/ 9525 h 9525"/>
              <a:gd name="connsiteX1" fmla="*/ 809625 w 809625"/>
              <a:gd name="connsiteY1" fmla="*/ 0 h 9525"/>
              <a:gd name="connsiteX0" fmla="*/ 0 w 12353"/>
              <a:gd name="connsiteY0" fmla="*/ 0 h 1320000"/>
              <a:gd name="connsiteX1" fmla="*/ 12353 w 12353"/>
              <a:gd name="connsiteY1" fmla="*/ 1320000 h 1320000"/>
              <a:gd name="connsiteX0" fmla="*/ 0 w 3882"/>
              <a:gd name="connsiteY0" fmla="*/ 0 h 1250000"/>
              <a:gd name="connsiteX1" fmla="*/ 3882 w 3882"/>
              <a:gd name="connsiteY1" fmla="*/ 1250000 h 125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8485"/>
              <a:gd name="connsiteY0" fmla="*/ 0 h 10080"/>
              <a:gd name="connsiteX1" fmla="*/ 8485 w 8485"/>
              <a:gd name="connsiteY1" fmla="*/ 10080 h 10080"/>
              <a:gd name="connsiteX0" fmla="*/ 52 w 10052"/>
              <a:gd name="connsiteY0" fmla="*/ 0 h 10000"/>
              <a:gd name="connsiteX1" fmla="*/ 10052 w 10052"/>
              <a:gd name="connsiteY1" fmla="*/ 10000 h 10000"/>
              <a:gd name="connsiteX0" fmla="*/ 60 w 8988"/>
              <a:gd name="connsiteY0" fmla="*/ 0 h 9524"/>
              <a:gd name="connsiteX1" fmla="*/ 8988 w 8988"/>
              <a:gd name="connsiteY1" fmla="*/ 9524 h 9524"/>
              <a:gd name="connsiteX0" fmla="*/ 48 w 9981"/>
              <a:gd name="connsiteY0" fmla="*/ 0 h 10000"/>
              <a:gd name="connsiteX1" fmla="*/ 9981 w 9981"/>
              <a:gd name="connsiteY1" fmla="*/ 10000 h 10000"/>
              <a:gd name="connsiteX0" fmla="*/ 51 w 9207"/>
              <a:gd name="connsiteY0" fmla="*/ 0 h 10083"/>
              <a:gd name="connsiteX1" fmla="*/ 9207 w 9207"/>
              <a:gd name="connsiteY1" fmla="*/ 10083 h 10083"/>
              <a:gd name="connsiteX0" fmla="*/ 54 w 10431"/>
              <a:gd name="connsiteY0" fmla="*/ 0 h 10000"/>
              <a:gd name="connsiteX1" fmla="*/ 10431 w 10431"/>
              <a:gd name="connsiteY1" fmla="*/ 10000 h 10000"/>
              <a:gd name="connsiteX0" fmla="*/ 198 w 2791"/>
              <a:gd name="connsiteY0" fmla="*/ 0 h 3719"/>
              <a:gd name="connsiteX1" fmla="*/ 2791 w 2791"/>
              <a:gd name="connsiteY1" fmla="*/ 3719 h 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91" h="3719">
                <a:moveTo>
                  <a:pt x="198" y="0"/>
                </a:moveTo>
                <a:cubicBezTo>
                  <a:pt x="-666" y="881"/>
                  <a:pt x="1495" y="2589"/>
                  <a:pt x="2791" y="3719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1" name="Freeform: Shape 570">
            <a:extLst>
              <a:ext uri="{FF2B5EF4-FFF2-40B4-BE49-F238E27FC236}">
                <a16:creationId xmlns:a16="http://schemas.microsoft.com/office/drawing/2014/main" id="{48A5B9CA-CD0E-47A0-B5DF-0DDD75779696}"/>
              </a:ext>
            </a:extLst>
          </p:cNvPr>
          <p:cNvSpPr/>
          <p:nvPr/>
        </p:nvSpPr>
        <p:spPr>
          <a:xfrm>
            <a:off x="1856392" y="6277032"/>
            <a:ext cx="572509" cy="1000103"/>
          </a:xfrm>
          <a:custGeom>
            <a:avLst/>
            <a:gdLst>
              <a:gd name="connsiteX0" fmla="*/ 942975 w 942975"/>
              <a:gd name="connsiteY0" fmla="*/ 257249 h 2143199"/>
              <a:gd name="connsiteX1" fmla="*/ 428625 w 942975"/>
              <a:gd name="connsiteY1" fmla="*/ 161999 h 2143199"/>
              <a:gd name="connsiteX2" fmla="*/ 0 w 942975"/>
              <a:gd name="connsiteY2" fmla="*/ 2143199 h 2143199"/>
              <a:gd name="connsiteX0" fmla="*/ 942975 w 942975"/>
              <a:gd name="connsiteY0" fmla="*/ 75573 h 1961523"/>
              <a:gd name="connsiteX1" fmla="*/ 76200 w 942975"/>
              <a:gd name="connsiteY1" fmla="*/ 427998 h 1961523"/>
              <a:gd name="connsiteX2" fmla="*/ 0 w 942975"/>
              <a:gd name="connsiteY2" fmla="*/ 1961523 h 1961523"/>
              <a:gd name="connsiteX0" fmla="*/ 942975 w 942975"/>
              <a:gd name="connsiteY0" fmla="*/ 75573 h 1961523"/>
              <a:gd name="connsiteX1" fmla="*/ 76200 w 942975"/>
              <a:gd name="connsiteY1" fmla="*/ 427998 h 1961523"/>
              <a:gd name="connsiteX2" fmla="*/ 0 w 942975"/>
              <a:gd name="connsiteY2" fmla="*/ 1961523 h 1961523"/>
              <a:gd name="connsiteX0" fmla="*/ 950096 w 950096"/>
              <a:gd name="connsiteY0" fmla="*/ 60305 h 1946255"/>
              <a:gd name="connsiteX1" fmla="*/ 54746 w 950096"/>
              <a:gd name="connsiteY1" fmla="*/ 527030 h 1946255"/>
              <a:gd name="connsiteX2" fmla="*/ 7121 w 950096"/>
              <a:gd name="connsiteY2" fmla="*/ 1946255 h 1946255"/>
              <a:gd name="connsiteX0" fmla="*/ 954182 w 954182"/>
              <a:gd name="connsiteY0" fmla="*/ 141006 h 2026956"/>
              <a:gd name="connsiteX1" fmla="*/ 58832 w 954182"/>
              <a:gd name="connsiteY1" fmla="*/ 607731 h 2026956"/>
              <a:gd name="connsiteX2" fmla="*/ 11207 w 954182"/>
              <a:gd name="connsiteY2" fmla="*/ 2026956 h 2026956"/>
              <a:gd name="connsiteX0" fmla="*/ 989332 w 989332"/>
              <a:gd name="connsiteY0" fmla="*/ 141006 h 2026956"/>
              <a:gd name="connsiteX1" fmla="*/ 93982 w 989332"/>
              <a:gd name="connsiteY1" fmla="*/ 607731 h 2026956"/>
              <a:gd name="connsiteX2" fmla="*/ 46357 w 989332"/>
              <a:gd name="connsiteY2" fmla="*/ 2026956 h 2026956"/>
              <a:gd name="connsiteX0" fmla="*/ 969114 w 969114"/>
              <a:gd name="connsiteY0" fmla="*/ 206953 h 2092903"/>
              <a:gd name="connsiteX1" fmla="*/ 111864 w 969114"/>
              <a:gd name="connsiteY1" fmla="*/ 511753 h 2092903"/>
              <a:gd name="connsiteX2" fmla="*/ 26139 w 969114"/>
              <a:gd name="connsiteY2" fmla="*/ 2092903 h 2092903"/>
              <a:gd name="connsiteX0" fmla="*/ 957089 w 957089"/>
              <a:gd name="connsiteY0" fmla="*/ 126770 h 2012720"/>
              <a:gd name="connsiteX1" fmla="*/ 99839 w 957089"/>
              <a:gd name="connsiteY1" fmla="*/ 431570 h 2012720"/>
              <a:gd name="connsiteX2" fmla="*/ 14114 w 957089"/>
              <a:gd name="connsiteY2" fmla="*/ 2012720 h 2012720"/>
              <a:gd name="connsiteX0" fmla="*/ 968875 w 968875"/>
              <a:gd name="connsiteY0" fmla="*/ 104425 h 1990375"/>
              <a:gd name="connsiteX1" fmla="*/ 83050 w 968875"/>
              <a:gd name="connsiteY1" fmla="*/ 485425 h 1990375"/>
              <a:gd name="connsiteX2" fmla="*/ 25900 w 968875"/>
              <a:gd name="connsiteY2" fmla="*/ 1990375 h 1990375"/>
              <a:gd name="connsiteX0" fmla="*/ 968875 w 968875"/>
              <a:gd name="connsiteY0" fmla="*/ 150991 h 2036941"/>
              <a:gd name="connsiteX1" fmla="*/ 83050 w 968875"/>
              <a:gd name="connsiteY1" fmla="*/ 531991 h 2036941"/>
              <a:gd name="connsiteX2" fmla="*/ 25900 w 968875"/>
              <a:gd name="connsiteY2" fmla="*/ 2036941 h 2036941"/>
              <a:gd name="connsiteX0" fmla="*/ 979941 w 979941"/>
              <a:gd name="connsiteY0" fmla="*/ 114163 h 2009638"/>
              <a:gd name="connsiteX1" fmla="*/ 94116 w 979941"/>
              <a:gd name="connsiteY1" fmla="*/ 504688 h 2009638"/>
              <a:gd name="connsiteX2" fmla="*/ 36966 w 979941"/>
              <a:gd name="connsiteY2" fmla="*/ 2009638 h 2009638"/>
              <a:gd name="connsiteX0" fmla="*/ 979941 w 979941"/>
              <a:gd name="connsiteY0" fmla="*/ 159280 h 2054755"/>
              <a:gd name="connsiteX1" fmla="*/ 94116 w 979941"/>
              <a:gd name="connsiteY1" fmla="*/ 549805 h 2054755"/>
              <a:gd name="connsiteX2" fmla="*/ 36966 w 979941"/>
              <a:gd name="connsiteY2" fmla="*/ 2054755 h 2054755"/>
              <a:gd name="connsiteX0" fmla="*/ 979941 w 979941"/>
              <a:gd name="connsiteY0" fmla="*/ 134593 h 2030068"/>
              <a:gd name="connsiteX1" fmla="*/ 94116 w 979941"/>
              <a:gd name="connsiteY1" fmla="*/ 525118 h 2030068"/>
              <a:gd name="connsiteX2" fmla="*/ 36966 w 979941"/>
              <a:gd name="connsiteY2" fmla="*/ 2030068 h 2030068"/>
              <a:gd name="connsiteX0" fmla="*/ 968875 w 968875"/>
              <a:gd name="connsiteY0" fmla="*/ 136101 h 2031576"/>
              <a:gd name="connsiteX1" fmla="*/ 83050 w 968875"/>
              <a:gd name="connsiteY1" fmla="*/ 526626 h 2031576"/>
              <a:gd name="connsiteX2" fmla="*/ 25900 w 968875"/>
              <a:gd name="connsiteY2" fmla="*/ 2031576 h 2031576"/>
              <a:gd name="connsiteX0" fmla="*/ 956124 w 956124"/>
              <a:gd name="connsiteY0" fmla="*/ 139198 h 2034673"/>
              <a:gd name="connsiteX1" fmla="*/ 70299 w 956124"/>
              <a:gd name="connsiteY1" fmla="*/ 529723 h 2034673"/>
              <a:gd name="connsiteX2" fmla="*/ 13149 w 956124"/>
              <a:gd name="connsiteY2" fmla="*/ 2034673 h 2034673"/>
              <a:gd name="connsiteX0" fmla="*/ 968874 w 968874"/>
              <a:gd name="connsiteY0" fmla="*/ 176423 h 2071898"/>
              <a:gd name="connsiteX1" fmla="*/ 83049 w 968874"/>
              <a:gd name="connsiteY1" fmla="*/ 566948 h 2071898"/>
              <a:gd name="connsiteX2" fmla="*/ 25899 w 968874"/>
              <a:gd name="connsiteY2" fmla="*/ 2071898 h 2071898"/>
              <a:gd name="connsiteX0" fmla="*/ 968874 w 968874"/>
              <a:gd name="connsiteY0" fmla="*/ 142564 h 2038039"/>
              <a:gd name="connsiteX1" fmla="*/ 83049 w 968874"/>
              <a:gd name="connsiteY1" fmla="*/ 533089 h 2038039"/>
              <a:gd name="connsiteX2" fmla="*/ 25899 w 968874"/>
              <a:gd name="connsiteY2" fmla="*/ 2038039 h 2038039"/>
              <a:gd name="connsiteX0" fmla="*/ 973807 w 973807"/>
              <a:gd name="connsiteY0" fmla="*/ 132907 h 2028382"/>
              <a:gd name="connsiteX1" fmla="*/ 78457 w 973807"/>
              <a:gd name="connsiteY1" fmla="*/ 561532 h 2028382"/>
              <a:gd name="connsiteX2" fmla="*/ 30832 w 973807"/>
              <a:gd name="connsiteY2" fmla="*/ 2028382 h 2028382"/>
              <a:gd name="connsiteX0" fmla="*/ 942975 w 942975"/>
              <a:gd name="connsiteY0" fmla="*/ 0 h 1895475"/>
              <a:gd name="connsiteX1" fmla="*/ 0 w 942975"/>
              <a:gd name="connsiteY1" fmla="*/ 1895475 h 1895475"/>
              <a:gd name="connsiteX0" fmla="*/ 0 w 809625"/>
              <a:gd name="connsiteY0" fmla="*/ 9525 h 9525"/>
              <a:gd name="connsiteX1" fmla="*/ 809625 w 809625"/>
              <a:gd name="connsiteY1" fmla="*/ 0 h 9525"/>
              <a:gd name="connsiteX0" fmla="*/ 0 w 12353"/>
              <a:gd name="connsiteY0" fmla="*/ 0 h 1320000"/>
              <a:gd name="connsiteX1" fmla="*/ 12353 w 12353"/>
              <a:gd name="connsiteY1" fmla="*/ 1320000 h 1320000"/>
              <a:gd name="connsiteX0" fmla="*/ 0 w 3882"/>
              <a:gd name="connsiteY0" fmla="*/ 0 h 1250000"/>
              <a:gd name="connsiteX1" fmla="*/ 3882 w 3882"/>
              <a:gd name="connsiteY1" fmla="*/ 1250000 h 125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0" fmla="*/ 0 w 8485"/>
              <a:gd name="connsiteY0" fmla="*/ 0 h 10080"/>
              <a:gd name="connsiteX1" fmla="*/ 8485 w 8485"/>
              <a:gd name="connsiteY1" fmla="*/ 10080 h 10080"/>
              <a:gd name="connsiteX0" fmla="*/ 52 w 10052"/>
              <a:gd name="connsiteY0" fmla="*/ 0 h 10000"/>
              <a:gd name="connsiteX1" fmla="*/ 10052 w 10052"/>
              <a:gd name="connsiteY1" fmla="*/ 10000 h 10000"/>
              <a:gd name="connsiteX0" fmla="*/ 60 w 8988"/>
              <a:gd name="connsiteY0" fmla="*/ 0 h 9524"/>
              <a:gd name="connsiteX1" fmla="*/ 8988 w 8988"/>
              <a:gd name="connsiteY1" fmla="*/ 9524 h 9524"/>
              <a:gd name="connsiteX0" fmla="*/ 48 w 9981"/>
              <a:gd name="connsiteY0" fmla="*/ 0 h 10000"/>
              <a:gd name="connsiteX1" fmla="*/ 9981 w 9981"/>
              <a:gd name="connsiteY1" fmla="*/ 10000 h 10000"/>
              <a:gd name="connsiteX0" fmla="*/ 51 w 9207"/>
              <a:gd name="connsiteY0" fmla="*/ 0 h 10083"/>
              <a:gd name="connsiteX1" fmla="*/ 9207 w 9207"/>
              <a:gd name="connsiteY1" fmla="*/ 10083 h 10083"/>
              <a:gd name="connsiteX0" fmla="*/ 54 w 10431"/>
              <a:gd name="connsiteY0" fmla="*/ 0 h 10000"/>
              <a:gd name="connsiteX1" fmla="*/ 10431 w 10431"/>
              <a:gd name="connsiteY1" fmla="*/ 10000 h 10000"/>
              <a:gd name="connsiteX0" fmla="*/ 8777 w 8777"/>
              <a:gd name="connsiteY0" fmla="*/ 0 h 13388"/>
              <a:gd name="connsiteX1" fmla="*/ 127 w 8777"/>
              <a:gd name="connsiteY1" fmla="*/ 13388 h 13388"/>
              <a:gd name="connsiteX0" fmla="*/ 26 w 28601"/>
              <a:gd name="connsiteY0" fmla="*/ 0 h 6420"/>
              <a:gd name="connsiteX1" fmla="*/ 28601 w 28601"/>
              <a:gd name="connsiteY1" fmla="*/ 6420 h 6420"/>
              <a:gd name="connsiteX0" fmla="*/ 9 w 10345"/>
              <a:gd name="connsiteY0" fmla="*/ 0 h 10096"/>
              <a:gd name="connsiteX1" fmla="*/ 10345 w 10345"/>
              <a:gd name="connsiteY1" fmla="*/ 10096 h 10096"/>
              <a:gd name="connsiteX0" fmla="*/ 9 w 10345"/>
              <a:gd name="connsiteY0" fmla="*/ 0 h 10096"/>
              <a:gd name="connsiteX1" fmla="*/ 10345 w 10345"/>
              <a:gd name="connsiteY1" fmla="*/ 10096 h 10096"/>
              <a:gd name="connsiteX0" fmla="*/ 18 w 10354"/>
              <a:gd name="connsiteY0" fmla="*/ 0 h 10096"/>
              <a:gd name="connsiteX1" fmla="*/ 10354 w 10354"/>
              <a:gd name="connsiteY1" fmla="*/ 10096 h 1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354" h="10096">
                <a:moveTo>
                  <a:pt x="18" y="0"/>
                </a:moveTo>
                <a:cubicBezTo>
                  <a:pt x="-498" y="256"/>
                  <a:pt x="10183" y="9743"/>
                  <a:pt x="10354" y="10096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2" name="Freeform: Shape 571">
            <a:extLst>
              <a:ext uri="{FF2B5EF4-FFF2-40B4-BE49-F238E27FC236}">
                <a16:creationId xmlns:a16="http://schemas.microsoft.com/office/drawing/2014/main" id="{52B8EDCB-5C57-4048-9EB5-7A0A69760E86}"/>
              </a:ext>
            </a:extLst>
          </p:cNvPr>
          <p:cNvSpPr/>
          <p:nvPr/>
        </p:nvSpPr>
        <p:spPr>
          <a:xfrm>
            <a:off x="12192002" y="5438776"/>
            <a:ext cx="869764" cy="695912"/>
          </a:xfrm>
          <a:custGeom>
            <a:avLst/>
            <a:gdLst>
              <a:gd name="connsiteX0" fmla="*/ 942975 w 942975"/>
              <a:gd name="connsiteY0" fmla="*/ 257249 h 2143199"/>
              <a:gd name="connsiteX1" fmla="*/ 428625 w 942975"/>
              <a:gd name="connsiteY1" fmla="*/ 161999 h 2143199"/>
              <a:gd name="connsiteX2" fmla="*/ 0 w 942975"/>
              <a:gd name="connsiteY2" fmla="*/ 2143199 h 2143199"/>
              <a:gd name="connsiteX0" fmla="*/ 942975 w 942975"/>
              <a:gd name="connsiteY0" fmla="*/ 75573 h 1961523"/>
              <a:gd name="connsiteX1" fmla="*/ 76200 w 942975"/>
              <a:gd name="connsiteY1" fmla="*/ 427998 h 1961523"/>
              <a:gd name="connsiteX2" fmla="*/ 0 w 942975"/>
              <a:gd name="connsiteY2" fmla="*/ 1961523 h 1961523"/>
              <a:gd name="connsiteX0" fmla="*/ 942975 w 942975"/>
              <a:gd name="connsiteY0" fmla="*/ 75573 h 1961523"/>
              <a:gd name="connsiteX1" fmla="*/ 76200 w 942975"/>
              <a:gd name="connsiteY1" fmla="*/ 427998 h 1961523"/>
              <a:gd name="connsiteX2" fmla="*/ 0 w 942975"/>
              <a:gd name="connsiteY2" fmla="*/ 1961523 h 1961523"/>
              <a:gd name="connsiteX0" fmla="*/ 950096 w 950096"/>
              <a:gd name="connsiteY0" fmla="*/ 60305 h 1946255"/>
              <a:gd name="connsiteX1" fmla="*/ 54746 w 950096"/>
              <a:gd name="connsiteY1" fmla="*/ 527030 h 1946255"/>
              <a:gd name="connsiteX2" fmla="*/ 7121 w 950096"/>
              <a:gd name="connsiteY2" fmla="*/ 1946255 h 1946255"/>
              <a:gd name="connsiteX0" fmla="*/ 954182 w 954182"/>
              <a:gd name="connsiteY0" fmla="*/ 141006 h 2026956"/>
              <a:gd name="connsiteX1" fmla="*/ 58832 w 954182"/>
              <a:gd name="connsiteY1" fmla="*/ 607731 h 2026956"/>
              <a:gd name="connsiteX2" fmla="*/ 11207 w 954182"/>
              <a:gd name="connsiteY2" fmla="*/ 2026956 h 2026956"/>
              <a:gd name="connsiteX0" fmla="*/ 989332 w 989332"/>
              <a:gd name="connsiteY0" fmla="*/ 141006 h 2026956"/>
              <a:gd name="connsiteX1" fmla="*/ 93982 w 989332"/>
              <a:gd name="connsiteY1" fmla="*/ 607731 h 2026956"/>
              <a:gd name="connsiteX2" fmla="*/ 46357 w 989332"/>
              <a:gd name="connsiteY2" fmla="*/ 2026956 h 2026956"/>
              <a:gd name="connsiteX0" fmla="*/ 969114 w 969114"/>
              <a:gd name="connsiteY0" fmla="*/ 206953 h 2092903"/>
              <a:gd name="connsiteX1" fmla="*/ 111864 w 969114"/>
              <a:gd name="connsiteY1" fmla="*/ 511753 h 2092903"/>
              <a:gd name="connsiteX2" fmla="*/ 26139 w 969114"/>
              <a:gd name="connsiteY2" fmla="*/ 2092903 h 2092903"/>
              <a:gd name="connsiteX0" fmla="*/ 957089 w 957089"/>
              <a:gd name="connsiteY0" fmla="*/ 126770 h 2012720"/>
              <a:gd name="connsiteX1" fmla="*/ 99839 w 957089"/>
              <a:gd name="connsiteY1" fmla="*/ 431570 h 2012720"/>
              <a:gd name="connsiteX2" fmla="*/ 14114 w 957089"/>
              <a:gd name="connsiteY2" fmla="*/ 2012720 h 2012720"/>
              <a:gd name="connsiteX0" fmla="*/ 968875 w 968875"/>
              <a:gd name="connsiteY0" fmla="*/ 104425 h 1990375"/>
              <a:gd name="connsiteX1" fmla="*/ 83050 w 968875"/>
              <a:gd name="connsiteY1" fmla="*/ 485425 h 1990375"/>
              <a:gd name="connsiteX2" fmla="*/ 25900 w 968875"/>
              <a:gd name="connsiteY2" fmla="*/ 1990375 h 1990375"/>
              <a:gd name="connsiteX0" fmla="*/ 968875 w 968875"/>
              <a:gd name="connsiteY0" fmla="*/ 150991 h 2036941"/>
              <a:gd name="connsiteX1" fmla="*/ 83050 w 968875"/>
              <a:gd name="connsiteY1" fmla="*/ 531991 h 2036941"/>
              <a:gd name="connsiteX2" fmla="*/ 25900 w 968875"/>
              <a:gd name="connsiteY2" fmla="*/ 2036941 h 2036941"/>
              <a:gd name="connsiteX0" fmla="*/ 979941 w 979941"/>
              <a:gd name="connsiteY0" fmla="*/ 114163 h 2009638"/>
              <a:gd name="connsiteX1" fmla="*/ 94116 w 979941"/>
              <a:gd name="connsiteY1" fmla="*/ 504688 h 2009638"/>
              <a:gd name="connsiteX2" fmla="*/ 36966 w 979941"/>
              <a:gd name="connsiteY2" fmla="*/ 2009638 h 2009638"/>
              <a:gd name="connsiteX0" fmla="*/ 979941 w 979941"/>
              <a:gd name="connsiteY0" fmla="*/ 159280 h 2054755"/>
              <a:gd name="connsiteX1" fmla="*/ 94116 w 979941"/>
              <a:gd name="connsiteY1" fmla="*/ 549805 h 2054755"/>
              <a:gd name="connsiteX2" fmla="*/ 36966 w 979941"/>
              <a:gd name="connsiteY2" fmla="*/ 2054755 h 2054755"/>
              <a:gd name="connsiteX0" fmla="*/ 979941 w 979941"/>
              <a:gd name="connsiteY0" fmla="*/ 134593 h 2030068"/>
              <a:gd name="connsiteX1" fmla="*/ 94116 w 979941"/>
              <a:gd name="connsiteY1" fmla="*/ 525118 h 2030068"/>
              <a:gd name="connsiteX2" fmla="*/ 36966 w 979941"/>
              <a:gd name="connsiteY2" fmla="*/ 2030068 h 2030068"/>
              <a:gd name="connsiteX0" fmla="*/ 968875 w 968875"/>
              <a:gd name="connsiteY0" fmla="*/ 136101 h 2031576"/>
              <a:gd name="connsiteX1" fmla="*/ 83050 w 968875"/>
              <a:gd name="connsiteY1" fmla="*/ 526626 h 2031576"/>
              <a:gd name="connsiteX2" fmla="*/ 25900 w 968875"/>
              <a:gd name="connsiteY2" fmla="*/ 2031576 h 2031576"/>
              <a:gd name="connsiteX0" fmla="*/ 956124 w 956124"/>
              <a:gd name="connsiteY0" fmla="*/ 139198 h 2034673"/>
              <a:gd name="connsiteX1" fmla="*/ 70299 w 956124"/>
              <a:gd name="connsiteY1" fmla="*/ 529723 h 2034673"/>
              <a:gd name="connsiteX2" fmla="*/ 13149 w 956124"/>
              <a:gd name="connsiteY2" fmla="*/ 2034673 h 2034673"/>
              <a:gd name="connsiteX0" fmla="*/ 968874 w 968874"/>
              <a:gd name="connsiteY0" fmla="*/ 176423 h 2071898"/>
              <a:gd name="connsiteX1" fmla="*/ 83049 w 968874"/>
              <a:gd name="connsiteY1" fmla="*/ 566948 h 2071898"/>
              <a:gd name="connsiteX2" fmla="*/ 25899 w 968874"/>
              <a:gd name="connsiteY2" fmla="*/ 2071898 h 2071898"/>
              <a:gd name="connsiteX0" fmla="*/ 968874 w 968874"/>
              <a:gd name="connsiteY0" fmla="*/ 142564 h 2038039"/>
              <a:gd name="connsiteX1" fmla="*/ 83049 w 968874"/>
              <a:gd name="connsiteY1" fmla="*/ 533089 h 2038039"/>
              <a:gd name="connsiteX2" fmla="*/ 25899 w 968874"/>
              <a:gd name="connsiteY2" fmla="*/ 2038039 h 2038039"/>
              <a:gd name="connsiteX0" fmla="*/ 973807 w 973807"/>
              <a:gd name="connsiteY0" fmla="*/ 132907 h 2028382"/>
              <a:gd name="connsiteX1" fmla="*/ 78457 w 973807"/>
              <a:gd name="connsiteY1" fmla="*/ 561532 h 2028382"/>
              <a:gd name="connsiteX2" fmla="*/ 30832 w 973807"/>
              <a:gd name="connsiteY2" fmla="*/ 2028382 h 2028382"/>
              <a:gd name="connsiteX0" fmla="*/ 962210 w 962210"/>
              <a:gd name="connsiteY0" fmla="*/ 75684 h 837684"/>
              <a:gd name="connsiteX1" fmla="*/ 66860 w 962210"/>
              <a:gd name="connsiteY1" fmla="*/ 504309 h 837684"/>
              <a:gd name="connsiteX2" fmla="*/ 76385 w 962210"/>
              <a:gd name="connsiteY2" fmla="*/ 837684 h 837684"/>
              <a:gd name="connsiteX0" fmla="*/ 898977 w 898977"/>
              <a:gd name="connsiteY0" fmla="*/ 125984 h 887984"/>
              <a:gd name="connsiteX1" fmla="*/ 117927 w 898977"/>
              <a:gd name="connsiteY1" fmla="*/ 230759 h 887984"/>
              <a:gd name="connsiteX2" fmla="*/ 13152 w 898977"/>
              <a:gd name="connsiteY2" fmla="*/ 887984 h 887984"/>
              <a:gd name="connsiteX0" fmla="*/ 932785 w 932785"/>
              <a:gd name="connsiteY0" fmla="*/ 125984 h 887984"/>
              <a:gd name="connsiteX1" fmla="*/ 151735 w 932785"/>
              <a:gd name="connsiteY1" fmla="*/ 230759 h 887984"/>
              <a:gd name="connsiteX2" fmla="*/ 46960 w 932785"/>
              <a:gd name="connsiteY2" fmla="*/ 887984 h 887984"/>
              <a:gd name="connsiteX0" fmla="*/ 932785 w 932785"/>
              <a:gd name="connsiteY0" fmla="*/ 41382 h 803382"/>
              <a:gd name="connsiteX1" fmla="*/ 151735 w 932785"/>
              <a:gd name="connsiteY1" fmla="*/ 146157 h 803382"/>
              <a:gd name="connsiteX2" fmla="*/ 46960 w 932785"/>
              <a:gd name="connsiteY2" fmla="*/ 803382 h 803382"/>
              <a:gd name="connsiteX0" fmla="*/ 189340 w 189340"/>
              <a:gd name="connsiteY0" fmla="*/ 6736 h 1702186"/>
              <a:gd name="connsiteX1" fmla="*/ 132190 w 189340"/>
              <a:gd name="connsiteY1" fmla="*/ 1044961 h 1702186"/>
              <a:gd name="connsiteX2" fmla="*/ 27415 w 189340"/>
              <a:gd name="connsiteY2" fmla="*/ 1702186 h 1702186"/>
              <a:gd name="connsiteX0" fmla="*/ 855737 w 855737"/>
              <a:gd name="connsiteY0" fmla="*/ 5639 h 1053674"/>
              <a:gd name="connsiteX1" fmla="*/ 798587 w 855737"/>
              <a:gd name="connsiteY1" fmla="*/ 1043864 h 1053674"/>
              <a:gd name="connsiteX2" fmla="*/ 8012 w 855737"/>
              <a:gd name="connsiteY2" fmla="*/ 615239 h 1053674"/>
              <a:gd name="connsiteX0" fmla="*/ 856133 w 856133"/>
              <a:gd name="connsiteY0" fmla="*/ 9555 h 623238"/>
              <a:gd name="connsiteX1" fmla="*/ 760883 w 856133"/>
              <a:gd name="connsiteY1" fmla="*/ 600105 h 623238"/>
              <a:gd name="connsiteX2" fmla="*/ 8408 w 856133"/>
              <a:gd name="connsiteY2" fmla="*/ 619155 h 623238"/>
              <a:gd name="connsiteX0" fmla="*/ 856133 w 885266"/>
              <a:gd name="connsiteY0" fmla="*/ 0 h 613683"/>
              <a:gd name="connsiteX1" fmla="*/ 760883 w 885266"/>
              <a:gd name="connsiteY1" fmla="*/ 590550 h 613683"/>
              <a:gd name="connsiteX2" fmla="*/ 8408 w 885266"/>
              <a:gd name="connsiteY2" fmla="*/ 609600 h 613683"/>
              <a:gd name="connsiteX0" fmla="*/ 847725 w 876858"/>
              <a:gd name="connsiteY0" fmla="*/ 0 h 692079"/>
              <a:gd name="connsiteX1" fmla="*/ 752475 w 876858"/>
              <a:gd name="connsiteY1" fmla="*/ 590550 h 692079"/>
              <a:gd name="connsiteX2" fmla="*/ 0 w 876858"/>
              <a:gd name="connsiteY2" fmla="*/ 609600 h 692079"/>
              <a:gd name="connsiteX0" fmla="*/ 847725 w 869764"/>
              <a:gd name="connsiteY0" fmla="*/ 0 h 688494"/>
              <a:gd name="connsiteX1" fmla="*/ 723900 w 869764"/>
              <a:gd name="connsiteY1" fmla="*/ 581025 h 688494"/>
              <a:gd name="connsiteX2" fmla="*/ 0 w 869764"/>
              <a:gd name="connsiteY2" fmla="*/ 609600 h 688494"/>
              <a:gd name="connsiteX0" fmla="*/ 847725 w 869764"/>
              <a:gd name="connsiteY0" fmla="*/ 0 h 695912"/>
              <a:gd name="connsiteX1" fmla="*/ 723900 w 869764"/>
              <a:gd name="connsiteY1" fmla="*/ 600075 h 695912"/>
              <a:gd name="connsiteX2" fmla="*/ 0 w 869764"/>
              <a:gd name="connsiteY2" fmla="*/ 609600 h 69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9764" h="695912">
                <a:moveTo>
                  <a:pt x="847725" y="0"/>
                </a:moveTo>
                <a:cubicBezTo>
                  <a:pt x="897731" y="119062"/>
                  <a:pt x="865188" y="498475"/>
                  <a:pt x="723900" y="600075"/>
                </a:cubicBezTo>
                <a:cubicBezTo>
                  <a:pt x="582612" y="701675"/>
                  <a:pt x="392906" y="747712"/>
                  <a:pt x="0" y="60960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5676742-04FA-4B43-92B3-23C4E35C8A63}"/>
              </a:ext>
            </a:extLst>
          </p:cNvPr>
          <p:cNvSpPr/>
          <p:nvPr/>
        </p:nvSpPr>
        <p:spPr>
          <a:xfrm>
            <a:off x="1847851" y="3400425"/>
            <a:ext cx="400050" cy="2686050"/>
          </a:xfrm>
          <a:custGeom>
            <a:avLst/>
            <a:gdLst>
              <a:gd name="connsiteX0" fmla="*/ 0 w 428625"/>
              <a:gd name="connsiteY0" fmla="*/ 2743200 h 2743200"/>
              <a:gd name="connsiteX1" fmla="*/ 333375 w 428625"/>
              <a:gd name="connsiteY1" fmla="*/ 17430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050" h="2686050">
                <a:moveTo>
                  <a:pt x="0" y="2686050"/>
                </a:moveTo>
                <a:cubicBezTo>
                  <a:pt x="26194" y="2557462"/>
                  <a:pt x="238125" y="2152650"/>
                  <a:pt x="304800" y="1704975"/>
                </a:cubicBezTo>
                <a:cubicBezTo>
                  <a:pt x="371475" y="1257300"/>
                  <a:pt x="388143" y="80962"/>
                  <a:pt x="400050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3" name="Freeform: Shape 572">
            <a:extLst>
              <a:ext uri="{FF2B5EF4-FFF2-40B4-BE49-F238E27FC236}">
                <a16:creationId xmlns:a16="http://schemas.microsoft.com/office/drawing/2014/main" id="{E526F989-D7B4-468F-97D8-48FCD5A38D0F}"/>
              </a:ext>
            </a:extLst>
          </p:cNvPr>
          <p:cNvSpPr/>
          <p:nvPr/>
        </p:nvSpPr>
        <p:spPr>
          <a:xfrm>
            <a:off x="1428751" y="5419725"/>
            <a:ext cx="333375" cy="742950"/>
          </a:xfrm>
          <a:custGeom>
            <a:avLst/>
            <a:gdLst>
              <a:gd name="connsiteX0" fmla="*/ 0 w 428625"/>
              <a:gd name="connsiteY0" fmla="*/ 2743200 h 2743200"/>
              <a:gd name="connsiteX1" fmla="*/ 333375 w 428625"/>
              <a:gd name="connsiteY1" fmla="*/ 17430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704757 w 705581"/>
              <a:gd name="connsiteY0" fmla="*/ 2505075 h 2505075"/>
              <a:gd name="connsiteX1" fmla="*/ 28482 w 705581"/>
              <a:gd name="connsiteY1" fmla="*/ 1704975 h 2505075"/>
              <a:gd name="connsiteX2" fmla="*/ 123732 w 705581"/>
              <a:gd name="connsiteY2" fmla="*/ 0 h 2505075"/>
              <a:gd name="connsiteX0" fmla="*/ 581025 w 581025"/>
              <a:gd name="connsiteY0" fmla="*/ 2505075 h 2505075"/>
              <a:gd name="connsiteX1" fmla="*/ 0 w 581025"/>
              <a:gd name="connsiteY1" fmla="*/ 0 h 2505075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333375 w 333375"/>
              <a:gd name="connsiteY0" fmla="*/ 742950 h 742950"/>
              <a:gd name="connsiteX1" fmla="*/ 0 w 333375"/>
              <a:gd name="connsiteY1" fmla="*/ 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3375" h="742950">
                <a:moveTo>
                  <a:pt x="333375" y="742950"/>
                </a:moveTo>
                <a:cubicBezTo>
                  <a:pt x="222250" y="495300"/>
                  <a:pt x="25400" y="38100"/>
                  <a:pt x="0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4" name="Freeform: Shape 573">
            <a:extLst>
              <a:ext uri="{FF2B5EF4-FFF2-40B4-BE49-F238E27FC236}">
                <a16:creationId xmlns:a16="http://schemas.microsoft.com/office/drawing/2014/main" id="{67A0831A-2A81-48AE-A508-6301668F8F43}"/>
              </a:ext>
            </a:extLst>
          </p:cNvPr>
          <p:cNvSpPr/>
          <p:nvPr/>
        </p:nvSpPr>
        <p:spPr>
          <a:xfrm>
            <a:off x="5638801" y="6010275"/>
            <a:ext cx="1685925" cy="2152650"/>
          </a:xfrm>
          <a:custGeom>
            <a:avLst/>
            <a:gdLst>
              <a:gd name="connsiteX0" fmla="*/ 0 w 428625"/>
              <a:gd name="connsiteY0" fmla="*/ 2743200 h 2743200"/>
              <a:gd name="connsiteX1" fmla="*/ 333375 w 428625"/>
              <a:gd name="connsiteY1" fmla="*/ 17430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704757 w 705581"/>
              <a:gd name="connsiteY0" fmla="*/ 2505075 h 2505075"/>
              <a:gd name="connsiteX1" fmla="*/ 28482 w 705581"/>
              <a:gd name="connsiteY1" fmla="*/ 1704975 h 2505075"/>
              <a:gd name="connsiteX2" fmla="*/ 123732 w 705581"/>
              <a:gd name="connsiteY2" fmla="*/ 0 h 2505075"/>
              <a:gd name="connsiteX0" fmla="*/ 581025 w 581025"/>
              <a:gd name="connsiteY0" fmla="*/ 2505075 h 2505075"/>
              <a:gd name="connsiteX1" fmla="*/ 0 w 581025"/>
              <a:gd name="connsiteY1" fmla="*/ 0 h 2505075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1724025 w 1724025"/>
              <a:gd name="connsiteY0" fmla="*/ 2181225 h 2181225"/>
              <a:gd name="connsiteX1" fmla="*/ 0 w 1724025"/>
              <a:gd name="connsiteY1" fmla="*/ 0 h 2181225"/>
              <a:gd name="connsiteX0" fmla="*/ 1685925 w 1685925"/>
              <a:gd name="connsiteY0" fmla="*/ 2152650 h 2152650"/>
              <a:gd name="connsiteX1" fmla="*/ 0 w 1685925"/>
              <a:gd name="connsiteY1" fmla="*/ 0 h 2152650"/>
              <a:gd name="connsiteX0" fmla="*/ 1685925 w 1685925"/>
              <a:gd name="connsiteY0" fmla="*/ 2152650 h 2152650"/>
              <a:gd name="connsiteX1" fmla="*/ 0 w 1685925"/>
              <a:gd name="connsiteY1" fmla="*/ 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85925" h="2152650">
                <a:moveTo>
                  <a:pt x="1685925" y="2152650"/>
                </a:moveTo>
                <a:cubicBezTo>
                  <a:pt x="1555750" y="1943100"/>
                  <a:pt x="25400" y="38100"/>
                  <a:pt x="0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5" name="Freeform: Shape 574">
            <a:extLst>
              <a:ext uri="{FF2B5EF4-FFF2-40B4-BE49-F238E27FC236}">
                <a16:creationId xmlns:a16="http://schemas.microsoft.com/office/drawing/2014/main" id="{0B926745-91AC-49E2-89F6-E151CF617D42}"/>
              </a:ext>
            </a:extLst>
          </p:cNvPr>
          <p:cNvSpPr/>
          <p:nvPr/>
        </p:nvSpPr>
        <p:spPr>
          <a:xfrm>
            <a:off x="7391403" y="4533900"/>
            <a:ext cx="296854" cy="838200"/>
          </a:xfrm>
          <a:custGeom>
            <a:avLst/>
            <a:gdLst>
              <a:gd name="connsiteX0" fmla="*/ 0 w 428625"/>
              <a:gd name="connsiteY0" fmla="*/ 2743200 h 2743200"/>
              <a:gd name="connsiteX1" fmla="*/ 333375 w 428625"/>
              <a:gd name="connsiteY1" fmla="*/ 17430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704757 w 705581"/>
              <a:gd name="connsiteY0" fmla="*/ 2505075 h 2505075"/>
              <a:gd name="connsiteX1" fmla="*/ 28482 w 705581"/>
              <a:gd name="connsiteY1" fmla="*/ 1704975 h 2505075"/>
              <a:gd name="connsiteX2" fmla="*/ 123732 w 705581"/>
              <a:gd name="connsiteY2" fmla="*/ 0 h 2505075"/>
              <a:gd name="connsiteX0" fmla="*/ 581025 w 581025"/>
              <a:gd name="connsiteY0" fmla="*/ 2505075 h 2505075"/>
              <a:gd name="connsiteX1" fmla="*/ 0 w 581025"/>
              <a:gd name="connsiteY1" fmla="*/ 0 h 2505075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17339 w 342204"/>
              <a:gd name="connsiteY0" fmla="*/ 876300 h 876300"/>
              <a:gd name="connsiteX1" fmla="*/ 341189 w 342204"/>
              <a:gd name="connsiteY1" fmla="*/ 0 h 876300"/>
              <a:gd name="connsiteX0" fmla="*/ 0 w 325294"/>
              <a:gd name="connsiteY0" fmla="*/ 876300 h 876300"/>
              <a:gd name="connsiteX1" fmla="*/ 323850 w 325294"/>
              <a:gd name="connsiteY1" fmla="*/ 0 h 876300"/>
              <a:gd name="connsiteX0" fmla="*/ 0 w 296854"/>
              <a:gd name="connsiteY0" fmla="*/ 838200 h 838200"/>
              <a:gd name="connsiteX1" fmla="*/ 295275 w 296854"/>
              <a:gd name="connsiteY1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6854" h="838200">
                <a:moveTo>
                  <a:pt x="0" y="838200"/>
                </a:moveTo>
                <a:cubicBezTo>
                  <a:pt x="31750" y="714375"/>
                  <a:pt x="320675" y="38100"/>
                  <a:pt x="295275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6" name="Freeform: Shape 575">
            <a:extLst>
              <a:ext uri="{FF2B5EF4-FFF2-40B4-BE49-F238E27FC236}">
                <a16:creationId xmlns:a16="http://schemas.microsoft.com/office/drawing/2014/main" id="{2EE75467-BD16-4E25-8BD8-330D9F6EC1DC}"/>
              </a:ext>
            </a:extLst>
          </p:cNvPr>
          <p:cNvSpPr/>
          <p:nvPr/>
        </p:nvSpPr>
        <p:spPr>
          <a:xfrm>
            <a:off x="7219723" y="8305799"/>
            <a:ext cx="98843" cy="714375"/>
          </a:xfrm>
          <a:custGeom>
            <a:avLst/>
            <a:gdLst>
              <a:gd name="connsiteX0" fmla="*/ 0 w 428625"/>
              <a:gd name="connsiteY0" fmla="*/ 2743200 h 2743200"/>
              <a:gd name="connsiteX1" fmla="*/ 333375 w 428625"/>
              <a:gd name="connsiteY1" fmla="*/ 17430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704757 w 705581"/>
              <a:gd name="connsiteY0" fmla="*/ 2505075 h 2505075"/>
              <a:gd name="connsiteX1" fmla="*/ 28482 w 705581"/>
              <a:gd name="connsiteY1" fmla="*/ 1704975 h 2505075"/>
              <a:gd name="connsiteX2" fmla="*/ 123732 w 705581"/>
              <a:gd name="connsiteY2" fmla="*/ 0 h 2505075"/>
              <a:gd name="connsiteX0" fmla="*/ 581025 w 581025"/>
              <a:gd name="connsiteY0" fmla="*/ 2505075 h 2505075"/>
              <a:gd name="connsiteX1" fmla="*/ 0 w 581025"/>
              <a:gd name="connsiteY1" fmla="*/ 0 h 2505075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17339 w 342204"/>
              <a:gd name="connsiteY0" fmla="*/ 876300 h 876300"/>
              <a:gd name="connsiteX1" fmla="*/ 341189 w 342204"/>
              <a:gd name="connsiteY1" fmla="*/ 0 h 876300"/>
              <a:gd name="connsiteX0" fmla="*/ 0 w 325294"/>
              <a:gd name="connsiteY0" fmla="*/ 876300 h 876300"/>
              <a:gd name="connsiteX1" fmla="*/ 323850 w 325294"/>
              <a:gd name="connsiteY1" fmla="*/ 0 h 876300"/>
              <a:gd name="connsiteX0" fmla="*/ 0 w 296854"/>
              <a:gd name="connsiteY0" fmla="*/ 838200 h 838200"/>
              <a:gd name="connsiteX1" fmla="*/ 295275 w 296854"/>
              <a:gd name="connsiteY1" fmla="*/ 0 h 838200"/>
              <a:gd name="connsiteX0" fmla="*/ 0 w 99754"/>
              <a:gd name="connsiteY0" fmla="*/ 714375 h 714375"/>
              <a:gd name="connsiteX1" fmla="*/ 95250 w 99754"/>
              <a:gd name="connsiteY1" fmla="*/ 0 h 714375"/>
              <a:gd name="connsiteX0" fmla="*/ 230 w 98843"/>
              <a:gd name="connsiteY0" fmla="*/ 714375 h 714375"/>
              <a:gd name="connsiteX1" fmla="*/ 95480 w 98843"/>
              <a:gd name="connsiteY1" fmla="*/ 0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8843" h="714375">
                <a:moveTo>
                  <a:pt x="230" y="714375"/>
                </a:moveTo>
                <a:cubicBezTo>
                  <a:pt x="-6120" y="628650"/>
                  <a:pt x="120880" y="38100"/>
                  <a:pt x="95480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7" name="Freeform: Shape 576">
            <a:extLst>
              <a:ext uri="{FF2B5EF4-FFF2-40B4-BE49-F238E27FC236}">
                <a16:creationId xmlns:a16="http://schemas.microsoft.com/office/drawing/2014/main" id="{0039E9EF-B7CE-403F-B42E-21C779B080FB}"/>
              </a:ext>
            </a:extLst>
          </p:cNvPr>
          <p:cNvSpPr/>
          <p:nvPr/>
        </p:nvSpPr>
        <p:spPr>
          <a:xfrm>
            <a:off x="8943978" y="5400674"/>
            <a:ext cx="448730" cy="1000125"/>
          </a:xfrm>
          <a:custGeom>
            <a:avLst/>
            <a:gdLst>
              <a:gd name="connsiteX0" fmla="*/ 0 w 428625"/>
              <a:gd name="connsiteY0" fmla="*/ 2743200 h 2743200"/>
              <a:gd name="connsiteX1" fmla="*/ 333375 w 428625"/>
              <a:gd name="connsiteY1" fmla="*/ 17430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704757 w 705581"/>
              <a:gd name="connsiteY0" fmla="*/ 2505075 h 2505075"/>
              <a:gd name="connsiteX1" fmla="*/ 28482 w 705581"/>
              <a:gd name="connsiteY1" fmla="*/ 1704975 h 2505075"/>
              <a:gd name="connsiteX2" fmla="*/ 123732 w 705581"/>
              <a:gd name="connsiteY2" fmla="*/ 0 h 2505075"/>
              <a:gd name="connsiteX0" fmla="*/ 581025 w 581025"/>
              <a:gd name="connsiteY0" fmla="*/ 2505075 h 2505075"/>
              <a:gd name="connsiteX1" fmla="*/ 0 w 581025"/>
              <a:gd name="connsiteY1" fmla="*/ 0 h 2505075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17339 w 342204"/>
              <a:gd name="connsiteY0" fmla="*/ 876300 h 876300"/>
              <a:gd name="connsiteX1" fmla="*/ 341189 w 342204"/>
              <a:gd name="connsiteY1" fmla="*/ 0 h 876300"/>
              <a:gd name="connsiteX0" fmla="*/ 0 w 325294"/>
              <a:gd name="connsiteY0" fmla="*/ 876300 h 876300"/>
              <a:gd name="connsiteX1" fmla="*/ 323850 w 325294"/>
              <a:gd name="connsiteY1" fmla="*/ 0 h 876300"/>
              <a:gd name="connsiteX0" fmla="*/ 0 w 296854"/>
              <a:gd name="connsiteY0" fmla="*/ 838200 h 838200"/>
              <a:gd name="connsiteX1" fmla="*/ 295275 w 296854"/>
              <a:gd name="connsiteY1" fmla="*/ 0 h 838200"/>
              <a:gd name="connsiteX0" fmla="*/ 0 w 448730"/>
              <a:gd name="connsiteY0" fmla="*/ 1000125 h 1000125"/>
              <a:gd name="connsiteX1" fmla="*/ 447675 w 448730"/>
              <a:gd name="connsiteY1" fmla="*/ 0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8730" h="1000125">
                <a:moveTo>
                  <a:pt x="0" y="1000125"/>
                </a:moveTo>
                <a:cubicBezTo>
                  <a:pt x="31750" y="876300"/>
                  <a:pt x="473075" y="38100"/>
                  <a:pt x="447675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8" name="Freeform: Shape 577">
            <a:extLst>
              <a:ext uri="{FF2B5EF4-FFF2-40B4-BE49-F238E27FC236}">
                <a16:creationId xmlns:a16="http://schemas.microsoft.com/office/drawing/2014/main" id="{3B9BD5FF-7429-4778-A4FE-2EB5CD1C3407}"/>
              </a:ext>
            </a:extLst>
          </p:cNvPr>
          <p:cNvSpPr/>
          <p:nvPr/>
        </p:nvSpPr>
        <p:spPr>
          <a:xfrm>
            <a:off x="10868026" y="8296275"/>
            <a:ext cx="352425" cy="771525"/>
          </a:xfrm>
          <a:custGeom>
            <a:avLst/>
            <a:gdLst>
              <a:gd name="connsiteX0" fmla="*/ 0 w 428625"/>
              <a:gd name="connsiteY0" fmla="*/ 2743200 h 2743200"/>
              <a:gd name="connsiteX1" fmla="*/ 333375 w 428625"/>
              <a:gd name="connsiteY1" fmla="*/ 17430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704757 w 705581"/>
              <a:gd name="connsiteY0" fmla="*/ 2505075 h 2505075"/>
              <a:gd name="connsiteX1" fmla="*/ 28482 w 705581"/>
              <a:gd name="connsiteY1" fmla="*/ 1704975 h 2505075"/>
              <a:gd name="connsiteX2" fmla="*/ 123732 w 705581"/>
              <a:gd name="connsiteY2" fmla="*/ 0 h 2505075"/>
              <a:gd name="connsiteX0" fmla="*/ 581025 w 581025"/>
              <a:gd name="connsiteY0" fmla="*/ 2505075 h 2505075"/>
              <a:gd name="connsiteX1" fmla="*/ 0 w 581025"/>
              <a:gd name="connsiteY1" fmla="*/ 0 h 2505075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17339 w 342204"/>
              <a:gd name="connsiteY0" fmla="*/ 876300 h 876300"/>
              <a:gd name="connsiteX1" fmla="*/ 341189 w 342204"/>
              <a:gd name="connsiteY1" fmla="*/ 0 h 876300"/>
              <a:gd name="connsiteX0" fmla="*/ 0 w 325294"/>
              <a:gd name="connsiteY0" fmla="*/ 876300 h 876300"/>
              <a:gd name="connsiteX1" fmla="*/ 323850 w 325294"/>
              <a:gd name="connsiteY1" fmla="*/ 0 h 876300"/>
              <a:gd name="connsiteX0" fmla="*/ 0 w 296854"/>
              <a:gd name="connsiteY0" fmla="*/ 838200 h 838200"/>
              <a:gd name="connsiteX1" fmla="*/ 295275 w 296854"/>
              <a:gd name="connsiteY1" fmla="*/ 0 h 838200"/>
              <a:gd name="connsiteX0" fmla="*/ 352425 w 354412"/>
              <a:gd name="connsiteY0" fmla="*/ 809625 h 809625"/>
              <a:gd name="connsiteX1" fmla="*/ 0 w 354412"/>
              <a:gd name="connsiteY1" fmla="*/ 0 h 809625"/>
              <a:gd name="connsiteX0" fmla="*/ 352425 w 352425"/>
              <a:gd name="connsiteY0" fmla="*/ 809625 h 809625"/>
              <a:gd name="connsiteX1" fmla="*/ 0 w 352425"/>
              <a:gd name="connsiteY1" fmla="*/ 0 h 809625"/>
              <a:gd name="connsiteX0" fmla="*/ 352425 w 352425"/>
              <a:gd name="connsiteY0" fmla="*/ 809625 h 809625"/>
              <a:gd name="connsiteX1" fmla="*/ 0 w 352425"/>
              <a:gd name="connsiteY1" fmla="*/ 0 h 809625"/>
              <a:gd name="connsiteX0" fmla="*/ 323850 w 323850"/>
              <a:gd name="connsiteY0" fmla="*/ 771525 h 771525"/>
              <a:gd name="connsiteX1" fmla="*/ 0 w 323850"/>
              <a:gd name="connsiteY1" fmla="*/ 0 h 771525"/>
              <a:gd name="connsiteX0" fmla="*/ 333375 w 333375"/>
              <a:gd name="connsiteY0" fmla="*/ 771525 h 771525"/>
              <a:gd name="connsiteX1" fmla="*/ 0 w 333375"/>
              <a:gd name="connsiteY1" fmla="*/ 0 h 771525"/>
              <a:gd name="connsiteX0" fmla="*/ 352425 w 352425"/>
              <a:gd name="connsiteY0" fmla="*/ 771525 h 771525"/>
              <a:gd name="connsiteX1" fmla="*/ 0 w 352425"/>
              <a:gd name="connsiteY1" fmla="*/ 0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425" h="771525">
                <a:moveTo>
                  <a:pt x="352425" y="771525"/>
                </a:moveTo>
                <a:cubicBezTo>
                  <a:pt x="327025" y="752475"/>
                  <a:pt x="25400" y="38100"/>
                  <a:pt x="0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9" name="Freeform: Shape 578">
            <a:extLst>
              <a:ext uri="{FF2B5EF4-FFF2-40B4-BE49-F238E27FC236}">
                <a16:creationId xmlns:a16="http://schemas.microsoft.com/office/drawing/2014/main" id="{0E080905-13D5-412F-914B-D98CEB34BF36}"/>
              </a:ext>
            </a:extLst>
          </p:cNvPr>
          <p:cNvSpPr/>
          <p:nvPr/>
        </p:nvSpPr>
        <p:spPr>
          <a:xfrm>
            <a:off x="10813494" y="6038849"/>
            <a:ext cx="1178483" cy="2009775"/>
          </a:xfrm>
          <a:custGeom>
            <a:avLst/>
            <a:gdLst>
              <a:gd name="connsiteX0" fmla="*/ 0 w 428625"/>
              <a:gd name="connsiteY0" fmla="*/ 2743200 h 2743200"/>
              <a:gd name="connsiteX1" fmla="*/ 333375 w 428625"/>
              <a:gd name="connsiteY1" fmla="*/ 17430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704757 w 705581"/>
              <a:gd name="connsiteY0" fmla="*/ 2505075 h 2505075"/>
              <a:gd name="connsiteX1" fmla="*/ 28482 w 705581"/>
              <a:gd name="connsiteY1" fmla="*/ 1704975 h 2505075"/>
              <a:gd name="connsiteX2" fmla="*/ 123732 w 705581"/>
              <a:gd name="connsiteY2" fmla="*/ 0 h 2505075"/>
              <a:gd name="connsiteX0" fmla="*/ 581025 w 581025"/>
              <a:gd name="connsiteY0" fmla="*/ 2505075 h 2505075"/>
              <a:gd name="connsiteX1" fmla="*/ 0 w 581025"/>
              <a:gd name="connsiteY1" fmla="*/ 0 h 2505075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17339 w 342204"/>
              <a:gd name="connsiteY0" fmla="*/ 876300 h 876300"/>
              <a:gd name="connsiteX1" fmla="*/ 341189 w 342204"/>
              <a:gd name="connsiteY1" fmla="*/ 0 h 876300"/>
              <a:gd name="connsiteX0" fmla="*/ 0 w 325294"/>
              <a:gd name="connsiteY0" fmla="*/ 876300 h 876300"/>
              <a:gd name="connsiteX1" fmla="*/ 323850 w 325294"/>
              <a:gd name="connsiteY1" fmla="*/ 0 h 876300"/>
              <a:gd name="connsiteX0" fmla="*/ 0 w 296854"/>
              <a:gd name="connsiteY0" fmla="*/ 838200 h 838200"/>
              <a:gd name="connsiteX1" fmla="*/ 295275 w 296854"/>
              <a:gd name="connsiteY1" fmla="*/ 0 h 838200"/>
              <a:gd name="connsiteX0" fmla="*/ 0 w 1162462"/>
              <a:gd name="connsiteY0" fmla="*/ 2009775 h 2009775"/>
              <a:gd name="connsiteX1" fmla="*/ 1162050 w 1162462"/>
              <a:gd name="connsiteY1" fmla="*/ 0 h 2009775"/>
              <a:gd name="connsiteX0" fmla="*/ 16433 w 1178483"/>
              <a:gd name="connsiteY0" fmla="*/ 2009775 h 2009775"/>
              <a:gd name="connsiteX1" fmla="*/ 1178483 w 1178483"/>
              <a:gd name="connsiteY1" fmla="*/ 0 h 2009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78483" h="2009775">
                <a:moveTo>
                  <a:pt x="16433" y="2009775"/>
                </a:moveTo>
                <a:cubicBezTo>
                  <a:pt x="48183" y="1885950"/>
                  <a:pt x="-310592" y="647700"/>
                  <a:pt x="1178483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80" name="Freeform: Shape 579">
            <a:extLst>
              <a:ext uri="{FF2B5EF4-FFF2-40B4-BE49-F238E27FC236}">
                <a16:creationId xmlns:a16="http://schemas.microsoft.com/office/drawing/2014/main" id="{9EC2BEFF-229C-4A0F-A4B9-E53D17D6200F}"/>
              </a:ext>
            </a:extLst>
          </p:cNvPr>
          <p:cNvSpPr/>
          <p:nvPr/>
        </p:nvSpPr>
        <p:spPr>
          <a:xfrm>
            <a:off x="12172953" y="5638800"/>
            <a:ext cx="164573" cy="228600"/>
          </a:xfrm>
          <a:custGeom>
            <a:avLst/>
            <a:gdLst>
              <a:gd name="connsiteX0" fmla="*/ 0 w 428625"/>
              <a:gd name="connsiteY0" fmla="*/ 2743200 h 2743200"/>
              <a:gd name="connsiteX1" fmla="*/ 333375 w 428625"/>
              <a:gd name="connsiteY1" fmla="*/ 17430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704757 w 705581"/>
              <a:gd name="connsiteY0" fmla="*/ 2505075 h 2505075"/>
              <a:gd name="connsiteX1" fmla="*/ 28482 w 705581"/>
              <a:gd name="connsiteY1" fmla="*/ 1704975 h 2505075"/>
              <a:gd name="connsiteX2" fmla="*/ 123732 w 705581"/>
              <a:gd name="connsiteY2" fmla="*/ 0 h 2505075"/>
              <a:gd name="connsiteX0" fmla="*/ 581025 w 581025"/>
              <a:gd name="connsiteY0" fmla="*/ 2505075 h 2505075"/>
              <a:gd name="connsiteX1" fmla="*/ 0 w 581025"/>
              <a:gd name="connsiteY1" fmla="*/ 0 h 2505075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17339 w 342204"/>
              <a:gd name="connsiteY0" fmla="*/ 876300 h 876300"/>
              <a:gd name="connsiteX1" fmla="*/ 341189 w 342204"/>
              <a:gd name="connsiteY1" fmla="*/ 0 h 876300"/>
              <a:gd name="connsiteX0" fmla="*/ 0 w 325294"/>
              <a:gd name="connsiteY0" fmla="*/ 876300 h 876300"/>
              <a:gd name="connsiteX1" fmla="*/ 323850 w 325294"/>
              <a:gd name="connsiteY1" fmla="*/ 0 h 876300"/>
              <a:gd name="connsiteX0" fmla="*/ 0 w 296854"/>
              <a:gd name="connsiteY0" fmla="*/ 838200 h 838200"/>
              <a:gd name="connsiteX1" fmla="*/ 295275 w 296854"/>
              <a:gd name="connsiteY1" fmla="*/ 0 h 838200"/>
              <a:gd name="connsiteX0" fmla="*/ 0 w 448730"/>
              <a:gd name="connsiteY0" fmla="*/ 1000125 h 1000125"/>
              <a:gd name="connsiteX1" fmla="*/ 447675 w 448730"/>
              <a:gd name="connsiteY1" fmla="*/ 0 h 1000125"/>
              <a:gd name="connsiteX0" fmla="*/ 0 w 192896"/>
              <a:gd name="connsiteY0" fmla="*/ 266700 h 266700"/>
              <a:gd name="connsiteX1" fmla="*/ 190500 w 192896"/>
              <a:gd name="connsiteY1" fmla="*/ 0 h 266700"/>
              <a:gd name="connsiteX0" fmla="*/ 0 w 146006"/>
              <a:gd name="connsiteY0" fmla="*/ 266700 h 266700"/>
              <a:gd name="connsiteX1" fmla="*/ 142875 w 146006"/>
              <a:gd name="connsiteY1" fmla="*/ 0 h 266700"/>
              <a:gd name="connsiteX0" fmla="*/ 0 w 145830"/>
              <a:gd name="connsiteY0" fmla="*/ 266700 h 266700"/>
              <a:gd name="connsiteX1" fmla="*/ 142875 w 145830"/>
              <a:gd name="connsiteY1" fmla="*/ 0 h 266700"/>
              <a:gd name="connsiteX0" fmla="*/ 0 w 183374"/>
              <a:gd name="connsiteY0" fmla="*/ 247650 h 247650"/>
              <a:gd name="connsiteX1" fmla="*/ 180975 w 183374"/>
              <a:gd name="connsiteY1" fmla="*/ 0 h 247650"/>
              <a:gd name="connsiteX0" fmla="*/ 0 w 145830"/>
              <a:gd name="connsiteY0" fmla="*/ 247650 h 247650"/>
              <a:gd name="connsiteX1" fmla="*/ 142875 w 145830"/>
              <a:gd name="connsiteY1" fmla="*/ 0 h 247650"/>
              <a:gd name="connsiteX0" fmla="*/ 0 w 164573"/>
              <a:gd name="connsiteY0" fmla="*/ 228600 h 228600"/>
              <a:gd name="connsiteX1" fmla="*/ 161925 w 164573"/>
              <a:gd name="connsiteY1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4573" h="228600">
                <a:moveTo>
                  <a:pt x="0" y="228600"/>
                </a:moveTo>
                <a:cubicBezTo>
                  <a:pt x="22225" y="219075"/>
                  <a:pt x="187325" y="38100"/>
                  <a:pt x="161925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81" name="Freeform: Shape 580">
            <a:extLst>
              <a:ext uri="{FF2B5EF4-FFF2-40B4-BE49-F238E27FC236}">
                <a16:creationId xmlns:a16="http://schemas.microsoft.com/office/drawing/2014/main" id="{26C070E8-5097-4048-9883-67BC7169D1D6}"/>
              </a:ext>
            </a:extLst>
          </p:cNvPr>
          <p:cNvSpPr/>
          <p:nvPr/>
        </p:nvSpPr>
        <p:spPr>
          <a:xfrm>
            <a:off x="12992101" y="4724399"/>
            <a:ext cx="219075" cy="485775"/>
          </a:xfrm>
          <a:custGeom>
            <a:avLst/>
            <a:gdLst>
              <a:gd name="connsiteX0" fmla="*/ 0 w 428625"/>
              <a:gd name="connsiteY0" fmla="*/ 2743200 h 2743200"/>
              <a:gd name="connsiteX1" fmla="*/ 333375 w 428625"/>
              <a:gd name="connsiteY1" fmla="*/ 17430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28625"/>
              <a:gd name="connsiteY0" fmla="*/ 2743200 h 2743200"/>
              <a:gd name="connsiteX1" fmla="*/ 314325 w 428625"/>
              <a:gd name="connsiteY1" fmla="*/ 1704975 h 2743200"/>
              <a:gd name="connsiteX2" fmla="*/ 428625 w 428625"/>
              <a:gd name="connsiteY2" fmla="*/ 0 h 274320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19100"/>
              <a:gd name="connsiteY0" fmla="*/ 2686050 h 2686050"/>
              <a:gd name="connsiteX1" fmla="*/ 304800 w 419100"/>
              <a:gd name="connsiteY1" fmla="*/ 1704975 h 2686050"/>
              <a:gd name="connsiteX2" fmla="*/ 419100 w 41910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0 w 400050"/>
              <a:gd name="connsiteY0" fmla="*/ 2686050 h 2686050"/>
              <a:gd name="connsiteX1" fmla="*/ 304800 w 400050"/>
              <a:gd name="connsiteY1" fmla="*/ 1704975 h 2686050"/>
              <a:gd name="connsiteX2" fmla="*/ 400050 w 400050"/>
              <a:gd name="connsiteY2" fmla="*/ 0 h 2686050"/>
              <a:gd name="connsiteX0" fmla="*/ 704757 w 705581"/>
              <a:gd name="connsiteY0" fmla="*/ 2505075 h 2505075"/>
              <a:gd name="connsiteX1" fmla="*/ 28482 w 705581"/>
              <a:gd name="connsiteY1" fmla="*/ 1704975 h 2505075"/>
              <a:gd name="connsiteX2" fmla="*/ 123732 w 705581"/>
              <a:gd name="connsiteY2" fmla="*/ 0 h 2505075"/>
              <a:gd name="connsiteX0" fmla="*/ 581025 w 581025"/>
              <a:gd name="connsiteY0" fmla="*/ 2505075 h 2505075"/>
              <a:gd name="connsiteX1" fmla="*/ 0 w 581025"/>
              <a:gd name="connsiteY1" fmla="*/ 0 h 2505075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333375 w 333375"/>
              <a:gd name="connsiteY0" fmla="*/ 742950 h 742950"/>
              <a:gd name="connsiteX1" fmla="*/ 0 w 333375"/>
              <a:gd name="connsiteY1" fmla="*/ 0 h 742950"/>
              <a:gd name="connsiteX0" fmla="*/ 17339 w 342204"/>
              <a:gd name="connsiteY0" fmla="*/ 876300 h 876300"/>
              <a:gd name="connsiteX1" fmla="*/ 341189 w 342204"/>
              <a:gd name="connsiteY1" fmla="*/ 0 h 876300"/>
              <a:gd name="connsiteX0" fmla="*/ 0 w 325294"/>
              <a:gd name="connsiteY0" fmla="*/ 876300 h 876300"/>
              <a:gd name="connsiteX1" fmla="*/ 323850 w 325294"/>
              <a:gd name="connsiteY1" fmla="*/ 0 h 876300"/>
              <a:gd name="connsiteX0" fmla="*/ 0 w 296854"/>
              <a:gd name="connsiteY0" fmla="*/ 838200 h 838200"/>
              <a:gd name="connsiteX1" fmla="*/ 295275 w 296854"/>
              <a:gd name="connsiteY1" fmla="*/ 0 h 838200"/>
              <a:gd name="connsiteX0" fmla="*/ 0 w 1162462"/>
              <a:gd name="connsiteY0" fmla="*/ 2009775 h 2009775"/>
              <a:gd name="connsiteX1" fmla="*/ 1162050 w 1162462"/>
              <a:gd name="connsiteY1" fmla="*/ 0 h 2009775"/>
              <a:gd name="connsiteX0" fmla="*/ 16433 w 1178483"/>
              <a:gd name="connsiteY0" fmla="*/ 2009775 h 2009775"/>
              <a:gd name="connsiteX1" fmla="*/ 1178483 w 1178483"/>
              <a:gd name="connsiteY1" fmla="*/ 0 h 2009775"/>
              <a:gd name="connsiteX0" fmla="*/ 496594 w 715669"/>
              <a:gd name="connsiteY0" fmla="*/ 485775 h 485775"/>
              <a:gd name="connsiteX1" fmla="*/ 715669 w 715669"/>
              <a:gd name="connsiteY1" fmla="*/ 0 h 485775"/>
              <a:gd name="connsiteX0" fmla="*/ 0 w 219075"/>
              <a:gd name="connsiteY0" fmla="*/ 485775 h 485775"/>
              <a:gd name="connsiteX1" fmla="*/ 219075 w 219075"/>
              <a:gd name="connsiteY1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9075" h="485775">
                <a:moveTo>
                  <a:pt x="0" y="485775"/>
                </a:moveTo>
                <a:cubicBezTo>
                  <a:pt x="31750" y="361950"/>
                  <a:pt x="-79375" y="219075"/>
                  <a:pt x="219075" y="0"/>
                </a:cubicBezTo>
              </a:path>
            </a:pathLst>
          </a:custGeom>
          <a:noFill/>
          <a:ln w="571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2EDE4747-C68B-4B26-AD53-D322D6A11D3F}"/>
              </a:ext>
            </a:extLst>
          </p:cNvPr>
          <p:cNvGrpSpPr/>
          <p:nvPr/>
        </p:nvGrpSpPr>
        <p:grpSpPr>
          <a:xfrm>
            <a:off x="943130" y="3138357"/>
            <a:ext cx="13298379" cy="6488430"/>
            <a:chOff x="1424390" y="3066168"/>
            <a:chExt cx="13298379" cy="6488430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82173E4B-5684-47C9-A677-5195D31CC12E}"/>
                </a:ext>
              </a:extLst>
            </p:cNvPr>
            <p:cNvSpPr/>
            <p:nvPr/>
          </p:nvSpPr>
          <p:spPr>
            <a:xfrm>
              <a:off x="1515979" y="3152274"/>
              <a:ext cx="13114421" cy="6304548"/>
            </a:xfrm>
            <a:prstGeom prst="rect">
              <a:avLst/>
            </a:prstGeom>
            <a:solidFill>
              <a:srgbClr val="4A4A4A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AB688DC-7E1A-4EE9-8414-0D306F280368}"/>
                </a:ext>
              </a:extLst>
            </p:cNvPr>
            <p:cNvSpPr txBox="1"/>
            <p:nvPr/>
          </p:nvSpPr>
          <p:spPr>
            <a:xfrm>
              <a:off x="3703807" y="3468684"/>
              <a:ext cx="839800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 spc="200" dirty="0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Network Optimization Results</a:t>
              </a: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03EA7713-ECBB-4BF3-AACB-0EDB2BC6219C}"/>
                </a:ext>
              </a:extLst>
            </p:cNvPr>
            <p:cNvSpPr/>
            <p:nvPr/>
          </p:nvSpPr>
          <p:spPr>
            <a:xfrm rot="16200000">
              <a:off x="14539889" y="3066168"/>
              <a:ext cx="182880" cy="182880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8B773735-A9D9-4A9D-847F-58A0D227BA97}"/>
                </a:ext>
              </a:extLst>
            </p:cNvPr>
            <p:cNvSpPr/>
            <p:nvPr/>
          </p:nvSpPr>
          <p:spPr>
            <a:xfrm rot="16200000">
              <a:off x="14539889" y="9371718"/>
              <a:ext cx="182880" cy="182880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70975E83-34E8-4FFF-BAA8-69503E94D852}"/>
                </a:ext>
              </a:extLst>
            </p:cNvPr>
            <p:cNvSpPr/>
            <p:nvPr/>
          </p:nvSpPr>
          <p:spPr>
            <a:xfrm rot="16200000">
              <a:off x="1424390" y="3066168"/>
              <a:ext cx="182880" cy="182880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CB4E7AB3-50DF-4E6E-93DC-773F2AA36BC6}"/>
                </a:ext>
              </a:extLst>
            </p:cNvPr>
            <p:cNvSpPr/>
            <p:nvPr/>
          </p:nvSpPr>
          <p:spPr>
            <a:xfrm rot="16200000">
              <a:off x="1424390" y="9371718"/>
              <a:ext cx="182880" cy="182880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2DCC021B-8D23-44F4-850D-FE3DF7BFDB06}"/>
              </a:ext>
            </a:extLst>
          </p:cNvPr>
          <p:cNvGrpSpPr/>
          <p:nvPr/>
        </p:nvGrpSpPr>
        <p:grpSpPr>
          <a:xfrm>
            <a:off x="1311073" y="7243573"/>
            <a:ext cx="12453055" cy="827054"/>
            <a:chOff x="1696081" y="7147321"/>
            <a:chExt cx="12453055" cy="827054"/>
          </a:xfrm>
        </p:grpSpPr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0FA19297-D0D2-4942-BC4D-E59BAA468918}"/>
                </a:ext>
              </a:extLst>
            </p:cNvPr>
            <p:cNvSpPr txBox="1"/>
            <p:nvPr/>
          </p:nvSpPr>
          <p:spPr>
            <a:xfrm>
              <a:off x="1696081" y="7176128"/>
              <a:ext cx="5068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 spc="200" dirty="0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2</a:t>
              </a:r>
            </a:p>
          </p:txBody>
        </p: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5A4BE9E3-EDBD-4CB3-86A7-D6F5DB06AD31}"/>
                </a:ext>
              </a:extLst>
            </p:cNvPr>
            <p:cNvGrpSpPr/>
            <p:nvPr/>
          </p:nvGrpSpPr>
          <p:grpSpPr>
            <a:xfrm>
              <a:off x="2440499" y="7147321"/>
              <a:ext cx="11708637" cy="827054"/>
              <a:chOff x="2440499" y="7147321"/>
              <a:chExt cx="11708637" cy="827054"/>
            </a:xfrm>
          </p:grpSpPr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BE59B989-B3C5-4D3D-9320-DF41F29B900B}"/>
                  </a:ext>
                </a:extLst>
              </p:cNvPr>
              <p:cNvSpPr/>
              <p:nvPr/>
            </p:nvSpPr>
            <p:spPr>
              <a:xfrm>
                <a:off x="2440499" y="7147321"/>
                <a:ext cx="11708637" cy="82705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424242"/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B98571A8-5F8C-4A40-B857-85789EB0BC82}"/>
                  </a:ext>
                </a:extLst>
              </p:cNvPr>
              <p:cNvSpPr txBox="1"/>
              <p:nvPr/>
            </p:nvSpPr>
            <p:spPr>
              <a:xfrm>
                <a:off x="2592471" y="7366334"/>
                <a:ext cx="408797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 sz="4400" spc="20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defRPr>
                </a:lvl1pPr>
              </a:lstStyle>
              <a:p>
                <a:pPr algn="l"/>
                <a:r>
                  <a:rPr lang="en-US" sz="2000" dirty="0"/>
                  <a:t>Second-fastest optimization</a:t>
                </a:r>
              </a:p>
            </p:txBody>
          </p:sp>
        </p:grp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01867943-F06E-4850-A7F8-4DBE1C4DB9B1}"/>
              </a:ext>
            </a:extLst>
          </p:cNvPr>
          <p:cNvGrpSpPr/>
          <p:nvPr/>
        </p:nvGrpSpPr>
        <p:grpSpPr>
          <a:xfrm>
            <a:off x="2076251" y="8183485"/>
            <a:ext cx="11664174" cy="1027754"/>
            <a:chOff x="2461259" y="8087233"/>
            <a:chExt cx="11664174" cy="1027754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0C4ACFB7-7261-4554-806D-8B2AE5D70566}"/>
                </a:ext>
              </a:extLst>
            </p:cNvPr>
            <p:cNvSpPr txBox="1"/>
            <p:nvPr/>
          </p:nvSpPr>
          <p:spPr>
            <a:xfrm>
              <a:off x="11180409" y="8714877"/>
              <a:ext cx="192392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400" spc="200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defRPr>
              </a:lvl1pPr>
            </a:lstStyle>
            <a:p>
              <a:r>
                <a:rPr lang="en-US" sz="2000" dirty="0"/>
                <a:t>Nearly a day</a:t>
              </a:r>
            </a:p>
          </p:txBody>
        </p:sp>
        <p:sp>
          <p:nvSpPr>
            <p:cNvPr id="106" name="Left Brace 105">
              <a:extLst>
                <a:ext uri="{FF2B5EF4-FFF2-40B4-BE49-F238E27FC236}">
                  <a16:creationId xmlns:a16="http://schemas.microsoft.com/office/drawing/2014/main" id="{0155C08D-AFF7-41EF-81B5-6EE0241FD75F}"/>
                </a:ext>
              </a:extLst>
            </p:cNvPr>
            <p:cNvSpPr/>
            <p:nvPr/>
          </p:nvSpPr>
          <p:spPr>
            <a:xfrm rot="5400000" flipH="1">
              <a:off x="8005592" y="2542900"/>
              <a:ext cx="575508" cy="11664174"/>
            </a:xfrm>
            <a:prstGeom prst="leftBrace">
              <a:avLst>
                <a:gd name="adj1" fmla="val 53337"/>
                <a:gd name="adj2" fmla="val 17099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AB5E9342-E473-4A5B-AE16-446A984F9E14}"/>
              </a:ext>
            </a:extLst>
          </p:cNvPr>
          <p:cNvGrpSpPr/>
          <p:nvPr/>
        </p:nvGrpSpPr>
        <p:grpSpPr>
          <a:xfrm>
            <a:off x="1347620" y="4913901"/>
            <a:ext cx="2845742" cy="827054"/>
            <a:chOff x="1732628" y="4817649"/>
            <a:chExt cx="2845742" cy="827054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4F9E5528-7C86-4CDF-B1D2-3EBACE209186}"/>
                </a:ext>
              </a:extLst>
            </p:cNvPr>
            <p:cNvSpPr txBox="1"/>
            <p:nvPr/>
          </p:nvSpPr>
          <p:spPr>
            <a:xfrm>
              <a:off x="1732628" y="4846456"/>
              <a:ext cx="5068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 spc="200" dirty="0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1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6F23C40-6095-4271-8736-CF526686E513}"/>
                </a:ext>
              </a:extLst>
            </p:cNvPr>
            <p:cNvSpPr/>
            <p:nvPr/>
          </p:nvSpPr>
          <p:spPr>
            <a:xfrm>
              <a:off x="2464563" y="4817649"/>
              <a:ext cx="45719" cy="827054"/>
            </a:xfrm>
            <a:prstGeom prst="rect">
              <a:avLst/>
            </a:prstGeom>
            <a:solidFill>
              <a:srgbClr val="00B4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24242"/>
                </a:solidFill>
              </a:endParaRPr>
            </a:p>
          </p:txBody>
        </p:sp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075A0E6D-5151-4EA3-8590-EBA07018EA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8177" y="5099388"/>
              <a:ext cx="1720193" cy="304800"/>
            </a:xfrm>
            <a:prstGeom prst="rect">
              <a:avLst/>
            </a:prstGeom>
          </p:spPr>
        </p:pic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19936C2E-A854-48CF-BED0-83EF8730FF71}"/>
              </a:ext>
            </a:extLst>
          </p:cNvPr>
          <p:cNvGrpSpPr/>
          <p:nvPr/>
        </p:nvGrpSpPr>
        <p:grpSpPr>
          <a:xfrm>
            <a:off x="2110542" y="5881440"/>
            <a:ext cx="2989265" cy="497362"/>
            <a:chOff x="2495550" y="5785188"/>
            <a:chExt cx="2989265" cy="497362"/>
          </a:xfrm>
        </p:grpSpPr>
        <p:cxnSp>
          <p:nvCxnSpPr>
            <p:cNvPr id="112" name="Straight Arrow Connector 111">
              <a:extLst>
                <a:ext uri="{FF2B5EF4-FFF2-40B4-BE49-F238E27FC236}">
                  <a16:creationId xmlns:a16="http://schemas.microsoft.com/office/drawing/2014/main" id="{5B545874-5E91-4E07-BB59-DC8ED6282A35}"/>
                </a:ext>
              </a:extLst>
            </p:cNvPr>
            <p:cNvCxnSpPr/>
            <p:nvPr/>
          </p:nvCxnSpPr>
          <p:spPr>
            <a:xfrm flipV="1">
              <a:off x="2495550" y="5785188"/>
              <a:ext cx="0" cy="295275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70650B1F-DAFC-49C1-89E1-7245D38D83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95550" y="6073370"/>
              <a:ext cx="28245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0AD07D25-06BE-4B30-BE0D-33F2C6FA347B}"/>
                </a:ext>
              </a:extLst>
            </p:cNvPr>
            <p:cNvSpPr txBox="1"/>
            <p:nvPr/>
          </p:nvSpPr>
          <p:spPr>
            <a:xfrm>
              <a:off x="2865187" y="5882440"/>
              <a:ext cx="2619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400" spc="200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defRPr>
              </a:lvl1pPr>
            </a:lstStyle>
            <a:p>
              <a:pPr algn="l"/>
              <a:r>
                <a:rPr lang="en-US" sz="2000" dirty="0"/>
                <a:t>Under 30 Seconds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675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3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3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25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7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3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9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7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3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9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5" dur="25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1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7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3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9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5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1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7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3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9" dur="2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2" presetClass="entr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2" presetClass="exit" presetSubtype="2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2" presetClass="entr" presetSubtype="2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xit" presetSubtype="2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22" presetClass="entr" presetSubtype="2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xit" presetSubtype="2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2" presetClass="entr" presetSubtype="2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xit" presetSubtype="2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22" presetClass="entr" presetSubtype="2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xit" presetSubtype="2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5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2" presetClass="entr" presetSubtype="2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2" presetClass="exit" presetSubtype="2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6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22" presetClass="entr" presetSubtype="2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2" presetClass="exit" presetSubtype="2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6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22" presetClass="entr" presetSubtype="2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22" presetClass="exit" presetSubtype="2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7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9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22" presetClass="entr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3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2" presetClass="exit" presetSubtype="2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5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22" presetClass="entr" presetSubtype="2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9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2" presetClass="exit" presetSubtype="2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91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22" presetClass="entr" presetSubtype="2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5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2" presetClass="exit" presetSubtype="2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97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22" presetClass="entr" presetSubtype="2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1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2" presetClass="exit" presetSubtype="2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3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22" presetClass="entr" presetSubtype="2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7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xit" presetSubtype="2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9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22" presetClass="entr" presetSubtype="2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3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2" presetClass="exit" presetSubtype="2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15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22" presetClass="entr" presetSubtype="2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9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2" presetClass="exit" presetSubtype="2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21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22" presetClass="entr" presetSubtype="2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5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22" presetClass="exit" presetSubtype="2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27" dur="2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1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2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3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22" presetClass="entr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7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22" presetClass="exit" presetSubtype="2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9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22" presetClass="entr" presetSubtype="2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3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22" presetClass="exit" presetSubtype="2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5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22" presetClass="entr" presetSubtype="2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9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2" presetClass="exit" presetSubtype="2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51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22" presetClass="entr" presetSubtype="2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5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22" presetClass="exit" presetSubtype="2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57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22" presetClass="entr" presetSubtype="2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1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22" presetClass="exit" presetSubtype="2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3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22" presetClass="entr" presetSubtype="2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7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22" presetClass="exit" presetSubtype="2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9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22" presetClass="entr" presetSubtype="2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3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22" presetClass="exit" presetSubtype="2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5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22" presetClass="entr" presetSubtype="2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9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22" presetClass="exit" presetSubtype="2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1" dur="2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5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2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7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22" presetClass="entr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1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22" presetClass="exit" presetSubtype="2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3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22" presetClass="entr" presetSubtype="2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7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22" presetClass="exit" presetSubtype="2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9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22" presetClass="entr" presetSubtype="2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3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22" presetClass="exit" presetSubtype="2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5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22" presetClass="entr" presetSubtype="2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9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22" presetClass="exit" presetSubtype="2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1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22" presetClass="entr" presetSubtype="2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5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22" presetClass="exit" presetSubtype="2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7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22" presetClass="entr" presetSubtype="2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1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22" presetClass="exit" presetSubtype="2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23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22" presetClass="entr" presetSubtype="2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7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22" presetClass="exit" presetSubtype="2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29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22" presetClass="entr" presetSubtype="2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3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22" presetClass="exit" presetSubtype="2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5" dur="2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9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2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41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22" presetClass="entr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5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22" presetClass="exit" presetSubtype="2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47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22" presetClass="entr" presetSubtype="2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1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22" presetClass="exit" presetSubtype="2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53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22" presetClass="entr" presetSubtype="2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7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22" presetClass="exit" presetSubtype="2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59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22" presetClass="entr" presetSubtype="2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3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22" presetClass="exit" presetSubtype="2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5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22" presetClass="entr" presetSubtype="2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9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22" presetClass="exit" presetSubtype="2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71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22" presetClass="entr" presetSubtype="2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5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22" presetClass="exit" presetSubtype="2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77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22" presetClass="entr" presetSubtype="2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1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22" presetClass="exit" presetSubtype="2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83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22" presetClass="entr" presetSubtype="2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7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22" presetClass="exit" presetSubtype="2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89" dur="25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3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5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9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1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5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7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1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3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7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8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9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3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5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9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1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5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6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7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1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2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3" dur="25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7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9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3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4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5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9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0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1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5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7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1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3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7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9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3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5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9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1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5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7" dur="2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1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2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03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22" presetClass="entr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7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22" presetClass="exit" presetSubtype="2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09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" presetID="22" presetClass="entr" presetSubtype="2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3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22" presetClass="exit" presetSubtype="2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5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22" presetClass="entr" presetSubtype="2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9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22" presetClass="exit" presetSubtype="2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21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22" presetClass="entr" presetSubtype="2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5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6" presetID="22" presetClass="exit" presetSubtype="2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27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22" presetClass="entr" presetSubtype="2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1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2" presetID="22" presetClass="exit" presetSubtype="2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3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22" presetClass="entr" presetSubtype="2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7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8" presetID="22" presetClass="exit" presetSubtype="2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9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22" presetClass="entr" presetSubtype="2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3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4" presetID="22" presetClass="exit" presetSubtype="2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45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22" presetClass="entr" presetSubtype="2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9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22" presetClass="exit" presetSubtype="2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51" dur="2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5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6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7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1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2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3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7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8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9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3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4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5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9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0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1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5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6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7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1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3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7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8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9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3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4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5" dur="25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9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0" presetID="2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11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22" presetClass="entr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5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6" presetID="22" presetClass="exit" presetSubtype="2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17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22" presetClass="entr" presetSubtype="2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1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2" presetID="22" presetClass="exit" presetSubtype="2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23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22" presetClass="entr" presetSubtype="2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7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8" presetID="22" presetClass="exit" presetSubtype="2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29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22" presetClass="entr" presetSubtype="2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3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4" presetID="22" presetClass="exit" presetSubtype="2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35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22" presetClass="entr" presetSubtype="2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9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0" presetID="22" presetClass="exit" presetSubtype="2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41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22" presetClass="entr" presetSubtype="2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5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6" presetID="22" presetClass="exit" presetSubtype="2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47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" presetID="22" presetClass="entr" presetSubtype="2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1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22" presetClass="exit" presetSubtype="2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53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5" presetID="22" presetClass="entr" presetSubtype="2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7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8" presetID="22" presetClass="exit" presetSubtype="2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59" dur="2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3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4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5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9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0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1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3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5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6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7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9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1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2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3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5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7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8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9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1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3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4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5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9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0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1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5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6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7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9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1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3" dur="2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7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8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9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1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3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4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5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9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0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1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5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6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7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1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2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3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7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8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9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1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3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4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5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9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0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1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3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5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6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7" dur="25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1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2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3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7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8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9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1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3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4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85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7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9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0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1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3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5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6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7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9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1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2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3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5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7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8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9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1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3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4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5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7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9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0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21" dur="2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5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6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27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9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1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2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33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5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7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8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39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1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3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4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5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7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9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0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51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3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5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6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57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9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1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2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3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5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7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8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9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1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3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4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5" dur="2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9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0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81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3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5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6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87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9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1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2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3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7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8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9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1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3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4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5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7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9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0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1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3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5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6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7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9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1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2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3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7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8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9" dur="25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3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4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5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7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9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0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41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3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5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6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47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9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1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2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3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5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7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8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9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1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3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4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5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7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9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0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71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3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5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6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77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9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1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2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3" dur="25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7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8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9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1" presetID="22" presetClass="entr" presetSubtype="8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3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4" presetID="22" presetClass="exit" presetSubtype="8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5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7" presetID="22" presetClass="entr" presetSubtype="8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9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0" presetID="22" presetClass="exit" presetSubtype="8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01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3" presetID="22" presetClass="entr" presetSubtype="8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5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6" presetID="22" presetClass="exit" presetSubtype="8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07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9" presetID="22" presetClass="entr" presetSubtype="8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1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2" presetID="22" presetClass="exit" presetSubtype="8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3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5" presetID="22" presetClass="entr" presetSubtype="8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7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8" presetID="22" presetClass="exit" presetSubtype="8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9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1" presetID="22" presetClass="entr" presetSubtype="8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3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4" presetID="22" presetClass="exit" presetSubtype="8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5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7" presetID="22" presetClass="entr" presetSubtype="8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9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0" presetID="22" presetClass="exit" presetSubtype="8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31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3" presetID="22" presetClass="entr" presetSubtype="8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5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6" presetID="22" presetClass="exit" presetSubtype="8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37" dur="25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1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2" presetID="2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43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5" presetID="22" presetClass="entr" presetSubtype="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7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8" presetID="22" presetClass="exit" presetSubtype="2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49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1" presetID="22" presetClass="entr" presetSubtype="2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3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4" presetID="22" presetClass="exit" presetSubtype="2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55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7" presetID="22" presetClass="entr" presetSubtype="2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9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0" presetID="22" presetClass="exit" presetSubtype="2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61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3" presetID="22" presetClass="entr" presetSubtype="2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5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6" presetID="22" presetClass="exit" presetSubtype="2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67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9" presetID="22" presetClass="entr" presetSubtype="2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1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2" presetID="22" presetClass="exit" presetSubtype="2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73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5" presetID="22" presetClass="entr" presetSubtype="2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7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8" presetID="22" presetClass="exit" presetSubtype="2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79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1" presetID="22" presetClass="entr" presetSubtype="2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3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4" presetID="22" presetClass="exit" presetSubtype="2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85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7" presetID="22" presetClass="entr" presetSubtype="2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9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0" presetID="22" presetClass="exit" presetSubtype="2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91" dur="25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6" presetID="22" presetClass="exit" presetSubtype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9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9" presetID="2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2" presetID="22" presetClass="exit" presetSubtype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0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5" presetID="22" presetClass="entr" presetSubtype="1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8" presetID="22" presetClass="exit" presetSubtype="1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0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1" presetID="22" presetClass="entr" presetSubtype="1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4" presetID="22" presetClass="exit" presetSubtype="1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7" presetID="22" presetClass="entr" presetSubtype="1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0" presetID="22" presetClass="exit" presetSubtype="1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3" presetID="22" presetClass="entr" presetSubtype="1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6" presetID="22" presetClass="exit" presetSubtype="1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2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9" presetID="22" presetClass="entr" presetSubtype="1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2" presetID="22" presetClass="exit" presetSubtype="1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3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5" presetID="22" presetClass="entr" presetSubtype="1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8" presetID="22" presetClass="exit" presetSubtype="1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3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1" presetID="22" presetClass="entr" presetSubtype="1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4" presetID="22" presetClass="exit" presetSubtype="1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4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9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0" presetID="22" presetClass="exit" presetSubtype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51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3" presetID="2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5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6" presetID="22" presetClass="exit" presetSubtype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57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9" presetID="22" presetClass="entr" presetSubtype="1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1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2" presetID="22" presetClass="exit" presetSubtype="1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63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5" presetID="22" presetClass="entr" presetSubtype="1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7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8" presetID="22" presetClass="exit" presetSubtype="1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69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1" presetID="22" presetClass="entr" presetSubtype="1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3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4" presetID="22" presetClass="exit" presetSubtype="1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75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7" presetID="22" presetClass="entr" presetSubtype="1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9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0" presetID="22" presetClass="exit" presetSubtype="1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81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3" presetID="22" presetClass="entr" presetSubtype="1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5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6" presetID="22" presetClass="exit" presetSubtype="1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87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9" presetID="22" presetClass="entr" presetSubtype="1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1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2" presetID="22" presetClass="exit" presetSubtype="1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93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5" presetID="22" presetClass="entr" presetSubtype="1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7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8" presetID="22" presetClass="exit" presetSubtype="1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99" dur="25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3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4" presetID="22" presetClass="exit" presetSubtype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05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7" presetID="2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9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0" presetID="22" presetClass="exit" presetSubtype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1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3" presetID="22" presetClass="entr" presetSubtype="1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5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6" presetID="22" presetClass="exit" presetSubtype="1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7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9" presetID="22" presetClass="entr" presetSubtype="1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1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2" presetID="22" presetClass="exit" presetSubtype="1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23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5" presetID="22" presetClass="entr" presetSubtype="1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7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8" presetID="22" presetClass="exit" presetSubtype="1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29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1" presetID="22" presetClass="entr" presetSubtype="1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3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4" presetID="22" presetClass="exit" presetSubtype="1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35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7" presetID="22" presetClass="entr" presetSubtype="1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9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0" presetID="22" presetClass="exit" presetSubtype="1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41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3" presetID="22" presetClass="entr" presetSubtype="1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5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6" presetID="22" presetClass="exit" presetSubtype="1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47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9" presetID="22" presetClass="entr" presetSubtype="1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1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2" presetID="22" presetClass="exit" presetSubtype="1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53" dur="25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7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8" presetID="22" presetClass="exit" presetSubtype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59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1" presetID="2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3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4" presetID="22" presetClass="exit" presetSubtype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65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7" presetID="22" presetClass="entr" presetSubtype="1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9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0" presetID="22" presetClass="exit" presetSubtype="1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71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3" presetID="22" presetClass="entr" presetSubtype="1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5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6" presetID="22" presetClass="exit" presetSubtype="1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77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9" presetID="22" presetClass="entr" presetSubtype="1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1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2" presetID="22" presetClass="exit" presetSubtype="1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83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5" presetID="22" presetClass="entr" presetSubtype="1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7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8" presetID="22" presetClass="exit" presetSubtype="1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89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1" presetID="22" presetClass="entr" presetSubtype="1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3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4" presetID="22" presetClass="exit" presetSubtype="1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95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7" presetID="22" presetClass="entr" presetSubtype="1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9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0" presetID="22" presetClass="exit" presetSubtype="1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01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3" presetID="22" presetClass="entr" presetSubtype="1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5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6" presetID="22" presetClass="exit" presetSubtype="1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07" dur="25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1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2" presetID="22" presetClass="exit" presetSubtype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13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5" presetID="2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7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8" presetID="22" presetClass="exit" presetSubtype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19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1" presetID="22" presetClass="entr" presetSubtype="1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3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4" presetID="22" presetClass="exit" presetSubtype="1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25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7" presetID="22" presetClass="entr" presetSubtype="1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9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0" presetID="22" presetClass="exit" presetSubtype="1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31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3" presetID="22" presetClass="entr" presetSubtype="1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5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6" presetID="22" presetClass="exit" presetSubtype="1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37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9" presetID="22" presetClass="entr" presetSubtype="1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1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2" presetID="22" presetClass="exit" presetSubtype="1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43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5" presetID="22" presetClass="entr" presetSubtype="1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7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8" presetID="22" presetClass="exit" presetSubtype="1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49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1" presetID="22" presetClass="entr" presetSubtype="1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3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4" presetID="22" presetClass="exit" presetSubtype="1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55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7" presetID="22" presetClass="entr" presetSubtype="1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9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0" presetID="22" presetClass="exit" presetSubtype="1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61" dur="25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5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6" presetID="22" presetClass="exit" presetSubtype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67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9" presetID="22" presetClass="entr" presetSubtype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1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2" presetID="22" presetClass="exit" presetSubtype="1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73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5" presetID="22" presetClass="entr" presetSubtype="1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7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8" presetID="22" presetClass="exit" presetSubtype="1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79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1" presetID="22" presetClass="entr" presetSubtype="1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3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4" presetID="22" presetClass="exit" presetSubtype="1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85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7" presetID="22" presetClass="entr" presetSubtype="1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9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0" presetID="22" presetClass="exit" presetSubtype="1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91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3" presetID="22" presetClass="entr" presetSubtype="1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5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6" presetID="22" presetClass="exit" presetSubtype="1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97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9" presetID="22" presetClass="entr" presetSubtype="1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1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2" presetID="22" presetClass="exit" presetSubtype="1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03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5" presetID="22" presetClass="entr" presetSubtype="1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7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8" presetID="22" presetClass="exit" presetSubtype="1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09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1" presetID="22" presetClass="entr" presetSubtype="1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3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4" presetID="22" presetClass="exit" presetSubtype="1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15" dur="25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0" presetID="22" presetClass="exit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3" presetID="22" presetClass="entr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6" presetID="22" presetClass="exit" presetSubtype="4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9" presetID="22" presetClass="entr" presetSubtype="4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2" presetID="22" presetClass="exit" presetSubtype="4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3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5" presetID="22" presetClass="entr" presetSubtype="4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8" presetID="22" presetClass="exit" presetSubtype="4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3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1" presetID="22" presetClass="entr" presetSubtype="4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4" presetID="22" presetClass="exit" presetSubtype="4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4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7" presetID="22" presetClass="entr" presetSubtype="4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0" presetID="22" presetClass="exit" presetSubtype="4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5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3" presetID="22" presetClass="entr" presetSubtype="4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6" presetID="22" presetClass="exit" presetSubtype="4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5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9" presetID="22" presetClass="entr" presetSubtype="4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2" presetID="22" presetClass="exit" presetSubtype="4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6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5" presetID="22" presetClass="entr" presetSubtype="4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8" presetID="22" presetClass="exit" presetSubtype="4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6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3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4" presetID="22" presetClass="exit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75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7" presetID="22" presetClass="entr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9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0" presetID="22" presetClass="exit" presetSubtype="4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1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3" presetID="22" presetClass="entr" presetSubtype="4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5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6" presetID="22" presetClass="exit" presetSubtype="4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7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9" presetID="22" presetClass="entr" presetSubtype="4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1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2" presetID="22" presetClass="exit" presetSubtype="4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93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5" presetID="22" presetClass="entr" presetSubtype="4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7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8" presetID="22" presetClass="exit" presetSubtype="4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99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1" presetID="22" presetClass="entr" presetSubtype="4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3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4" presetID="22" presetClass="exit" presetSubtype="4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05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7" presetID="22" presetClass="entr" presetSubtype="4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9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0" presetID="22" presetClass="exit" presetSubtype="4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1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3" presetID="22" presetClass="entr" presetSubtype="4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5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6" presetID="22" presetClass="exit" presetSubtype="4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7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9" presetID="22" presetClass="entr" presetSubtype="4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1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2" presetID="22" presetClass="exit" presetSubtype="4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23" dur="25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7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8" presetID="22" presetClass="exit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29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1" presetID="22" presetClass="entr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3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4" presetID="22" presetClass="exit" presetSubtype="4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35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7" presetID="22" presetClass="entr" presetSubtype="4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9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0" presetID="22" presetClass="exit" presetSubtype="4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41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3" presetID="22" presetClass="entr" presetSubtype="4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5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6" presetID="22" presetClass="exit" presetSubtype="4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47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9" presetID="22" presetClass="entr" presetSubtype="4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1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2" presetID="22" presetClass="exit" presetSubtype="4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53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5" presetID="22" presetClass="entr" presetSubtype="4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7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8" presetID="22" presetClass="exit" presetSubtype="4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59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1" presetID="22" presetClass="entr" presetSubtype="4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3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4" presetID="22" presetClass="exit" presetSubtype="4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65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7" presetID="22" presetClass="entr" presetSubtype="4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9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0" presetID="22" presetClass="exit" presetSubtype="4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71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3" presetID="22" presetClass="entr" presetSubtype="4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5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6" presetID="22" presetClass="exit" presetSubtype="4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77" dur="25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1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2" presetID="22" presetClass="exit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83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5" presetID="22" presetClass="entr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7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8" presetID="22" presetClass="exit" presetSubtype="4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89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1" presetID="22" presetClass="entr" presetSubtype="4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3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4" presetID="22" presetClass="exit" presetSubtype="4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95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7" presetID="22" presetClass="entr" presetSubtype="4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9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0" presetID="22" presetClass="exit" presetSubtype="4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01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3" presetID="22" presetClass="entr" presetSubtype="4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5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6" presetID="22" presetClass="exit" presetSubtype="4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07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9" presetID="22" presetClass="entr" presetSubtype="4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1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2" presetID="22" presetClass="exit" presetSubtype="4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13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5" presetID="22" presetClass="entr" presetSubtype="4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7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8" presetID="22" presetClass="exit" presetSubtype="4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19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1" presetID="22" presetClass="entr" presetSubtype="4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3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4" presetID="22" presetClass="exit" presetSubtype="4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25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7" presetID="22" presetClass="entr" presetSubtype="4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9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0" presetID="22" presetClass="exit" presetSubtype="4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31" dur="25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5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6" presetID="22" presetClass="exit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37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9" presetID="22" presetClass="entr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1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2" presetID="22" presetClass="exit" presetSubtype="4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43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5" presetID="22" presetClass="entr" presetSubtype="4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7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8" presetID="22" presetClass="exit" presetSubtype="4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49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1" presetID="22" presetClass="entr" presetSubtype="4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3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4" presetID="22" presetClass="exit" presetSubtype="4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55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7" presetID="22" presetClass="entr" presetSubtype="4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9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0" presetID="22" presetClass="exit" presetSubtype="4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61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3" presetID="22" presetClass="entr" presetSubtype="4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5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6" presetID="22" presetClass="exit" presetSubtype="4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67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9" presetID="22" presetClass="entr" presetSubtype="4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1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2" presetID="22" presetClass="exit" presetSubtype="4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73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5" presetID="22" presetClass="entr" presetSubtype="4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7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8" presetID="22" presetClass="exit" presetSubtype="4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79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1" presetID="22" presetClass="entr" presetSubtype="4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3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4" presetID="22" presetClass="exit" presetSubtype="4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85" dur="25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9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0" presetID="22" presetClass="exit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91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3" presetID="22" presetClass="entr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5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6" presetID="22" presetClass="exit" presetSubtype="4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97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9" presetID="22" presetClass="entr" presetSubtype="4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1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2" presetID="22" presetClass="exit" presetSubtype="4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03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5" presetID="22" presetClass="entr" presetSubtype="4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7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8" presetID="22" presetClass="exit" presetSubtype="4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09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1" presetID="22" presetClass="entr" presetSubtype="4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3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4" presetID="22" presetClass="exit" presetSubtype="4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15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7" presetID="22" presetClass="entr" presetSubtype="4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9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0" presetID="22" presetClass="exit" presetSubtype="4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21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3" presetID="22" presetClass="entr" presetSubtype="4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5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6" presetID="22" presetClass="exit" presetSubtype="4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27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9" presetID="22" presetClass="entr" presetSubtype="4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1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2" presetID="22" presetClass="exit" presetSubtype="4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33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5" presetID="22" presetClass="entr" presetSubtype="4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7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8" presetID="22" presetClass="exit" presetSubtype="4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39" dur="25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3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4" presetID="22" presetClass="exit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45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7" presetID="22" presetClass="entr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9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0" presetID="22" presetClass="exit" presetSubtype="4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51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3" presetID="22" presetClass="entr" presetSubtype="4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5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6" presetID="22" presetClass="exit" presetSubtype="4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57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9" presetID="22" presetClass="entr" presetSubtype="4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1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2" presetID="22" presetClass="exit" presetSubtype="4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63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5" presetID="22" presetClass="entr" presetSubtype="4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7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8" presetID="22" presetClass="exit" presetSubtype="4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69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1" presetID="22" presetClass="entr" presetSubtype="4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3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4" presetID="22" presetClass="exit" presetSubtype="4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75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7" presetID="22" presetClass="entr" presetSubtype="4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9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0" presetID="22" presetClass="exit" presetSubtype="4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81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3" presetID="22" presetClass="entr" presetSubtype="4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5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6" presetID="22" presetClass="exit" presetSubtype="4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87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9" presetID="22" presetClass="entr" presetSubtype="4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1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2" presetID="22" presetClass="exit" presetSubtype="4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93" dur="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7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8" presetID="22" presetClass="exit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99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1" presetID="22" presetClass="entr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3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4" presetID="22" presetClass="exit" presetSubtype="4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05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7" presetID="22" presetClass="entr" presetSubtype="4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9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0" presetID="22" presetClass="exit" presetSubtype="4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11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3" presetID="22" presetClass="entr" presetSubtype="4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5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6" presetID="22" presetClass="exit" presetSubtype="4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17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9" presetID="22" presetClass="entr" presetSubtype="4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1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2" presetID="22" presetClass="exit" presetSubtype="4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23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5" presetID="22" presetClass="entr" presetSubtype="4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7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8" presetID="22" presetClass="exit" presetSubtype="4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29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1" presetID="22" presetClass="entr" presetSubtype="4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3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4" presetID="22" presetClass="exit" presetSubtype="4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35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7" presetID="22" presetClass="entr" presetSubtype="4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9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0" presetID="22" presetClass="exit" presetSubtype="4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41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3" presetID="22" presetClass="entr" presetSubtype="4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5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6" presetID="22" presetClass="exit" presetSubtype="4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47" dur="2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1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2" presetID="22" presetClass="exit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53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5" presetID="22" presetClass="entr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7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8" presetID="22" presetClass="exit" presetSubtype="4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59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1" presetID="22" presetClass="entr" presetSubtype="4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3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4" presetID="22" presetClass="exit" presetSubtype="4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65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7" presetID="22" presetClass="entr" presetSubtype="4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9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0" presetID="22" presetClass="exit" presetSubtype="4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71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3" presetID="22" presetClass="entr" presetSubtype="4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5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6" presetID="22" presetClass="exit" presetSubtype="4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77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9" presetID="22" presetClass="entr" presetSubtype="4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1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2" presetID="22" presetClass="exit" presetSubtype="4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83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5" presetID="22" presetClass="entr" presetSubtype="4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7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8" presetID="22" presetClass="exit" presetSubtype="4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89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1" presetID="22" presetClass="entr" presetSubtype="4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3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4" presetID="22" presetClass="exit" presetSubtype="4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95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7" presetID="22" presetClass="entr" presetSubtype="4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9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0" presetID="22" presetClass="exit" presetSubtype="4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01" dur="25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5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6" presetID="22" presetClass="exit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07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9" presetID="22" presetClass="entr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1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2" presetID="22" presetClass="exit" presetSubtype="4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13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5" presetID="22" presetClass="entr" presetSubtype="4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7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8" presetID="22" presetClass="exit" presetSubtype="4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19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1" presetID="22" presetClass="entr" presetSubtype="4" fill="hold" grpId="6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3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4" presetID="22" presetClass="exit" presetSubtype="4" fill="hold" grpId="7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25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7" presetID="22" presetClass="entr" presetSubtype="4" fill="hold" grpId="8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9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0" presetID="22" presetClass="exit" presetSubtype="4" fill="hold" grpId="9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31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3" presetID="22" presetClass="entr" presetSubtype="4" fill="hold" grpId="1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5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6" presetID="22" presetClass="exit" presetSubtype="4" fill="hold" grpId="1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37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9" presetID="22" presetClass="entr" presetSubtype="4" fill="hold" grpId="1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1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2" presetID="22" presetClass="exit" presetSubtype="4" fill="hold" grpId="1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43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5" presetID="22" presetClass="entr" presetSubtype="4" fill="hold" grpId="14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7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8" presetID="22" presetClass="exit" presetSubtype="4" fill="hold" grpId="15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49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1" presetID="22" presetClass="entr" presetSubtype="4" fill="hold" grpId="16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3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4" presetID="22" presetClass="exit" presetSubtype="4" fill="hold" grpId="17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55" dur="25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7" presetID="5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2" fill="hold">
                            <p:stCondLst>
                              <p:cond delay="4500"/>
                            </p:stCondLst>
                            <p:childTnLst>
                              <p:par>
                                <p:cTn id="206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6" fill="hold">
                            <p:stCondLst>
                              <p:cond delay="5750"/>
                            </p:stCondLst>
                            <p:childTnLst>
                              <p:par>
                                <p:cTn id="20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9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0" fill="hold">
                      <p:stCondLst>
                        <p:cond delay="indefinite"/>
                      </p:stCondLst>
                      <p:childTnLst>
                        <p:par>
                          <p:cTn id="2071" fill="hold">
                            <p:stCondLst>
                              <p:cond delay="0"/>
                            </p:stCondLst>
                            <p:childTnLst>
                              <p:par>
                                <p:cTn id="20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4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5" fill="hold">
                            <p:stCondLst>
                              <p:cond delay="2000"/>
                            </p:stCondLst>
                            <p:childTnLst>
                              <p:par>
                                <p:cTn id="20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  <p:bldP spid="2" grpId="6" animBg="1"/>
      <p:bldP spid="2" grpId="7" animBg="1"/>
      <p:bldP spid="2" grpId="8" animBg="1"/>
      <p:bldP spid="2" grpId="9" animBg="1"/>
      <p:bldP spid="2" grpId="10" animBg="1"/>
      <p:bldP spid="2" grpId="11" animBg="1"/>
      <p:bldP spid="2" grpId="12" animBg="1"/>
      <p:bldP spid="2" grpId="13" animBg="1"/>
      <p:bldP spid="2" grpId="14" animBg="1"/>
      <p:bldP spid="2" grpId="15" animBg="1"/>
      <p:bldP spid="2" grpId="16" animBg="1"/>
      <p:bldP spid="2" grpId="17" animBg="1"/>
      <p:bldP spid="519" grpId="0" animBg="1"/>
      <p:bldP spid="519" grpId="1" animBg="1"/>
      <p:bldP spid="519" grpId="2" animBg="1"/>
      <p:bldP spid="519" grpId="3" animBg="1"/>
      <p:bldP spid="519" grpId="4" animBg="1"/>
      <p:bldP spid="519" grpId="5" animBg="1"/>
      <p:bldP spid="519" grpId="6" animBg="1"/>
      <p:bldP spid="519" grpId="7" animBg="1"/>
      <p:bldP spid="519" grpId="8" animBg="1"/>
      <p:bldP spid="519" grpId="9" animBg="1"/>
      <p:bldP spid="519" grpId="10" animBg="1"/>
      <p:bldP spid="519" grpId="11" animBg="1"/>
      <p:bldP spid="519" grpId="12" animBg="1"/>
      <p:bldP spid="519" grpId="13" animBg="1"/>
      <p:bldP spid="519" grpId="14" animBg="1"/>
      <p:bldP spid="519" grpId="15" animBg="1"/>
      <p:bldP spid="519" grpId="16" animBg="1"/>
      <p:bldP spid="519" grpId="17" animBg="1"/>
      <p:bldP spid="549" grpId="0" animBg="1"/>
      <p:bldP spid="549" grpId="1" animBg="1"/>
      <p:bldP spid="549" grpId="2" animBg="1"/>
      <p:bldP spid="549" grpId="3" animBg="1"/>
      <p:bldP spid="549" grpId="4" animBg="1"/>
      <p:bldP spid="549" grpId="5" animBg="1"/>
      <p:bldP spid="549" grpId="6" animBg="1"/>
      <p:bldP spid="549" grpId="7" animBg="1"/>
      <p:bldP spid="549" grpId="8" animBg="1"/>
      <p:bldP spid="549" grpId="9" animBg="1"/>
      <p:bldP spid="549" grpId="10" animBg="1"/>
      <p:bldP spid="549" grpId="11" animBg="1"/>
      <p:bldP spid="549" grpId="12" animBg="1"/>
      <p:bldP spid="549" grpId="13" animBg="1"/>
      <p:bldP spid="549" grpId="14" animBg="1"/>
      <p:bldP spid="549" grpId="15" animBg="1"/>
      <p:bldP spid="549" grpId="16" animBg="1"/>
      <p:bldP spid="549" grpId="17" animBg="1"/>
      <p:bldP spid="550" grpId="0" animBg="1"/>
      <p:bldP spid="550" grpId="1" animBg="1"/>
      <p:bldP spid="550" grpId="2" animBg="1"/>
      <p:bldP spid="550" grpId="3" animBg="1"/>
      <p:bldP spid="550" grpId="4" animBg="1"/>
      <p:bldP spid="550" grpId="5" animBg="1"/>
      <p:bldP spid="550" grpId="6" animBg="1"/>
      <p:bldP spid="550" grpId="7" animBg="1"/>
      <p:bldP spid="550" grpId="8" animBg="1"/>
      <p:bldP spid="550" grpId="9" animBg="1"/>
      <p:bldP spid="550" grpId="10" animBg="1"/>
      <p:bldP spid="550" grpId="11" animBg="1"/>
      <p:bldP spid="550" grpId="12" animBg="1"/>
      <p:bldP spid="550" grpId="13" animBg="1"/>
      <p:bldP spid="550" grpId="14" animBg="1"/>
      <p:bldP spid="550" grpId="15" animBg="1"/>
      <p:bldP spid="550" grpId="16" animBg="1"/>
      <p:bldP spid="550" grpId="17" animBg="1"/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  <p:bldP spid="3" grpId="6" animBg="1"/>
      <p:bldP spid="3" grpId="7" animBg="1"/>
      <p:bldP spid="3" grpId="8" animBg="1"/>
      <p:bldP spid="3" grpId="9" animBg="1"/>
      <p:bldP spid="3" grpId="10" animBg="1"/>
      <p:bldP spid="3" grpId="11" animBg="1"/>
      <p:bldP spid="3" grpId="12" animBg="1"/>
      <p:bldP spid="3" grpId="13" animBg="1"/>
      <p:bldP spid="3" grpId="14" animBg="1"/>
      <p:bldP spid="3" grpId="15" animBg="1"/>
      <p:bldP spid="3" grpId="16" animBg="1"/>
      <p:bldP spid="3" grpId="17" animBg="1"/>
      <p:bldP spid="551" grpId="0" animBg="1"/>
      <p:bldP spid="551" grpId="1" animBg="1"/>
      <p:bldP spid="551" grpId="2" animBg="1"/>
      <p:bldP spid="551" grpId="3" animBg="1"/>
      <p:bldP spid="551" grpId="4" animBg="1"/>
      <p:bldP spid="551" grpId="5" animBg="1"/>
      <p:bldP spid="551" grpId="6" animBg="1"/>
      <p:bldP spid="551" grpId="7" animBg="1"/>
      <p:bldP spid="551" grpId="8" animBg="1"/>
      <p:bldP spid="551" grpId="9" animBg="1"/>
      <p:bldP spid="551" grpId="10" animBg="1"/>
      <p:bldP spid="551" grpId="11" animBg="1"/>
      <p:bldP spid="551" grpId="12" animBg="1"/>
      <p:bldP spid="551" grpId="13" animBg="1"/>
      <p:bldP spid="551" grpId="14" animBg="1"/>
      <p:bldP spid="551" grpId="15" animBg="1"/>
      <p:bldP spid="551" grpId="16" animBg="1"/>
      <p:bldP spid="551" grpId="17" animBg="1"/>
      <p:bldP spid="552" grpId="0" animBg="1"/>
      <p:bldP spid="552" grpId="1" animBg="1"/>
      <p:bldP spid="552" grpId="2" animBg="1"/>
      <p:bldP spid="552" grpId="3" animBg="1"/>
      <p:bldP spid="552" grpId="4" animBg="1"/>
      <p:bldP spid="552" grpId="5" animBg="1"/>
      <p:bldP spid="552" grpId="6" animBg="1"/>
      <p:bldP spid="552" grpId="7" animBg="1"/>
      <p:bldP spid="552" grpId="8" animBg="1"/>
      <p:bldP spid="552" grpId="9" animBg="1"/>
      <p:bldP spid="552" grpId="10" animBg="1"/>
      <p:bldP spid="552" grpId="11" animBg="1"/>
      <p:bldP spid="552" grpId="12" animBg="1"/>
      <p:bldP spid="552" grpId="13" animBg="1"/>
      <p:bldP spid="552" grpId="14" animBg="1"/>
      <p:bldP spid="552" grpId="15" animBg="1"/>
      <p:bldP spid="552" grpId="16" animBg="1"/>
      <p:bldP spid="552" grpId="17" animBg="1"/>
      <p:bldP spid="553" grpId="0" animBg="1"/>
      <p:bldP spid="553" grpId="1" animBg="1"/>
      <p:bldP spid="553" grpId="2" animBg="1"/>
      <p:bldP spid="553" grpId="3" animBg="1"/>
      <p:bldP spid="553" grpId="4" animBg="1"/>
      <p:bldP spid="553" grpId="5" animBg="1"/>
      <p:bldP spid="553" grpId="6" animBg="1"/>
      <p:bldP spid="553" grpId="7" animBg="1"/>
      <p:bldP spid="553" grpId="8" animBg="1"/>
      <p:bldP spid="553" grpId="9" animBg="1"/>
      <p:bldP spid="553" grpId="10" animBg="1"/>
      <p:bldP spid="553" grpId="11" animBg="1"/>
      <p:bldP spid="553" grpId="12" animBg="1"/>
      <p:bldP spid="553" grpId="13" animBg="1"/>
      <p:bldP spid="553" grpId="14" animBg="1"/>
      <p:bldP spid="553" grpId="15" animBg="1"/>
      <p:bldP spid="553" grpId="16" animBg="1"/>
      <p:bldP spid="553" grpId="17" animBg="1"/>
      <p:bldP spid="554" grpId="0" animBg="1"/>
      <p:bldP spid="554" grpId="1" animBg="1"/>
      <p:bldP spid="554" grpId="2" animBg="1"/>
      <p:bldP spid="554" grpId="3" animBg="1"/>
      <p:bldP spid="554" grpId="4" animBg="1"/>
      <p:bldP spid="554" grpId="5" animBg="1"/>
      <p:bldP spid="554" grpId="6" animBg="1"/>
      <p:bldP spid="554" grpId="7" animBg="1"/>
      <p:bldP spid="554" grpId="8" animBg="1"/>
      <p:bldP spid="554" grpId="9" animBg="1"/>
      <p:bldP spid="554" grpId="10" animBg="1"/>
      <p:bldP spid="554" grpId="11" animBg="1"/>
      <p:bldP spid="554" grpId="12" animBg="1"/>
      <p:bldP spid="554" grpId="13" animBg="1"/>
      <p:bldP spid="554" grpId="14" animBg="1"/>
      <p:bldP spid="554" grpId="15" animBg="1"/>
      <p:bldP spid="554" grpId="16" animBg="1"/>
      <p:bldP spid="554" grpId="17" animBg="1"/>
      <p:bldP spid="555" grpId="0" animBg="1"/>
      <p:bldP spid="555" grpId="1" animBg="1"/>
      <p:bldP spid="555" grpId="2" animBg="1"/>
      <p:bldP spid="555" grpId="3" animBg="1"/>
      <p:bldP spid="555" grpId="4" animBg="1"/>
      <p:bldP spid="555" grpId="5" animBg="1"/>
      <p:bldP spid="555" grpId="6" animBg="1"/>
      <p:bldP spid="555" grpId="7" animBg="1"/>
      <p:bldP spid="555" grpId="8" animBg="1"/>
      <p:bldP spid="555" grpId="9" animBg="1"/>
      <p:bldP spid="555" grpId="10" animBg="1"/>
      <p:bldP spid="555" grpId="11" animBg="1"/>
      <p:bldP spid="555" grpId="12" animBg="1"/>
      <p:bldP spid="555" grpId="13" animBg="1"/>
      <p:bldP spid="555" grpId="14" animBg="1"/>
      <p:bldP spid="555" grpId="15" animBg="1"/>
      <p:bldP spid="555" grpId="16" animBg="1"/>
      <p:bldP spid="555" grpId="17" animBg="1"/>
      <p:bldP spid="556" grpId="0" animBg="1"/>
      <p:bldP spid="556" grpId="1" animBg="1"/>
      <p:bldP spid="556" grpId="2" animBg="1"/>
      <p:bldP spid="556" grpId="3" animBg="1"/>
      <p:bldP spid="556" grpId="4" animBg="1"/>
      <p:bldP spid="556" grpId="5" animBg="1"/>
      <p:bldP spid="556" grpId="6" animBg="1"/>
      <p:bldP spid="556" grpId="7" animBg="1"/>
      <p:bldP spid="556" grpId="8" animBg="1"/>
      <p:bldP spid="556" grpId="9" animBg="1"/>
      <p:bldP spid="556" grpId="10" animBg="1"/>
      <p:bldP spid="556" grpId="11" animBg="1"/>
      <p:bldP spid="556" grpId="12" animBg="1"/>
      <p:bldP spid="556" grpId="13" animBg="1"/>
      <p:bldP spid="556" grpId="14" animBg="1"/>
      <p:bldP spid="556" grpId="15" animBg="1"/>
      <p:bldP spid="556" grpId="16" animBg="1"/>
      <p:bldP spid="556" grpId="17" animBg="1"/>
      <p:bldP spid="557" grpId="0" animBg="1"/>
      <p:bldP spid="557" grpId="1" animBg="1"/>
      <p:bldP spid="557" grpId="2" animBg="1"/>
      <p:bldP spid="557" grpId="3" animBg="1"/>
      <p:bldP spid="557" grpId="4" animBg="1"/>
      <p:bldP spid="557" grpId="5" animBg="1"/>
      <p:bldP spid="557" grpId="6" animBg="1"/>
      <p:bldP spid="557" grpId="7" animBg="1"/>
      <p:bldP spid="557" grpId="8" animBg="1"/>
      <p:bldP spid="557" grpId="9" animBg="1"/>
      <p:bldP spid="557" grpId="10" animBg="1"/>
      <p:bldP spid="557" grpId="11" animBg="1"/>
      <p:bldP spid="557" grpId="12" animBg="1"/>
      <p:bldP spid="557" grpId="13" animBg="1"/>
      <p:bldP spid="557" grpId="14" animBg="1"/>
      <p:bldP spid="557" grpId="15" animBg="1"/>
      <p:bldP spid="557" grpId="16" animBg="1"/>
      <p:bldP spid="557" grpId="17" animBg="1"/>
      <p:bldP spid="558" grpId="0" animBg="1"/>
      <p:bldP spid="558" grpId="1" animBg="1"/>
      <p:bldP spid="558" grpId="2" animBg="1"/>
      <p:bldP spid="558" grpId="3" animBg="1"/>
      <p:bldP spid="558" grpId="4" animBg="1"/>
      <p:bldP spid="558" grpId="5" animBg="1"/>
      <p:bldP spid="558" grpId="6" animBg="1"/>
      <p:bldP spid="558" grpId="7" animBg="1"/>
      <p:bldP spid="558" grpId="8" animBg="1"/>
      <p:bldP spid="558" grpId="9" animBg="1"/>
      <p:bldP spid="558" grpId="10" animBg="1"/>
      <p:bldP spid="558" grpId="11" animBg="1"/>
      <p:bldP spid="558" grpId="12" animBg="1"/>
      <p:bldP spid="558" grpId="13" animBg="1"/>
      <p:bldP spid="558" grpId="14" animBg="1"/>
      <p:bldP spid="558" grpId="15" animBg="1"/>
      <p:bldP spid="558" grpId="16" animBg="1"/>
      <p:bldP spid="558" grpId="17" animBg="1"/>
      <p:bldP spid="559" grpId="0" animBg="1"/>
      <p:bldP spid="559" grpId="1" animBg="1"/>
      <p:bldP spid="559" grpId="2" animBg="1"/>
      <p:bldP spid="559" grpId="3" animBg="1"/>
      <p:bldP spid="559" grpId="4" animBg="1"/>
      <p:bldP spid="559" grpId="5" animBg="1"/>
      <p:bldP spid="559" grpId="6" animBg="1"/>
      <p:bldP spid="559" grpId="7" animBg="1"/>
      <p:bldP spid="559" grpId="8" animBg="1"/>
      <p:bldP spid="559" grpId="9" animBg="1"/>
      <p:bldP spid="559" grpId="10" animBg="1"/>
      <p:bldP spid="559" grpId="11" animBg="1"/>
      <p:bldP spid="559" grpId="12" animBg="1"/>
      <p:bldP spid="559" grpId="13" animBg="1"/>
      <p:bldP spid="559" grpId="14" animBg="1"/>
      <p:bldP spid="559" grpId="15" animBg="1"/>
      <p:bldP spid="559" grpId="16" animBg="1"/>
      <p:bldP spid="559" grpId="17" animBg="1"/>
      <p:bldP spid="560" grpId="0" animBg="1"/>
      <p:bldP spid="560" grpId="1" animBg="1"/>
      <p:bldP spid="560" grpId="2" animBg="1"/>
      <p:bldP spid="560" grpId="3" animBg="1"/>
      <p:bldP spid="560" grpId="4" animBg="1"/>
      <p:bldP spid="560" grpId="5" animBg="1"/>
      <p:bldP spid="560" grpId="6" animBg="1"/>
      <p:bldP spid="560" grpId="7" animBg="1"/>
      <p:bldP spid="560" grpId="8" animBg="1"/>
      <p:bldP spid="560" grpId="9" animBg="1"/>
      <p:bldP spid="560" grpId="10" animBg="1"/>
      <p:bldP spid="560" grpId="11" animBg="1"/>
      <p:bldP spid="560" grpId="12" animBg="1"/>
      <p:bldP spid="560" grpId="13" animBg="1"/>
      <p:bldP spid="560" grpId="14" animBg="1"/>
      <p:bldP spid="560" grpId="15" animBg="1"/>
      <p:bldP spid="560" grpId="16" animBg="1"/>
      <p:bldP spid="560" grpId="17" animBg="1"/>
      <p:bldP spid="561" grpId="0" animBg="1"/>
      <p:bldP spid="561" grpId="1" animBg="1"/>
      <p:bldP spid="561" grpId="2" animBg="1"/>
      <p:bldP spid="561" grpId="3" animBg="1"/>
      <p:bldP spid="561" grpId="4" animBg="1"/>
      <p:bldP spid="561" grpId="5" animBg="1"/>
      <p:bldP spid="561" grpId="6" animBg="1"/>
      <p:bldP spid="561" grpId="7" animBg="1"/>
      <p:bldP spid="561" grpId="8" animBg="1"/>
      <p:bldP spid="561" grpId="9" animBg="1"/>
      <p:bldP spid="561" grpId="10" animBg="1"/>
      <p:bldP spid="561" grpId="11" animBg="1"/>
      <p:bldP spid="561" grpId="12" animBg="1"/>
      <p:bldP spid="561" grpId="13" animBg="1"/>
      <p:bldP spid="561" grpId="14" animBg="1"/>
      <p:bldP spid="561" grpId="15" animBg="1"/>
      <p:bldP spid="561" grpId="16" animBg="1"/>
      <p:bldP spid="561" grpId="17" animBg="1"/>
      <p:bldP spid="562" grpId="0" animBg="1"/>
      <p:bldP spid="562" grpId="1" animBg="1"/>
      <p:bldP spid="562" grpId="2" animBg="1"/>
      <p:bldP spid="562" grpId="3" animBg="1"/>
      <p:bldP spid="562" grpId="4" animBg="1"/>
      <p:bldP spid="562" grpId="5" animBg="1"/>
      <p:bldP spid="562" grpId="6" animBg="1"/>
      <p:bldP spid="562" grpId="7" animBg="1"/>
      <p:bldP spid="562" grpId="8" animBg="1"/>
      <p:bldP spid="562" grpId="9" animBg="1"/>
      <p:bldP spid="562" grpId="10" animBg="1"/>
      <p:bldP spid="562" grpId="11" animBg="1"/>
      <p:bldP spid="562" grpId="12" animBg="1"/>
      <p:bldP spid="562" grpId="13" animBg="1"/>
      <p:bldP spid="562" grpId="14" animBg="1"/>
      <p:bldP spid="562" grpId="15" animBg="1"/>
      <p:bldP spid="562" grpId="16" animBg="1"/>
      <p:bldP spid="562" grpId="17" animBg="1"/>
      <p:bldP spid="563" grpId="0" animBg="1"/>
      <p:bldP spid="563" grpId="1" animBg="1"/>
      <p:bldP spid="563" grpId="2" animBg="1"/>
      <p:bldP spid="563" grpId="3" animBg="1"/>
      <p:bldP spid="563" grpId="4" animBg="1"/>
      <p:bldP spid="563" grpId="5" animBg="1"/>
      <p:bldP spid="563" grpId="6" animBg="1"/>
      <p:bldP spid="563" grpId="7" animBg="1"/>
      <p:bldP spid="563" grpId="8" animBg="1"/>
      <p:bldP spid="563" grpId="9" animBg="1"/>
      <p:bldP spid="563" grpId="10" animBg="1"/>
      <p:bldP spid="563" grpId="11" animBg="1"/>
      <p:bldP spid="563" grpId="12" animBg="1"/>
      <p:bldP spid="563" grpId="13" animBg="1"/>
      <p:bldP spid="563" grpId="14" animBg="1"/>
      <p:bldP spid="563" grpId="15" animBg="1"/>
      <p:bldP spid="563" grpId="16" animBg="1"/>
      <p:bldP spid="563" grpId="17" animBg="1"/>
      <p:bldP spid="564" grpId="0" animBg="1"/>
      <p:bldP spid="564" grpId="1" animBg="1"/>
      <p:bldP spid="564" grpId="2" animBg="1"/>
      <p:bldP spid="564" grpId="3" animBg="1"/>
      <p:bldP spid="564" grpId="4" animBg="1"/>
      <p:bldP spid="564" grpId="5" animBg="1"/>
      <p:bldP spid="564" grpId="6" animBg="1"/>
      <p:bldP spid="564" grpId="7" animBg="1"/>
      <p:bldP spid="564" grpId="8" animBg="1"/>
      <p:bldP spid="564" grpId="9" animBg="1"/>
      <p:bldP spid="564" grpId="10" animBg="1"/>
      <p:bldP spid="564" grpId="11" animBg="1"/>
      <p:bldP spid="564" grpId="12" animBg="1"/>
      <p:bldP spid="564" grpId="13" animBg="1"/>
      <p:bldP spid="564" grpId="14" animBg="1"/>
      <p:bldP spid="564" grpId="15" animBg="1"/>
      <p:bldP spid="564" grpId="16" animBg="1"/>
      <p:bldP spid="564" grpId="17" animBg="1"/>
      <p:bldP spid="565" grpId="0" animBg="1"/>
      <p:bldP spid="565" grpId="1" animBg="1"/>
      <p:bldP spid="565" grpId="2" animBg="1"/>
      <p:bldP spid="565" grpId="3" animBg="1"/>
      <p:bldP spid="565" grpId="4" animBg="1"/>
      <p:bldP spid="565" grpId="5" animBg="1"/>
      <p:bldP spid="565" grpId="6" animBg="1"/>
      <p:bldP spid="565" grpId="7" animBg="1"/>
      <p:bldP spid="565" grpId="8" animBg="1"/>
      <p:bldP spid="565" grpId="9" animBg="1"/>
      <p:bldP spid="565" grpId="10" animBg="1"/>
      <p:bldP spid="565" grpId="11" animBg="1"/>
      <p:bldP spid="565" grpId="12" animBg="1"/>
      <p:bldP spid="565" grpId="13" animBg="1"/>
      <p:bldP spid="565" grpId="14" animBg="1"/>
      <p:bldP spid="565" grpId="15" animBg="1"/>
      <p:bldP spid="565" grpId="16" animBg="1"/>
      <p:bldP spid="565" grpId="17" animBg="1"/>
      <p:bldP spid="566" grpId="0" animBg="1"/>
      <p:bldP spid="566" grpId="1" animBg="1"/>
      <p:bldP spid="566" grpId="2" animBg="1"/>
      <p:bldP spid="566" grpId="3" animBg="1"/>
      <p:bldP spid="566" grpId="4" animBg="1"/>
      <p:bldP spid="566" grpId="5" animBg="1"/>
      <p:bldP spid="566" grpId="6" animBg="1"/>
      <p:bldP spid="566" grpId="7" animBg="1"/>
      <p:bldP spid="566" grpId="8" animBg="1"/>
      <p:bldP spid="566" grpId="9" animBg="1"/>
      <p:bldP spid="566" grpId="10" animBg="1"/>
      <p:bldP spid="566" grpId="11" animBg="1"/>
      <p:bldP spid="566" grpId="12" animBg="1"/>
      <p:bldP spid="566" grpId="13" animBg="1"/>
      <p:bldP spid="566" grpId="14" animBg="1"/>
      <p:bldP spid="566" grpId="15" animBg="1"/>
      <p:bldP spid="566" grpId="16" animBg="1"/>
      <p:bldP spid="566" grpId="17" animBg="1"/>
      <p:bldP spid="567" grpId="0" animBg="1"/>
      <p:bldP spid="567" grpId="1" animBg="1"/>
      <p:bldP spid="567" grpId="2" animBg="1"/>
      <p:bldP spid="567" grpId="3" animBg="1"/>
      <p:bldP spid="567" grpId="4" animBg="1"/>
      <p:bldP spid="567" grpId="5" animBg="1"/>
      <p:bldP spid="567" grpId="6" animBg="1"/>
      <p:bldP spid="567" grpId="7" animBg="1"/>
      <p:bldP spid="567" grpId="8" animBg="1"/>
      <p:bldP spid="567" grpId="9" animBg="1"/>
      <p:bldP spid="567" grpId="10" animBg="1"/>
      <p:bldP spid="567" grpId="11" animBg="1"/>
      <p:bldP spid="567" grpId="12" animBg="1"/>
      <p:bldP spid="567" grpId="13" animBg="1"/>
      <p:bldP spid="567" grpId="14" animBg="1"/>
      <p:bldP spid="567" grpId="15" animBg="1"/>
      <p:bldP spid="567" grpId="16" animBg="1"/>
      <p:bldP spid="567" grpId="17" animBg="1"/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5" grpId="9" animBg="1"/>
      <p:bldP spid="5" grpId="10" animBg="1"/>
      <p:bldP spid="5" grpId="11" animBg="1"/>
      <p:bldP spid="5" grpId="12" animBg="1"/>
      <p:bldP spid="5" grpId="13" animBg="1"/>
      <p:bldP spid="5" grpId="14" animBg="1"/>
      <p:bldP spid="5" grpId="15" animBg="1"/>
      <p:bldP spid="5" grpId="16" animBg="1"/>
      <p:bldP spid="5" grpId="17" animBg="1"/>
      <p:bldP spid="568" grpId="0" animBg="1"/>
      <p:bldP spid="568" grpId="1" animBg="1"/>
      <p:bldP spid="568" grpId="2" animBg="1"/>
      <p:bldP spid="568" grpId="3" animBg="1"/>
      <p:bldP spid="568" grpId="4" animBg="1"/>
      <p:bldP spid="568" grpId="5" animBg="1"/>
      <p:bldP spid="568" grpId="6" animBg="1"/>
      <p:bldP spid="568" grpId="7" animBg="1"/>
      <p:bldP spid="568" grpId="8" animBg="1"/>
      <p:bldP spid="568" grpId="9" animBg="1"/>
      <p:bldP spid="568" grpId="10" animBg="1"/>
      <p:bldP spid="568" grpId="11" animBg="1"/>
      <p:bldP spid="568" grpId="12" animBg="1"/>
      <p:bldP spid="568" grpId="13" animBg="1"/>
      <p:bldP spid="568" grpId="14" animBg="1"/>
      <p:bldP spid="568" grpId="15" animBg="1"/>
      <p:bldP spid="568" grpId="16" animBg="1"/>
      <p:bldP spid="568" grpId="17" animBg="1"/>
      <p:bldP spid="569" grpId="0" animBg="1"/>
      <p:bldP spid="569" grpId="1" animBg="1"/>
      <p:bldP spid="569" grpId="2" animBg="1"/>
      <p:bldP spid="569" grpId="3" animBg="1"/>
      <p:bldP spid="569" grpId="4" animBg="1"/>
      <p:bldP spid="569" grpId="5" animBg="1"/>
      <p:bldP spid="569" grpId="6" animBg="1"/>
      <p:bldP spid="569" grpId="7" animBg="1"/>
      <p:bldP spid="569" grpId="8" animBg="1"/>
      <p:bldP spid="569" grpId="9" animBg="1"/>
      <p:bldP spid="569" grpId="10" animBg="1"/>
      <p:bldP spid="569" grpId="11" animBg="1"/>
      <p:bldP spid="569" grpId="12" animBg="1"/>
      <p:bldP spid="569" grpId="13" animBg="1"/>
      <p:bldP spid="569" grpId="14" animBg="1"/>
      <p:bldP spid="569" grpId="15" animBg="1"/>
      <p:bldP spid="569" grpId="16" animBg="1"/>
      <p:bldP spid="569" grpId="17" animBg="1"/>
      <p:bldP spid="570" grpId="0" animBg="1"/>
      <p:bldP spid="570" grpId="1" animBg="1"/>
      <p:bldP spid="570" grpId="2" animBg="1"/>
      <p:bldP spid="570" grpId="3" animBg="1"/>
      <p:bldP spid="570" grpId="4" animBg="1"/>
      <p:bldP spid="570" grpId="5" animBg="1"/>
      <p:bldP spid="570" grpId="6" animBg="1"/>
      <p:bldP spid="570" grpId="7" animBg="1"/>
      <p:bldP spid="570" grpId="8" animBg="1"/>
      <p:bldP spid="570" grpId="9" animBg="1"/>
      <p:bldP spid="570" grpId="10" animBg="1"/>
      <p:bldP spid="570" grpId="11" animBg="1"/>
      <p:bldP spid="570" grpId="12" animBg="1"/>
      <p:bldP spid="570" grpId="13" animBg="1"/>
      <p:bldP spid="570" grpId="14" animBg="1"/>
      <p:bldP spid="570" grpId="15" animBg="1"/>
      <p:bldP spid="570" grpId="16" animBg="1"/>
      <p:bldP spid="570" grpId="17" animBg="1"/>
      <p:bldP spid="571" grpId="0" animBg="1"/>
      <p:bldP spid="571" grpId="1" animBg="1"/>
      <p:bldP spid="571" grpId="2" animBg="1"/>
      <p:bldP spid="571" grpId="3" animBg="1"/>
      <p:bldP spid="571" grpId="4" animBg="1"/>
      <p:bldP spid="571" grpId="5" animBg="1"/>
      <p:bldP spid="571" grpId="6" animBg="1"/>
      <p:bldP spid="571" grpId="7" animBg="1"/>
      <p:bldP spid="571" grpId="8" animBg="1"/>
      <p:bldP spid="571" grpId="9" animBg="1"/>
      <p:bldP spid="571" grpId="10" animBg="1"/>
      <p:bldP spid="571" grpId="11" animBg="1"/>
      <p:bldP spid="571" grpId="12" animBg="1"/>
      <p:bldP spid="571" grpId="13" animBg="1"/>
      <p:bldP spid="571" grpId="14" animBg="1"/>
      <p:bldP spid="571" grpId="15" animBg="1"/>
      <p:bldP spid="571" grpId="16" animBg="1"/>
      <p:bldP spid="571" grpId="17" animBg="1"/>
      <p:bldP spid="572" grpId="0" animBg="1"/>
      <p:bldP spid="572" grpId="1" animBg="1"/>
      <p:bldP spid="572" grpId="2" animBg="1"/>
      <p:bldP spid="572" grpId="3" animBg="1"/>
      <p:bldP spid="572" grpId="4" animBg="1"/>
      <p:bldP spid="572" grpId="5" animBg="1"/>
      <p:bldP spid="572" grpId="6" animBg="1"/>
      <p:bldP spid="572" grpId="7" animBg="1"/>
      <p:bldP spid="572" grpId="8" animBg="1"/>
      <p:bldP spid="572" grpId="9" animBg="1"/>
      <p:bldP spid="572" grpId="10" animBg="1"/>
      <p:bldP spid="572" grpId="11" animBg="1"/>
      <p:bldP spid="572" grpId="12" animBg="1"/>
      <p:bldP spid="572" grpId="13" animBg="1"/>
      <p:bldP spid="572" grpId="14" animBg="1"/>
      <p:bldP spid="572" grpId="15" animBg="1"/>
      <p:bldP spid="572" grpId="16" animBg="1"/>
      <p:bldP spid="572" grpId="17" animBg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6" grpId="6" animBg="1"/>
      <p:bldP spid="6" grpId="7" animBg="1"/>
      <p:bldP spid="6" grpId="8" animBg="1"/>
      <p:bldP spid="6" grpId="9" animBg="1"/>
      <p:bldP spid="6" grpId="10" animBg="1"/>
      <p:bldP spid="6" grpId="11" animBg="1"/>
      <p:bldP spid="6" grpId="12" animBg="1"/>
      <p:bldP spid="6" grpId="13" animBg="1"/>
      <p:bldP spid="6" grpId="14" animBg="1"/>
      <p:bldP spid="6" grpId="15" animBg="1"/>
      <p:bldP spid="6" grpId="16" animBg="1"/>
      <p:bldP spid="6" grpId="17" animBg="1"/>
      <p:bldP spid="573" grpId="0" animBg="1"/>
      <p:bldP spid="573" grpId="1" animBg="1"/>
      <p:bldP spid="573" grpId="2" animBg="1"/>
      <p:bldP spid="573" grpId="3" animBg="1"/>
      <p:bldP spid="573" grpId="4" animBg="1"/>
      <p:bldP spid="573" grpId="5" animBg="1"/>
      <p:bldP spid="573" grpId="6" animBg="1"/>
      <p:bldP spid="573" grpId="7" animBg="1"/>
      <p:bldP spid="573" grpId="8" animBg="1"/>
      <p:bldP spid="573" grpId="9" animBg="1"/>
      <p:bldP spid="573" grpId="10" animBg="1"/>
      <p:bldP spid="573" grpId="11" animBg="1"/>
      <p:bldP spid="573" grpId="12" animBg="1"/>
      <p:bldP spid="573" grpId="13" animBg="1"/>
      <p:bldP spid="573" grpId="14" animBg="1"/>
      <p:bldP spid="573" grpId="15" animBg="1"/>
      <p:bldP spid="573" grpId="16" animBg="1"/>
      <p:bldP spid="573" grpId="17" animBg="1"/>
      <p:bldP spid="574" grpId="0" animBg="1"/>
      <p:bldP spid="574" grpId="1" animBg="1"/>
      <p:bldP spid="574" grpId="2" animBg="1"/>
      <p:bldP spid="574" grpId="3" animBg="1"/>
      <p:bldP spid="574" grpId="4" animBg="1"/>
      <p:bldP spid="574" grpId="5" animBg="1"/>
      <p:bldP spid="574" grpId="6" animBg="1"/>
      <p:bldP spid="574" grpId="7" animBg="1"/>
      <p:bldP spid="574" grpId="8" animBg="1"/>
      <p:bldP spid="574" grpId="9" animBg="1"/>
      <p:bldP spid="574" grpId="10" animBg="1"/>
      <p:bldP spid="574" grpId="11" animBg="1"/>
      <p:bldP spid="574" grpId="12" animBg="1"/>
      <p:bldP spid="574" grpId="13" animBg="1"/>
      <p:bldP spid="574" grpId="14" animBg="1"/>
      <p:bldP spid="574" grpId="15" animBg="1"/>
      <p:bldP spid="574" grpId="16" animBg="1"/>
      <p:bldP spid="574" grpId="17" animBg="1"/>
      <p:bldP spid="575" grpId="0" animBg="1"/>
      <p:bldP spid="575" grpId="1" animBg="1"/>
      <p:bldP spid="575" grpId="2" animBg="1"/>
      <p:bldP spid="575" grpId="3" animBg="1"/>
      <p:bldP spid="575" grpId="4" animBg="1"/>
      <p:bldP spid="575" grpId="5" animBg="1"/>
      <p:bldP spid="575" grpId="6" animBg="1"/>
      <p:bldP spid="575" grpId="7" animBg="1"/>
      <p:bldP spid="575" grpId="8" animBg="1"/>
      <p:bldP spid="575" grpId="9" animBg="1"/>
      <p:bldP spid="575" grpId="10" animBg="1"/>
      <p:bldP spid="575" grpId="11" animBg="1"/>
      <p:bldP spid="575" grpId="12" animBg="1"/>
      <p:bldP spid="575" grpId="13" animBg="1"/>
      <p:bldP spid="575" grpId="14" animBg="1"/>
      <p:bldP spid="575" grpId="15" animBg="1"/>
      <p:bldP spid="575" grpId="16" animBg="1"/>
      <p:bldP spid="575" grpId="17" animBg="1"/>
      <p:bldP spid="576" grpId="0" animBg="1"/>
      <p:bldP spid="576" grpId="1" animBg="1"/>
      <p:bldP spid="576" grpId="2" animBg="1"/>
      <p:bldP spid="576" grpId="3" animBg="1"/>
      <p:bldP spid="576" grpId="4" animBg="1"/>
      <p:bldP spid="576" grpId="5" animBg="1"/>
      <p:bldP spid="576" grpId="6" animBg="1"/>
      <p:bldP spid="576" grpId="7" animBg="1"/>
      <p:bldP spid="576" grpId="8" animBg="1"/>
      <p:bldP spid="576" grpId="9" animBg="1"/>
      <p:bldP spid="576" grpId="10" animBg="1"/>
      <p:bldP spid="576" grpId="11" animBg="1"/>
      <p:bldP spid="576" grpId="12" animBg="1"/>
      <p:bldP spid="576" grpId="13" animBg="1"/>
      <p:bldP spid="576" grpId="14" animBg="1"/>
      <p:bldP spid="576" grpId="15" animBg="1"/>
      <p:bldP spid="576" grpId="16" animBg="1"/>
      <p:bldP spid="576" grpId="17" animBg="1"/>
      <p:bldP spid="577" grpId="0" animBg="1"/>
      <p:bldP spid="577" grpId="1" animBg="1"/>
      <p:bldP spid="577" grpId="2" animBg="1"/>
      <p:bldP spid="577" grpId="3" animBg="1"/>
      <p:bldP spid="577" grpId="4" animBg="1"/>
      <p:bldP spid="577" grpId="5" animBg="1"/>
      <p:bldP spid="577" grpId="6" animBg="1"/>
      <p:bldP spid="577" grpId="7" animBg="1"/>
      <p:bldP spid="577" grpId="8" animBg="1"/>
      <p:bldP spid="577" grpId="9" animBg="1"/>
      <p:bldP spid="577" grpId="10" animBg="1"/>
      <p:bldP spid="577" grpId="11" animBg="1"/>
      <p:bldP spid="577" grpId="12" animBg="1"/>
      <p:bldP spid="577" grpId="13" animBg="1"/>
      <p:bldP spid="577" grpId="14" animBg="1"/>
      <p:bldP spid="577" grpId="15" animBg="1"/>
      <p:bldP spid="577" grpId="16" animBg="1"/>
      <p:bldP spid="577" grpId="17" animBg="1"/>
      <p:bldP spid="578" grpId="0" animBg="1"/>
      <p:bldP spid="578" grpId="1" animBg="1"/>
      <p:bldP spid="578" grpId="2" animBg="1"/>
      <p:bldP spid="578" grpId="3" animBg="1"/>
      <p:bldP spid="578" grpId="4" animBg="1"/>
      <p:bldP spid="578" grpId="5" animBg="1"/>
      <p:bldP spid="578" grpId="6" animBg="1"/>
      <p:bldP spid="578" grpId="7" animBg="1"/>
      <p:bldP spid="578" grpId="8" animBg="1"/>
      <p:bldP spid="578" grpId="9" animBg="1"/>
      <p:bldP spid="578" grpId="10" animBg="1"/>
      <p:bldP spid="578" grpId="11" animBg="1"/>
      <p:bldP spid="578" grpId="12" animBg="1"/>
      <p:bldP spid="578" grpId="13" animBg="1"/>
      <p:bldP spid="578" grpId="14" animBg="1"/>
      <p:bldP spid="578" grpId="15" animBg="1"/>
      <p:bldP spid="578" grpId="16" animBg="1"/>
      <p:bldP spid="578" grpId="17" animBg="1"/>
      <p:bldP spid="579" grpId="0" animBg="1"/>
      <p:bldP spid="579" grpId="1" animBg="1"/>
      <p:bldP spid="579" grpId="2" animBg="1"/>
      <p:bldP spid="579" grpId="3" animBg="1"/>
      <p:bldP spid="579" grpId="4" animBg="1"/>
      <p:bldP spid="579" grpId="5" animBg="1"/>
      <p:bldP spid="579" grpId="6" animBg="1"/>
      <p:bldP spid="579" grpId="7" animBg="1"/>
      <p:bldP spid="579" grpId="8" animBg="1"/>
      <p:bldP spid="579" grpId="9" animBg="1"/>
      <p:bldP spid="579" grpId="10" animBg="1"/>
      <p:bldP spid="579" grpId="11" animBg="1"/>
      <p:bldP spid="579" grpId="12" animBg="1"/>
      <p:bldP spid="579" grpId="13" animBg="1"/>
      <p:bldP spid="579" grpId="14" animBg="1"/>
      <p:bldP spid="579" grpId="15" animBg="1"/>
      <p:bldP spid="579" grpId="16" animBg="1"/>
      <p:bldP spid="579" grpId="17" animBg="1"/>
      <p:bldP spid="580" grpId="0" animBg="1"/>
      <p:bldP spid="580" grpId="1" animBg="1"/>
      <p:bldP spid="580" grpId="2" animBg="1"/>
      <p:bldP spid="580" grpId="3" animBg="1"/>
      <p:bldP spid="580" grpId="4" animBg="1"/>
      <p:bldP spid="580" grpId="5" animBg="1"/>
      <p:bldP spid="580" grpId="6" animBg="1"/>
      <p:bldP spid="580" grpId="7" animBg="1"/>
      <p:bldP spid="580" grpId="8" animBg="1"/>
      <p:bldP spid="580" grpId="9" animBg="1"/>
      <p:bldP spid="580" grpId="10" animBg="1"/>
      <p:bldP spid="580" grpId="11" animBg="1"/>
      <p:bldP spid="580" grpId="12" animBg="1"/>
      <p:bldP spid="580" grpId="13" animBg="1"/>
      <p:bldP spid="580" grpId="14" animBg="1"/>
      <p:bldP spid="580" grpId="15" animBg="1"/>
      <p:bldP spid="580" grpId="16" animBg="1"/>
      <p:bldP spid="580" grpId="17" animBg="1"/>
      <p:bldP spid="581" grpId="0" animBg="1"/>
      <p:bldP spid="581" grpId="1" animBg="1"/>
      <p:bldP spid="581" grpId="2" animBg="1"/>
      <p:bldP spid="581" grpId="3" animBg="1"/>
      <p:bldP spid="581" grpId="4" animBg="1"/>
      <p:bldP spid="581" grpId="5" animBg="1"/>
      <p:bldP spid="581" grpId="6" animBg="1"/>
      <p:bldP spid="581" grpId="7" animBg="1"/>
      <p:bldP spid="581" grpId="8" animBg="1"/>
      <p:bldP spid="581" grpId="9" animBg="1"/>
      <p:bldP spid="581" grpId="10" animBg="1"/>
      <p:bldP spid="581" grpId="11" animBg="1"/>
      <p:bldP spid="581" grpId="12" animBg="1"/>
      <p:bldP spid="581" grpId="13" animBg="1"/>
      <p:bldP spid="581" grpId="14" animBg="1"/>
      <p:bldP spid="581" grpId="15" animBg="1"/>
      <p:bldP spid="581" grpId="16" animBg="1"/>
      <p:bldP spid="581" grpId="17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6" name="Picture 1155">
            <a:extLst>
              <a:ext uri="{FF2B5EF4-FFF2-40B4-BE49-F238E27FC236}">
                <a16:creationId xmlns:a16="http://schemas.microsoft.com/office/drawing/2014/main" id="{ADF9CF93-10F0-437F-A824-5322CE1423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399" y="1635352"/>
            <a:ext cx="11673702" cy="3754369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0CC04F46-17ED-4A73-A9C6-C36A8CE9E29F}"/>
              </a:ext>
            </a:extLst>
          </p:cNvPr>
          <p:cNvSpPr/>
          <p:nvPr/>
        </p:nvSpPr>
        <p:spPr>
          <a:xfrm>
            <a:off x="5219769" y="3106476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4" name="Oval 1333">
            <a:extLst>
              <a:ext uri="{FF2B5EF4-FFF2-40B4-BE49-F238E27FC236}">
                <a16:creationId xmlns:a16="http://schemas.microsoft.com/office/drawing/2014/main" id="{9BB576B1-5FEC-49B7-ADFF-05A079181377}"/>
              </a:ext>
            </a:extLst>
          </p:cNvPr>
          <p:cNvSpPr/>
          <p:nvPr/>
        </p:nvSpPr>
        <p:spPr>
          <a:xfrm>
            <a:off x="6616186" y="3123506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5" name="Oval 1334">
            <a:extLst>
              <a:ext uri="{FF2B5EF4-FFF2-40B4-BE49-F238E27FC236}">
                <a16:creationId xmlns:a16="http://schemas.microsoft.com/office/drawing/2014/main" id="{5DA1424E-F51A-4379-93E6-FB2E70A3D288}"/>
              </a:ext>
            </a:extLst>
          </p:cNvPr>
          <p:cNvSpPr/>
          <p:nvPr/>
        </p:nvSpPr>
        <p:spPr>
          <a:xfrm>
            <a:off x="9051402" y="2731828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6" name="Oval 1335">
            <a:extLst>
              <a:ext uri="{FF2B5EF4-FFF2-40B4-BE49-F238E27FC236}">
                <a16:creationId xmlns:a16="http://schemas.microsoft.com/office/drawing/2014/main" id="{0392F533-43F2-4044-9E99-355FDC4844E8}"/>
              </a:ext>
            </a:extLst>
          </p:cNvPr>
          <p:cNvSpPr/>
          <p:nvPr/>
        </p:nvSpPr>
        <p:spPr>
          <a:xfrm>
            <a:off x="9344162" y="2956349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7" name="Oval 1336">
            <a:extLst>
              <a:ext uri="{FF2B5EF4-FFF2-40B4-BE49-F238E27FC236}">
                <a16:creationId xmlns:a16="http://schemas.microsoft.com/office/drawing/2014/main" id="{4DB93CCF-1D6D-439B-9F36-F955FC94DFB6}"/>
              </a:ext>
            </a:extLst>
          </p:cNvPr>
          <p:cNvSpPr/>
          <p:nvPr/>
        </p:nvSpPr>
        <p:spPr>
          <a:xfrm>
            <a:off x="9613374" y="2442329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8" name="Oval 1337">
            <a:extLst>
              <a:ext uri="{FF2B5EF4-FFF2-40B4-BE49-F238E27FC236}">
                <a16:creationId xmlns:a16="http://schemas.microsoft.com/office/drawing/2014/main" id="{CA358BCD-14B8-4DDB-9807-A5311BCCBFB9}"/>
              </a:ext>
            </a:extLst>
          </p:cNvPr>
          <p:cNvSpPr/>
          <p:nvPr/>
        </p:nvSpPr>
        <p:spPr>
          <a:xfrm>
            <a:off x="12389178" y="3736569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9" name="Oval 1338">
            <a:extLst>
              <a:ext uri="{FF2B5EF4-FFF2-40B4-BE49-F238E27FC236}">
                <a16:creationId xmlns:a16="http://schemas.microsoft.com/office/drawing/2014/main" id="{2455C0D6-62F2-4571-A68A-FD389EAF4845}"/>
              </a:ext>
            </a:extLst>
          </p:cNvPr>
          <p:cNvSpPr/>
          <p:nvPr/>
        </p:nvSpPr>
        <p:spPr>
          <a:xfrm>
            <a:off x="14024007" y="4264482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0" name="Oval 1339">
            <a:extLst>
              <a:ext uri="{FF2B5EF4-FFF2-40B4-BE49-F238E27FC236}">
                <a16:creationId xmlns:a16="http://schemas.microsoft.com/office/drawing/2014/main" id="{4AC2727A-57FB-4592-8985-388367276DCD}"/>
              </a:ext>
            </a:extLst>
          </p:cNvPr>
          <p:cNvSpPr/>
          <p:nvPr/>
        </p:nvSpPr>
        <p:spPr>
          <a:xfrm>
            <a:off x="12883032" y="3327862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1" name="Oval 1340">
            <a:extLst>
              <a:ext uri="{FF2B5EF4-FFF2-40B4-BE49-F238E27FC236}">
                <a16:creationId xmlns:a16="http://schemas.microsoft.com/office/drawing/2014/main" id="{E155DD46-0F7F-4F06-BB06-183E69D302A9}"/>
              </a:ext>
            </a:extLst>
          </p:cNvPr>
          <p:cNvSpPr/>
          <p:nvPr/>
        </p:nvSpPr>
        <p:spPr>
          <a:xfrm>
            <a:off x="13717476" y="3140538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10458C6F-D9BD-4B5D-A4D5-8B402669AB6C}"/>
              </a:ext>
            </a:extLst>
          </p:cNvPr>
          <p:cNvSpPr txBox="1"/>
          <p:nvPr/>
        </p:nvSpPr>
        <p:spPr>
          <a:xfrm>
            <a:off x="5899362" y="400050"/>
            <a:ext cx="83815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200" dirty="0">
                <a:solidFill>
                  <a:srgbClr val="51515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Building Your Own Core Network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0D53531-EED9-4A9E-83AE-BA2DFACF46E5}"/>
              </a:ext>
            </a:extLst>
          </p:cNvPr>
          <p:cNvGrpSpPr/>
          <p:nvPr/>
        </p:nvGrpSpPr>
        <p:grpSpPr>
          <a:xfrm>
            <a:off x="-166255" y="2028065"/>
            <a:ext cx="3915295" cy="2618066"/>
            <a:chOff x="-166255" y="2028065"/>
            <a:chExt cx="3915295" cy="2618066"/>
          </a:xfrm>
        </p:grpSpPr>
        <p:grpSp>
          <p:nvGrpSpPr>
            <p:cNvPr id="319" name="Group 318">
              <a:extLst>
                <a:ext uri="{FF2B5EF4-FFF2-40B4-BE49-F238E27FC236}">
                  <a16:creationId xmlns:a16="http://schemas.microsoft.com/office/drawing/2014/main" id="{21D75E2B-3412-4C7D-AA0D-B7BC4B27F82A}"/>
                </a:ext>
              </a:extLst>
            </p:cNvPr>
            <p:cNvGrpSpPr/>
            <p:nvPr/>
          </p:nvGrpSpPr>
          <p:grpSpPr>
            <a:xfrm>
              <a:off x="-166255" y="2028065"/>
              <a:ext cx="3915295" cy="2618066"/>
              <a:chOff x="2937163" y="2003357"/>
              <a:chExt cx="3915295" cy="2618066"/>
            </a:xfrm>
          </p:grpSpPr>
          <p:sp>
            <p:nvSpPr>
              <p:cNvPr id="320" name="Rectangle 319">
                <a:extLst>
                  <a:ext uri="{FF2B5EF4-FFF2-40B4-BE49-F238E27FC236}">
                    <a16:creationId xmlns:a16="http://schemas.microsoft.com/office/drawing/2014/main" id="{68B74CAF-1DF4-4AFF-93C5-91BAFC9F799F}"/>
                  </a:ext>
                </a:extLst>
              </p:cNvPr>
              <p:cNvSpPr/>
              <p:nvPr/>
            </p:nvSpPr>
            <p:spPr>
              <a:xfrm>
                <a:off x="6165850" y="2046907"/>
                <a:ext cx="619917" cy="251778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1" name="Rectangle 320">
                <a:extLst>
                  <a:ext uri="{FF2B5EF4-FFF2-40B4-BE49-F238E27FC236}">
                    <a16:creationId xmlns:a16="http://schemas.microsoft.com/office/drawing/2014/main" id="{7836DD98-0109-48E9-A712-1B4A99F82602}"/>
                  </a:ext>
                </a:extLst>
              </p:cNvPr>
              <p:cNvSpPr/>
              <p:nvPr/>
            </p:nvSpPr>
            <p:spPr>
              <a:xfrm>
                <a:off x="2937163" y="2046907"/>
                <a:ext cx="3848604" cy="2517782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2" name="Oval 321">
                <a:extLst>
                  <a:ext uri="{FF2B5EF4-FFF2-40B4-BE49-F238E27FC236}">
                    <a16:creationId xmlns:a16="http://schemas.microsoft.com/office/drawing/2014/main" id="{08A3F12C-4C38-4E1F-8B6B-8BAAFADBBE03}"/>
                  </a:ext>
                </a:extLst>
              </p:cNvPr>
              <p:cNvSpPr/>
              <p:nvPr/>
            </p:nvSpPr>
            <p:spPr>
              <a:xfrm>
                <a:off x="6714536" y="4502551"/>
                <a:ext cx="118872" cy="11887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23" name="Oval 322">
                <a:extLst>
                  <a:ext uri="{FF2B5EF4-FFF2-40B4-BE49-F238E27FC236}">
                    <a16:creationId xmlns:a16="http://schemas.microsoft.com/office/drawing/2014/main" id="{617EE8D8-702C-4BDB-9F09-B13E843DDCE2}"/>
                  </a:ext>
                </a:extLst>
              </p:cNvPr>
              <p:cNvSpPr/>
              <p:nvPr/>
            </p:nvSpPr>
            <p:spPr>
              <a:xfrm>
                <a:off x="6733586" y="2003357"/>
                <a:ext cx="118872" cy="11887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24" name="TextBox 323">
                <a:extLst>
                  <a:ext uri="{FF2B5EF4-FFF2-40B4-BE49-F238E27FC236}">
                    <a16:creationId xmlns:a16="http://schemas.microsoft.com/office/drawing/2014/main" id="{85AD3AE8-D6F5-45ED-872A-EBAF28E97854}"/>
                  </a:ext>
                </a:extLst>
              </p:cNvPr>
              <p:cNvSpPr txBox="1"/>
              <p:nvPr/>
            </p:nvSpPr>
            <p:spPr>
              <a:xfrm>
                <a:off x="6264816" y="2850725"/>
                <a:ext cx="439544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400" b="1" dirty="0">
                    <a:solidFill>
                      <a:schemeClr val="bg1">
                        <a:lumMod val="50000"/>
                      </a:schemeClr>
                    </a:solidFill>
                    <a:latin typeface="Trebuchet MS" panose="020B0603020202020204" pitchFamily="34" charset="0"/>
                  </a:rPr>
                  <a:t>-</a:t>
                </a:r>
              </a:p>
            </p:txBody>
          </p:sp>
        </p:grpSp>
        <p:sp>
          <p:nvSpPr>
            <p:cNvPr id="325" name="TextBox 324">
              <a:extLst>
                <a:ext uri="{FF2B5EF4-FFF2-40B4-BE49-F238E27FC236}">
                  <a16:creationId xmlns:a16="http://schemas.microsoft.com/office/drawing/2014/main" id="{7135BB18-6FD4-424E-97A5-5E7D7F1E716A}"/>
                </a:ext>
              </a:extLst>
            </p:cNvPr>
            <p:cNvSpPr txBox="1"/>
            <p:nvPr/>
          </p:nvSpPr>
          <p:spPr>
            <a:xfrm>
              <a:off x="472554" y="2546025"/>
              <a:ext cx="223811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Slow</a:t>
              </a:r>
              <a:br>
                <a:rPr lang="en-US" sz="3200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</a:br>
              <a:r>
                <a:rPr lang="en-US" sz="3200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Global</a:t>
              </a:r>
            </a:p>
            <a:p>
              <a:pPr algn="ctr"/>
              <a:r>
                <a:rPr lang="en-US" sz="3200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Expansion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AEE88DB-0DD4-48CA-BD21-9BF51F4596D5}"/>
              </a:ext>
            </a:extLst>
          </p:cNvPr>
          <p:cNvGrpSpPr/>
          <p:nvPr/>
        </p:nvGrpSpPr>
        <p:grpSpPr>
          <a:xfrm>
            <a:off x="16619481" y="2028065"/>
            <a:ext cx="3649719" cy="2618066"/>
            <a:chOff x="16619481" y="2028065"/>
            <a:chExt cx="3649719" cy="2618066"/>
          </a:xfrm>
        </p:grpSpPr>
        <p:grpSp>
          <p:nvGrpSpPr>
            <p:cNvPr id="313" name="Group 312">
              <a:extLst>
                <a:ext uri="{FF2B5EF4-FFF2-40B4-BE49-F238E27FC236}">
                  <a16:creationId xmlns:a16="http://schemas.microsoft.com/office/drawing/2014/main" id="{270549AF-ECC3-42DC-ABC6-4500C5A7F02D}"/>
                </a:ext>
              </a:extLst>
            </p:cNvPr>
            <p:cNvGrpSpPr/>
            <p:nvPr/>
          </p:nvGrpSpPr>
          <p:grpSpPr>
            <a:xfrm rot="10800000">
              <a:off x="16619481" y="2028065"/>
              <a:ext cx="3649719" cy="2618066"/>
              <a:chOff x="3202739" y="2003357"/>
              <a:chExt cx="3649719" cy="2618066"/>
            </a:xfrm>
          </p:grpSpPr>
          <p:sp>
            <p:nvSpPr>
              <p:cNvPr id="314" name="Rectangle 313">
                <a:extLst>
                  <a:ext uri="{FF2B5EF4-FFF2-40B4-BE49-F238E27FC236}">
                    <a16:creationId xmlns:a16="http://schemas.microsoft.com/office/drawing/2014/main" id="{000A8048-D940-46D4-AA7C-AB0C34FF12FC}"/>
                  </a:ext>
                </a:extLst>
              </p:cNvPr>
              <p:cNvSpPr/>
              <p:nvPr/>
            </p:nvSpPr>
            <p:spPr>
              <a:xfrm>
                <a:off x="6165850" y="2046907"/>
                <a:ext cx="619917" cy="251778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5" name="Rectangle 314">
                <a:extLst>
                  <a:ext uri="{FF2B5EF4-FFF2-40B4-BE49-F238E27FC236}">
                    <a16:creationId xmlns:a16="http://schemas.microsoft.com/office/drawing/2014/main" id="{335FD65C-980E-41D5-AAEC-2AA33FCC879C}"/>
                  </a:ext>
                </a:extLst>
              </p:cNvPr>
              <p:cNvSpPr/>
              <p:nvPr/>
            </p:nvSpPr>
            <p:spPr>
              <a:xfrm>
                <a:off x="3202739" y="2046907"/>
                <a:ext cx="3583028" cy="2517782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6" name="Oval 315">
                <a:extLst>
                  <a:ext uri="{FF2B5EF4-FFF2-40B4-BE49-F238E27FC236}">
                    <a16:creationId xmlns:a16="http://schemas.microsoft.com/office/drawing/2014/main" id="{5ADFD909-FB81-453D-AB75-79ED5188D47B}"/>
                  </a:ext>
                </a:extLst>
              </p:cNvPr>
              <p:cNvSpPr/>
              <p:nvPr/>
            </p:nvSpPr>
            <p:spPr>
              <a:xfrm>
                <a:off x="6714536" y="4502551"/>
                <a:ext cx="118872" cy="11887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7" name="Oval 316">
                <a:extLst>
                  <a:ext uri="{FF2B5EF4-FFF2-40B4-BE49-F238E27FC236}">
                    <a16:creationId xmlns:a16="http://schemas.microsoft.com/office/drawing/2014/main" id="{C2C11AD6-524D-4C0E-BD52-48C575FF77BE}"/>
                  </a:ext>
                </a:extLst>
              </p:cNvPr>
              <p:cNvSpPr/>
              <p:nvPr/>
            </p:nvSpPr>
            <p:spPr>
              <a:xfrm>
                <a:off x="6733586" y="2003357"/>
                <a:ext cx="118872" cy="11887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8" name="TextBox 317">
                <a:extLst>
                  <a:ext uri="{FF2B5EF4-FFF2-40B4-BE49-F238E27FC236}">
                    <a16:creationId xmlns:a16="http://schemas.microsoft.com/office/drawing/2014/main" id="{CCAC14B4-FDED-49C0-B237-84CF74C87F01}"/>
                  </a:ext>
                </a:extLst>
              </p:cNvPr>
              <p:cNvSpPr txBox="1"/>
              <p:nvPr/>
            </p:nvSpPr>
            <p:spPr>
              <a:xfrm rot="10800000">
                <a:off x="6277429" y="2850725"/>
                <a:ext cx="439544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400" b="1" dirty="0">
                    <a:solidFill>
                      <a:schemeClr val="bg1">
                        <a:lumMod val="50000"/>
                      </a:schemeClr>
                    </a:solidFill>
                    <a:latin typeface="Trebuchet MS" panose="020B0603020202020204" pitchFamily="34" charset="0"/>
                  </a:rPr>
                  <a:t>-</a:t>
                </a:r>
              </a:p>
            </p:txBody>
          </p:sp>
        </p:grpSp>
        <p:sp>
          <p:nvSpPr>
            <p:cNvPr id="326" name="TextBox 325">
              <a:extLst>
                <a:ext uri="{FF2B5EF4-FFF2-40B4-BE49-F238E27FC236}">
                  <a16:creationId xmlns:a16="http://schemas.microsoft.com/office/drawing/2014/main" id="{0977ACAF-7C1B-47FB-9813-7874E710CD1A}"/>
                </a:ext>
              </a:extLst>
            </p:cNvPr>
            <p:cNvSpPr txBox="1"/>
            <p:nvPr/>
          </p:nvSpPr>
          <p:spPr>
            <a:xfrm>
              <a:off x="17648749" y="2823117"/>
              <a:ext cx="1960793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At Great</a:t>
              </a:r>
            </a:p>
            <a:p>
              <a:pPr algn="ctr"/>
              <a:r>
                <a:rPr lang="en-US" sz="3200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Expense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609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500"/>
                                        <p:tgtEl>
                                          <p:spTgt spid="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500"/>
                                        <p:tgtEl>
                                          <p:spTgt spid="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1500"/>
                                        <p:tgtEl>
                                          <p:spTgt spid="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500"/>
                                        <p:tgtEl>
                                          <p:spTgt spid="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334" grpId="0" animBg="1"/>
      <p:bldP spid="1335" grpId="0" animBg="1"/>
      <p:bldP spid="1336" grpId="0" animBg="1"/>
      <p:bldP spid="1337" grpId="0" animBg="1"/>
      <p:bldP spid="1338" grpId="0" animBg="1"/>
      <p:bldP spid="1339" grpId="0" animBg="1"/>
      <p:bldP spid="1340" grpId="0" animBg="1"/>
      <p:bldP spid="13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C4EF70C-D383-4FB0-B933-40B0D39DB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592" y="6886229"/>
            <a:ext cx="12135678" cy="4109846"/>
          </a:xfrm>
          <a:prstGeom prst="rect">
            <a:avLst/>
          </a:prstGeom>
        </p:spPr>
      </p:pic>
      <p:pic>
        <p:nvPicPr>
          <p:cNvPr id="1059" name="Picture 1058">
            <a:extLst>
              <a:ext uri="{FF2B5EF4-FFF2-40B4-BE49-F238E27FC236}">
                <a16:creationId xmlns:a16="http://schemas.microsoft.com/office/drawing/2014/main" id="{B8BA7CBD-D470-4A3C-BC76-CC0D8FA04D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399" y="7061603"/>
            <a:ext cx="11673702" cy="3754369"/>
          </a:xfrm>
          <a:prstGeom prst="rect">
            <a:avLst/>
          </a:prstGeom>
        </p:spPr>
      </p:pic>
      <p:pic>
        <p:nvPicPr>
          <p:cNvPr id="1156" name="Picture 1155">
            <a:extLst>
              <a:ext uri="{FF2B5EF4-FFF2-40B4-BE49-F238E27FC236}">
                <a16:creationId xmlns:a16="http://schemas.microsoft.com/office/drawing/2014/main" id="{ADF9CF93-10F0-437F-A824-5322CE1423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399" y="1635352"/>
            <a:ext cx="11673702" cy="3754369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0CC04F46-17ED-4A73-A9C6-C36A8CE9E29F}"/>
              </a:ext>
            </a:extLst>
          </p:cNvPr>
          <p:cNvSpPr/>
          <p:nvPr/>
        </p:nvSpPr>
        <p:spPr>
          <a:xfrm>
            <a:off x="5219769" y="3106476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4" name="Oval 1333">
            <a:extLst>
              <a:ext uri="{FF2B5EF4-FFF2-40B4-BE49-F238E27FC236}">
                <a16:creationId xmlns:a16="http://schemas.microsoft.com/office/drawing/2014/main" id="{9BB576B1-5FEC-49B7-ADFF-05A079181377}"/>
              </a:ext>
            </a:extLst>
          </p:cNvPr>
          <p:cNvSpPr/>
          <p:nvPr/>
        </p:nvSpPr>
        <p:spPr>
          <a:xfrm>
            <a:off x="6616186" y="3123506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5" name="Oval 1334">
            <a:extLst>
              <a:ext uri="{FF2B5EF4-FFF2-40B4-BE49-F238E27FC236}">
                <a16:creationId xmlns:a16="http://schemas.microsoft.com/office/drawing/2014/main" id="{5DA1424E-F51A-4379-93E6-FB2E70A3D288}"/>
              </a:ext>
            </a:extLst>
          </p:cNvPr>
          <p:cNvSpPr/>
          <p:nvPr/>
        </p:nvSpPr>
        <p:spPr>
          <a:xfrm>
            <a:off x="9051402" y="2731828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6" name="Oval 1335">
            <a:extLst>
              <a:ext uri="{FF2B5EF4-FFF2-40B4-BE49-F238E27FC236}">
                <a16:creationId xmlns:a16="http://schemas.microsoft.com/office/drawing/2014/main" id="{0392F533-43F2-4044-9E99-355FDC4844E8}"/>
              </a:ext>
            </a:extLst>
          </p:cNvPr>
          <p:cNvSpPr/>
          <p:nvPr/>
        </p:nvSpPr>
        <p:spPr>
          <a:xfrm>
            <a:off x="9344162" y="2956349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7" name="Oval 1336">
            <a:extLst>
              <a:ext uri="{FF2B5EF4-FFF2-40B4-BE49-F238E27FC236}">
                <a16:creationId xmlns:a16="http://schemas.microsoft.com/office/drawing/2014/main" id="{4DB93CCF-1D6D-439B-9F36-F955FC94DFB6}"/>
              </a:ext>
            </a:extLst>
          </p:cNvPr>
          <p:cNvSpPr/>
          <p:nvPr/>
        </p:nvSpPr>
        <p:spPr>
          <a:xfrm>
            <a:off x="9613374" y="2442329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8" name="Oval 1337">
            <a:extLst>
              <a:ext uri="{FF2B5EF4-FFF2-40B4-BE49-F238E27FC236}">
                <a16:creationId xmlns:a16="http://schemas.microsoft.com/office/drawing/2014/main" id="{CA358BCD-14B8-4DDB-9807-A5311BCCBFB9}"/>
              </a:ext>
            </a:extLst>
          </p:cNvPr>
          <p:cNvSpPr/>
          <p:nvPr/>
        </p:nvSpPr>
        <p:spPr>
          <a:xfrm>
            <a:off x="12389178" y="3736569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9" name="Oval 1338">
            <a:extLst>
              <a:ext uri="{FF2B5EF4-FFF2-40B4-BE49-F238E27FC236}">
                <a16:creationId xmlns:a16="http://schemas.microsoft.com/office/drawing/2014/main" id="{2455C0D6-62F2-4571-A68A-FD389EAF4845}"/>
              </a:ext>
            </a:extLst>
          </p:cNvPr>
          <p:cNvSpPr/>
          <p:nvPr/>
        </p:nvSpPr>
        <p:spPr>
          <a:xfrm>
            <a:off x="14024007" y="4264482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0" name="Oval 1339">
            <a:extLst>
              <a:ext uri="{FF2B5EF4-FFF2-40B4-BE49-F238E27FC236}">
                <a16:creationId xmlns:a16="http://schemas.microsoft.com/office/drawing/2014/main" id="{4AC2727A-57FB-4592-8985-388367276DCD}"/>
              </a:ext>
            </a:extLst>
          </p:cNvPr>
          <p:cNvSpPr/>
          <p:nvPr/>
        </p:nvSpPr>
        <p:spPr>
          <a:xfrm>
            <a:off x="12883032" y="3327862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1" name="Oval 1340">
            <a:extLst>
              <a:ext uri="{FF2B5EF4-FFF2-40B4-BE49-F238E27FC236}">
                <a16:creationId xmlns:a16="http://schemas.microsoft.com/office/drawing/2014/main" id="{E155DD46-0F7F-4F06-BB06-183E69D302A9}"/>
              </a:ext>
            </a:extLst>
          </p:cNvPr>
          <p:cNvSpPr/>
          <p:nvPr/>
        </p:nvSpPr>
        <p:spPr>
          <a:xfrm>
            <a:off x="13717476" y="3140538"/>
            <a:ext cx="1038799" cy="1038799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C000">
                  <a:alpha val="0"/>
                  <a:lumMod val="10000"/>
                  <a:lumOff val="9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8A20D86-6074-4E04-9704-CBB1327662D3}"/>
              </a:ext>
            </a:extLst>
          </p:cNvPr>
          <p:cNvGrpSpPr/>
          <p:nvPr/>
        </p:nvGrpSpPr>
        <p:grpSpPr>
          <a:xfrm>
            <a:off x="4012279" y="6813851"/>
            <a:ext cx="12163636" cy="4922330"/>
            <a:chOff x="3640471" y="6882091"/>
            <a:chExt cx="12163636" cy="4922330"/>
          </a:xfrm>
        </p:grpSpPr>
        <p:sp>
          <p:nvSpPr>
            <p:cNvPr id="1548" name="Hexagon 1547">
              <a:extLst>
                <a:ext uri="{FF2B5EF4-FFF2-40B4-BE49-F238E27FC236}">
                  <a16:creationId xmlns:a16="http://schemas.microsoft.com/office/drawing/2014/main" id="{E2EC54C0-F6C2-4230-AE14-729019ECE576}"/>
                </a:ext>
              </a:extLst>
            </p:cNvPr>
            <p:cNvSpPr/>
            <p:nvPr/>
          </p:nvSpPr>
          <p:spPr>
            <a:xfrm rot="5400000">
              <a:off x="3938670" y="7700544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49" name="Hexagon 1548">
              <a:extLst>
                <a:ext uri="{FF2B5EF4-FFF2-40B4-BE49-F238E27FC236}">
                  <a16:creationId xmlns:a16="http://schemas.microsoft.com/office/drawing/2014/main" id="{F7BD5253-089D-44D9-90E3-949C42707D92}"/>
                </a:ext>
              </a:extLst>
            </p:cNvPr>
            <p:cNvSpPr/>
            <p:nvPr/>
          </p:nvSpPr>
          <p:spPr>
            <a:xfrm rot="5400000">
              <a:off x="7719063" y="7099661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50" name="Hexagon 1549">
              <a:extLst>
                <a:ext uri="{FF2B5EF4-FFF2-40B4-BE49-F238E27FC236}">
                  <a16:creationId xmlns:a16="http://schemas.microsoft.com/office/drawing/2014/main" id="{627482AD-F58A-4C3B-B0AD-97CB9273749A}"/>
                </a:ext>
              </a:extLst>
            </p:cNvPr>
            <p:cNvSpPr/>
            <p:nvPr/>
          </p:nvSpPr>
          <p:spPr>
            <a:xfrm rot="5400000">
              <a:off x="8851765" y="7586866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51" name="Hexagon 1550">
              <a:extLst>
                <a:ext uri="{FF2B5EF4-FFF2-40B4-BE49-F238E27FC236}">
                  <a16:creationId xmlns:a16="http://schemas.microsoft.com/office/drawing/2014/main" id="{FF29E95A-EDC8-47B9-90B6-4E91AD3F218E}"/>
                </a:ext>
              </a:extLst>
            </p:cNvPr>
            <p:cNvSpPr/>
            <p:nvPr/>
          </p:nvSpPr>
          <p:spPr>
            <a:xfrm rot="5400000">
              <a:off x="7043786" y="7695302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52" name="Hexagon 1551">
              <a:extLst>
                <a:ext uri="{FF2B5EF4-FFF2-40B4-BE49-F238E27FC236}">
                  <a16:creationId xmlns:a16="http://schemas.microsoft.com/office/drawing/2014/main" id="{6FB24004-91D4-4850-BD43-DE14D44F31EE}"/>
                </a:ext>
              </a:extLst>
            </p:cNvPr>
            <p:cNvSpPr/>
            <p:nvPr/>
          </p:nvSpPr>
          <p:spPr>
            <a:xfrm rot="5400000">
              <a:off x="4996926" y="7150686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55" name="Hexagon 1554">
              <a:extLst>
                <a:ext uri="{FF2B5EF4-FFF2-40B4-BE49-F238E27FC236}">
                  <a16:creationId xmlns:a16="http://schemas.microsoft.com/office/drawing/2014/main" id="{9B7CD6FA-D9E7-4D7B-8076-25AA4C15E281}"/>
                </a:ext>
              </a:extLst>
            </p:cNvPr>
            <p:cNvSpPr/>
            <p:nvPr/>
          </p:nvSpPr>
          <p:spPr>
            <a:xfrm rot="5400000">
              <a:off x="3422901" y="7688738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57" name="Hexagon 1556">
              <a:extLst>
                <a:ext uri="{FF2B5EF4-FFF2-40B4-BE49-F238E27FC236}">
                  <a16:creationId xmlns:a16="http://schemas.microsoft.com/office/drawing/2014/main" id="{5DF8F25F-8BB1-4167-A8C6-A5FAD6C7C476}"/>
                </a:ext>
              </a:extLst>
            </p:cNvPr>
            <p:cNvSpPr/>
            <p:nvPr/>
          </p:nvSpPr>
          <p:spPr>
            <a:xfrm rot="5400000">
              <a:off x="4831852" y="8573354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59" name="Hexagon 1558">
              <a:extLst>
                <a:ext uri="{FF2B5EF4-FFF2-40B4-BE49-F238E27FC236}">
                  <a16:creationId xmlns:a16="http://schemas.microsoft.com/office/drawing/2014/main" id="{1A0747D3-608F-49A8-9D5C-6B5C4F03A206}"/>
                </a:ext>
              </a:extLst>
            </p:cNvPr>
            <p:cNvSpPr/>
            <p:nvPr/>
          </p:nvSpPr>
          <p:spPr>
            <a:xfrm rot="5400000">
              <a:off x="11633002" y="7743782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62" name="Hexagon 1561">
              <a:extLst>
                <a:ext uri="{FF2B5EF4-FFF2-40B4-BE49-F238E27FC236}">
                  <a16:creationId xmlns:a16="http://schemas.microsoft.com/office/drawing/2014/main" id="{3608743D-5778-4604-8732-125DBEDFAC88}"/>
                </a:ext>
              </a:extLst>
            </p:cNvPr>
            <p:cNvSpPr/>
            <p:nvPr/>
          </p:nvSpPr>
          <p:spPr>
            <a:xfrm rot="5400000">
              <a:off x="11191015" y="8176517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63" name="Hexagon 1562">
              <a:extLst>
                <a:ext uri="{FF2B5EF4-FFF2-40B4-BE49-F238E27FC236}">
                  <a16:creationId xmlns:a16="http://schemas.microsoft.com/office/drawing/2014/main" id="{F3F4040B-6C1C-4F1E-872B-CABB00E89736}"/>
                </a:ext>
              </a:extLst>
            </p:cNvPr>
            <p:cNvSpPr/>
            <p:nvPr/>
          </p:nvSpPr>
          <p:spPr>
            <a:xfrm rot="5400000">
              <a:off x="12866900" y="8867213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64" name="Hexagon 1563">
              <a:extLst>
                <a:ext uri="{FF2B5EF4-FFF2-40B4-BE49-F238E27FC236}">
                  <a16:creationId xmlns:a16="http://schemas.microsoft.com/office/drawing/2014/main" id="{C384DD37-C881-4372-800D-174309B3CC37}"/>
                </a:ext>
              </a:extLst>
            </p:cNvPr>
            <p:cNvSpPr/>
            <p:nvPr/>
          </p:nvSpPr>
          <p:spPr>
            <a:xfrm rot="5400000">
              <a:off x="12652390" y="7522146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65" name="Hexagon 1564">
              <a:extLst>
                <a:ext uri="{FF2B5EF4-FFF2-40B4-BE49-F238E27FC236}">
                  <a16:creationId xmlns:a16="http://schemas.microsoft.com/office/drawing/2014/main" id="{FF597DD9-2F96-4302-B77C-08F45A0057DB}"/>
                </a:ext>
              </a:extLst>
            </p:cNvPr>
            <p:cNvSpPr/>
            <p:nvPr/>
          </p:nvSpPr>
          <p:spPr>
            <a:xfrm rot="5400000">
              <a:off x="9820636" y="8037300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8" name="Hexagon 307">
              <a:extLst>
                <a:ext uri="{FF2B5EF4-FFF2-40B4-BE49-F238E27FC236}">
                  <a16:creationId xmlns:a16="http://schemas.microsoft.com/office/drawing/2014/main" id="{9D36381E-87D5-47C4-9D03-FE5F64E0B892}"/>
                </a:ext>
              </a:extLst>
            </p:cNvPr>
            <p:cNvSpPr/>
            <p:nvPr/>
          </p:nvSpPr>
          <p:spPr>
            <a:xfrm rot="5400000">
              <a:off x="5829134" y="7886370"/>
              <a:ext cx="3154778" cy="2719637"/>
            </a:xfrm>
            <a:prstGeom prst="hexagon">
              <a:avLst>
                <a:gd name="adj" fmla="val 29403"/>
                <a:gd name="vf" fmla="val 115470"/>
              </a:avLst>
            </a:prstGeom>
            <a:gradFill flip="none" rotWithShape="1">
              <a:gsLst>
                <a:gs pos="0">
                  <a:srgbClr val="00B4DC">
                    <a:alpha val="50000"/>
                    <a:lumMod val="70000"/>
                    <a:lumOff val="30000"/>
                  </a:srgbClr>
                </a:gs>
                <a:gs pos="100000">
                  <a:srgbClr val="00B4DC">
                    <a:alpha val="0"/>
                    <a:lumMod val="40000"/>
                    <a:lumOff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1" name="TextBox 310">
            <a:extLst>
              <a:ext uri="{FF2B5EF4-FFF2-40B4-BE49-F238E27FC236}">
                <a16:creationId xmlns:a16="http://schemas.microsoft.com/office/drawing/2014/main" id="{10458C6F-D9BD-4B5D-A4D5-8B402669AB6C}"/>
              </a:ext>
            </a:extLst>
          </p:cNvPr>
          <p:cNvSpPr txBox="1"/>
          <p:nvPr/>
        </p:nvSpPr>
        <p:spPr>
          <a:xfrm>
            <a:off x="5899362" y="400050"/>
            <a:ext cx="83815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200" dirty="0">
                <a:solidFill>
                  <a:srgbClr val="51515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Building Your Own Core Network</a:t>
            </a: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EE58586C-C50C-4024-8DC3-BCF67A331A8A}"/>
              </a:ext>
            </a:extLst>
          </p:cNvPr>
          <p:cNvSpPr txBox="1"/>
          <p:nvPr/>
        </p:nvSpPr>
        <p:spPr>
          <a:xfrm>
            <a:off x="7992411" y="6036576"/>
            <a:ext cx="41955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200" dirty="0">
                <a:solidFill>
                  <a:srgbClr val="51515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Waltz Pure WAN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0D53531-EED9-4A9E-83AE-BA2DFACF46E5}"/>
              </a:ext>
            </a:extLst>
          </p:cNvPr>
          <p:cNvGrpSpPr/>
          <p:nvPr/>
        </p:nvGrpSpPr>
        <p:grpSpPr>
          <a:xfrm>
            <a:off x="-166255" y="2028065"/>
            <a:ext cx="3915295" cy="2618066"/>
            <a:chOff x="-166255" y="2028065"/>
            <a:chExt cx="3915295" cy="2618066"/>
          </a:xfrm>
        </p:grpSpPr>
        <p:grpSp>
          <p:nvGrpSpPr>
            <p:cNvPr id="319" name="Group 318">
              <a:extLst>
                <a:ext uri="{FF2B5EF4-FFF2-40B4-BE49-F238E27FC236}">
                  <a16:creationId xmlns:a16="http://schemas.microsoft.com/office/drawing/2014/main" id="{21D75E2B-3412-4C7D-AA0D-B7BC4B27F82A}"/>
                </a:ext>
              </a:extLst>
            </p:cNvPr>
            <p:cNvGrpSpPr/>
            <p:nvPr/>
          </p:nvGrpSpPr>
          <p:grpSpPr>
            <a:xfrm>
              <a:off x="-166255" y="2028065"/>
              <a:ext cx="3915295" cy="2618066"/>
              <a:chOff x="2937163" y="2003357"/>
              <a:chExt cx="3915295" cy="2618066"/>
            </a:xfrm>
          </p:grpSpPr>
          <p:sp>
            <p:nvSpPr>
              <p:cNvPr id="320" name="Rectangle 319">
                <a:extLst>
                  <a:ext uri="{FF2B5EF4-FFF2-40B4-BE49-F238E27FC236}">
                    <a16:creationId xmlns:a16="http://schemas.microsoft.com/office/drawing/2014/main" id="{68B74CAF-1DF4-4AFF-93C5-91BAFC9F799F}"/>
                  </a:ext>
                </a:extLst>
              </p:cNvPr>
              <p:cNvSpPr/>
              <p:nvPr/>
            </p:nvSpPr>
            <p:spPr>
              <a:xfrm>
                <a:off x="6165850" y="2046907"/>
                <a:ext cx="619917" cy="251778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1" name="Rectangle 320">
                <a:extLst>
                  <a:ext uri="{FF2B5EF4-FFF2-40B4-BE49-F238E27FC236}">
                    <a16:creationId xmlns:a16="http://schemas.microsoft.com/office/drawing/2014/main" id="{7836DD98-0109-48E9-A712-1B4A99F82602}"/>
                  </a:ext>
                </a:extLst>
              </p:cNvPr>
              <p:cNvSpPr/>
              <p:nvPr/>
            </p:nvSpPr>
            <p:spPr>
              <a:xfrm>
                <a:off x="2937163" y="2046907"/>
                <a:ext cx="3848604" cy="2517782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2" name="Oval 321">
                <a:extLst>
                  <a:ext uri="{FF2B5EF4-FFF2-40B4-BE49-F238E27FC236}">
                    <a16:creationId xmlns:a16="http://schemas.microsoft.com/office/drawing/2014/main" id="{08A3F12C-4C38-4E1F-8B6B-8BAAFADBBE03}"/>
                  </a:ext>
                </a:extLst>
              </p:cNvPr>
              <p:cNvSpPr/>
              <p:nvPr/>
            </p:nvSpPr>
            <p:spPr>
              <a:xfrm>
                <a:off x="6714536" y="4502551"/>
                <a:ext cx="118872" cy="11887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23" name="Oval 322">
                <a:extLst>
                  <a:ext uri="{FF2B5EF4-FFF2-40B4-BE49-F238E27FC236}">
                    <a16:creationId xmlns:a16="http://schemas.microsoft.com/office/drawing/2014/main" id="{617EE8D8-702C-4BDB-9F09-B13E843DDCE2}"/>
                  </a:ext>
                </a:extLst>
              </p:cNvPr>
              <p:cNvSpPr/>
              <p:nvPr/>
            </p:nvSpPr>
            <p:spPr>
              <a:xfrm>
                <a:off x="6733586" y="2003357"/>
                <a:ext cx="118872" cy="11887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24" name="TextBox 323">
                <a:extLst>
                  <a:ext uri="{FF2B5EF4-FFF2-40B4-BE49-F238E27FC236}">
                    <a16:creationId xmlns:a16="http://schemas.microsoft.com/office/drawing/2014/main" id="{85AD3AE8-D6F5-45ED-872A-EBAF28E97854}"/>
                  </a:ext>
                </a:extLst>
              </p:cNvPr>
              <p:cNvSpPr txBox="1"/>
              <p:nvPr/>
            </p:nvSpPr>
            <p:spPr>
              <a:xfrm>
                <a:off x="6264816" y="2850725"/>
                <a:ext cx="439544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400" b="1" dirty="0">
                    <a:solidFill>
                      <a:schemeClr val="bg1">
                        <a:lumMod val="50000"/>
                      </a:schemeClr>
                    </a:solidFill>
                    <a:latin typeface="Trebuchet MS" panose="020B0603020202020204" pitchFamily="34" charset="0"/>
                  </a:rPr>
                  <a:t>-</a:t>
                </a:r>
              </a:p>
            </p:txBody>
          </p:sp>
        </p:grpSp>
        <p:sp>
          <p:nvSpPr>
            <p:cNvPr id="325" name="TextBox 324">
              <a:extLst>
                <a:ext uri="{FF2B5EF4-FFF2-40B4-BE49-F238E27FC236}">
                  <a16:creationId xmlns:a16="http://schemas.microsoft.com/office/drawing/2014/main" id="{7135BB18-6FD4-424E-97A5-5E7D7F1E716A}"/>
                </a:ext>
              </a:extLst>
            </p:cNvPr>
            <p:cNvSpPr txBox="1"/>
            <p:nvPr/>
          </p:nvSpPr>
          <p:spPr>
            <a:xfrm>
              <a:off x="472554" y="2546025"/>
              <a:ext cx="223811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Slow</a:t>
              </a:r>
              <a:br>
                <a:rPr lang="en-US" sz="3200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</a:br>
              <a:r>
                <a:rPr lang="en-US" sz="3200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Global</a:t>
              </a:r>
            </a:p>
            <a:p>
              <a:pPr algn="ctr"/>
              <a:r>
                <a:rPr lang="en-US" sz="3200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Expansion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AEE88DB-0DD4-48CA-BD21-9BF51F4596D5}"/>
              </a:ext>
            </a:extLst>
          </p:cNvPr>
          <p:cNvGrpSpPr/>
          <p:nvPr/>
        </p:nvGrpSpPr>
        <p:grpSpPr>
          <a:xfrm>
            <a:off x="16619481" y="2028065"/>
            <a:ext cx="3649719" cy="2618066"/>
            <a:chOff x="16619481" y="2028065"/>
            <a:chExt cx="3649719" cy="2618066"/>
          </a:xfrm>
        </p:grpSpPr>
        <p:grpSp>
          <p:nvGrpSpPr>
            <p:cNvPr id="313" name="Group 312">
              <a:extLst>
                <a:ext uri="{FF2B5EF4-FFF2-40B4-BE49-F238E27FC236}">
                  <a16:creationId xmlns:a16="http://schemas.microsoft.com/office/drawing/2014/main" id="{270549AF-ECC3-42DC-ABC6-4500C5A7F02D}"/>
                </a:ext>
              </a:extLst>
            </p:cNvPr>
            <p:cNvGrpSpPr/>
            <p:nvPr/>
          </p:nvGrpSpPr>
          <p:grpSpPr>
            <a:xfrm rot="10800000">
              <a:off x="16619481" y="2028065"/>
              <a:ext cx="3649719" cy="2618066"/>
              <a:chOff x="3202739" y="2003357"/>
              <a:chExt cx="3649719" cy="2618066"/>
            </a:xfrm>
          </p:grpSpPr>
          <p:sp>
            <p:nvSpPr>
              <p:cNvPr id="314" name="Rectangle 313">
                <a:extLst>
                  <a:ext uri="{FF2B5EF4-FFF2-40B4-BE49-F238E27FC236}">
                    <a16:creationId xmlns:a16="http://schemas.microsoft.com/office/drawing/2014/main" id="{000A8048-D940-46D4-AA7C-AB0C34FF12FC}"/>
                  </a:ext>
                </a:extLst>
              </p:cNvPr>
              <p:cNvSpPr/>
              <p:nvPr/>
            </p:nvSpPr>
            <p:spPr>
              <a:xfrm>
                <a:off x="6165850" y="2046907"/>
                <a:ext cx="619917" cy="251778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5" name="Rectangle 314">
                <a:extLst>
                  <a:ext uri="{FF2B5EF4-FFF2-40B4-BE49-F238E27FC236}">
                    <a16:creationId xmlns:a16="http://schemas.microsoft.com/office/drawing/2014/main" id="{335FD65C-980E-41D5-AAEC-2AA33FCC879C}"/>
                  </a:ext>
                </a:extLst>
              </p:cNvPr>
              <p:cNvSpPr/>
              <p:nvPr/>
            </p:nvSpPr>
            <p:spPr>
              <a:xfrm>
                <a:off x="3202739" y="2046907"/>
                <a:ext cx="3583028" cy="2517782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6" name="Oval 315">
                <a:extLst>
                  <a:ext uri="{FF2B5EF4-FFF2-40B4-BE49-F238E27FC236}">
                    <a16:creationId xmlns:a16="http://schemas.microsoft.com/office/drawing/2014/main" id="{5ADFD909-FB81-453D-AB75-79ED5188D47B}"/>
                  </a:ext>
                </a:extLst>
              </p:cNvPr>
              <p:cNvSpPr/>
              <p:nvPr/>
            </p:nvSpPr>
            <p:spPr>
              <a:xfrm>
                <a:off x="6714536" y="4502551"/>
                <a:ext cx="118872" cy="11887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7" name="Oval 316">
                <a:extLst>
                  <a:ext uri="{FF2B5EF4-FFF2-40B4-BE49-F238E27FC236}">
                    <a16:creationId xmlns:a16="http://schemas.microsoft.com/office/drawing/2014/main" id="{C2C11AD6-524D-4C0E-BD52-48C575FF77BE}"/>
                  </a:ext>
                </a:extLst>
              </p:cNvPr>
              <p:cNvSpPr/>
              <p:nvPr/>
            </p:nvSpPr>
            <p:spPr>
              <a:xfrm>
                <a:off x="6733586" y="2003357"/>
                <a:ext cx="118872" cy="11887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18" name="TextBox 317">
                <a:extLst>
                  <a:ext uri="{FF2B5EF4-FFF2-40B4-BE49-F238E27FC236}">
                    <a16:creationId xmlns:a16="http://schemas.microsoft.com/office/drawing/2014/main" id="{CCAC14B4-FDED-49C0-B237-84CF74C87F01}"/>
                  </a:ext>
                </a:extLst>
              </p:cNvPr>
              <p:cNvSpPr txBox="1"/>
              <p:nvPr/>
            </p:nvSpPr>
            <p:spPr>
              <a:xfrm rot="10800000">
                <a:off x="6277429" y="2850725"/>
                <a:ext cx="439544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400" b="1" dirty="0">
                    <a:solidFill>
                      <a:schemeClr val="bg1">
                        <a:lumMod val="50000"/>
                      </a:schemeClr>
                    </a:solidFill>
                    <a:latin typeface="Trebuchet MS" panose="020B0603020202020204" pitchFamily="34" charset="0"/>
                  </a:rPr>
                  <a:t>-</a:t>
                </a:r>
              </a:p>
            </p:txBody>
          </p:sp>
        </p:grpSp>
        <p:sp>
          <p:nvSpPr>
            <p:cNvPr id="326" name="TextBox 325">
              <a:extLst>
                <a:ext uri="{FF2B5EF4-FFF2-40B4-BE49-F238E27FC236}">
                  <a16:creationId xmlns:a16="http://schemas.microsoft.com/office/drawing/2014/main" id="{0977ACAF-7C1B-47FB-9813-7874E710CD1A}"/>
                </a:ext>
              </a:extLst>
            </p:cNvPr>
            <p:cNvSpPr txBox="1"/>
            <p:nvPr/>
          </p:nvSpPr>
          <p:spPr>
            <a:xfrm>
              <a:off x="17648749" y="2823117"/>
              <a:ext cx="1960793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At Great</a:t>
              </a:r>
            </a:p>
            <a:p>
              <a:pPr algn="ctr"/>
              <a:r>
                <a:rPr lang="en-US" sz="3200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Expense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02DA997-DCB6-4900-B39D-3A24B4C43E01}"/>
              </a:ext>
            </a:extLst>
          </p:cNvPr>
          <p:cNvGrpSpPr/>
          <p:nvPr/>
        </p:nvGrpSpPr>
        <p:grpSpPr>
          <a:xfrm>
            <a:off x="-166255" y="7503265"/>
            <a:ext cx="3915297" cy="2618066"/>
            <a:chOff x="-166255" y="7420138"/>
            <a:chExt cx="3915297" cy="2618066"/>
          </a:xfrm>
        </p:grpSpPr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D984988D-6256-496A-8483-859FB777A2F2}"/>
                </a:ext>
              </a:extLst>
            </p:cNvPr>
            <p:cNvSpPr txBox="1"/>
            <p:nvPr/>
          </p:nvSpPr>
          <p:spPr>
            <a:xfrm>
              <a:off x="471058" y="7701388"/>
              <a:ext cx="238633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4400" spc="20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defRPr>
              </a:lvl1pPr>
            </a:lstStyle>
            <a:p>
              <a:pPr algn="ctr"/>
              <a:r>
                <a:rPr lang="en-US" sz="3200" dirty="0"/>
                <a:t>Instant</a:t>
              </a:r>
            </a:p>
            <a:p>
              <a:pPr algn="ctr"/>
              <a:r>
                <a:rPr lang="en-US" sz="3200" dirty="0"/>
                <a:t>Global</a:t>
              </a:r>
            </a:p>
            <a:p>
              <a:pPr algn="ctr"/>
              <a:r>
                <a:rPr lang="en-US" sz="3200" dirty="0" err="1"/>
                <a:t>UCaaS</a:t>
              </a:r>
              <a:r>
                <a:rPr lang="en-US" sz="3200" dirty="0"/>
                <a:t> Reliability</a:t>
              </a:r>
            </a:p>
          </p:txBody>
        </p:sp>
        <p:sp>
          <p:nvSpPr>
            <p:cNvPr id="334" name="Rectangle 333">
              <a:extLst>
                <a:ext uri="{FF2B5EF4-FFF2-40B4-BE49-F238E27FC236}">
                  <a16:creationId xmlns:a16="http://schemas.microsoft.com/office/drawing/2014/main" id="{70C26396-9A80-4FF9-ACFC-AFF1048BD389}"/>
                </a:ext>
              </a:extLst>
            </p:cNvPr>
            <p:cNvSpPr/>
            <p:nvPr/>
          </p:nvSpPr>
          <p:spPr>
            <a:xfrm>
              <a:off x="3062434" y="7477539"/>
              <a:ext cx="619917" cy="25177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5" name="Rectangle 334">
              <a:extLst>
                <a:ext uri="{FF2B5EF4-FFF2-40B4-BE49-F238E27FC236}">
                  <a16:creationId xmlns:a16="http://schemas.microsoft.com/office/drawing/2014/main" id="{671E787F-46A6-4A40-9A6B-23B20BE4F956}"/>
                </a:ext>
              </a:extLst>
            </p:cNvPr>
            <p:cNvSpPr/>
            <p:nvPr/>
          </p:nvSpPr>
          <p:spPr>
            <a:xfrm>
              <a:off x="-166255" y="7477539"/>
              <a:ext cx="3834749" cy="2517782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id="{7DE2BB72-2152-4FCE-92E3-F2C144952D57}"/>
                </a:ext>
              </a:extLst>
            </p:cNvPr>
            <p:cNvSpPr/>
            <p:nvPr/>
          </p:nvSpPr>
          <p:spPr>
            <a:xfrm>
              <a:off x="3611120" y="9919332"/>
              <a:ext cx="118872" cy="11887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id="{3226BB83-D82A-4735-83BE-FC6D2B377220}"/>
                </a:ext>
              </a:extLst>
            </p:cNvPr>
            <p:cNvSpPr/>
            <p:nvPr/>
          </p:nvSpPr>
          <p:spPr>
            <a:xfrm>
              <a:off x="3630170" y="7420138"/>
              <a:ext cx="118872" cy="11887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338" name="TextBox 337">
              <a:extLst>
                <a:ext uri="{FF2B5EF4-FFF2-40B4-BE49-F238E27FC236}">
                  <a16:creationId xmlns:a16="http://schemas.microsoft.com/office/drawing/2014/main" id="{FBE89B2C-88F8-4DD5-86FB-C825A8115C7D}"/>
                </a:ext>
              </a:extLst>
            </p:cNvPr>
            <p:cNvSpPr txBox="1"/>
            <p:nvPr/>
          </p:nvSpPr>
          <p:spPr>
            <a:xfrm>
              <a:off x="3092125" y="8281357"/>
              <a:ext cx="54534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dirty="0">
                  <a:solidFill>
                    <a:srgbClr val="00B4DC"/>
                  </a:solidFill>
                  <a:latin typeface="Trebuchet MS" panose="020B0603020202020204" pitchFamily="34" charset="0"/>
                </a:rPr>
                <a:t>+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2C02F6D-95F9-4060-97A9-198303CE5C91}"/>
              </a:ext>
            </a:extLst>
          </p:cNvPr>
          <p:cNvGrpSpPr/>
          <p:nvPr/>
        </p:nvGrpSpPr>
        <p:grpSpPr>
          <a:xfrm>
            <a:off x="16597746" y="7503265"/>
            <a:ext cx="3915297" cy="2618066"/>
            <a:chOff x="16597746" y="7503265"/>
            <a:chExt cx="3915297" cy="2618066"/>
          </a:xfrm>
        </p:grpSpPr>
        <p:sp>
          <p:nvSpPr>
            <p:cNvPr id="346" name="TextBox 345">
              <a:extLst>
                <a:ext uri="{FF2B5EF4-FFF2-40B4-BE49-F238E27FC236}">
                  <a16:creationId xmlns:a16="http://schemas.microsoft.com/office/drawing/2014/main" id="{E030FA4A-1379-4D5F-91D2-2B734625E3AC}"/>
                </a:ext>
              </a:extLst>
            </p:cNvPr>
            <p:cNvSpPr txBox="1"/>
            <p:nvPr/>
          </p:nvSpPr>
          <p:spPr>
            <a:xfrm>
              <a:off x="17359743" y="8283283"/>
              <a:ext cx="259195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4400" spc="20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defRPr>
              </a:lvl1pPr>
            </a:lstStyle>
            <a:p>
              <a:pPr algn="ctr"/>
              <a:r>
                <a:rPr lang="en-US" sz="3200" dirty="0"/>
                <a:t>0 </a:t>
              </a:r>
              <a:r>
                <a:rPr lang="en-US" sz="3200" dirty="0" err="1"/>
                <a:t>CapEx</a:t>
              </a:r>
              <a:r>
                <a:rPr lang="en-US" sz="3200" dirty="0"/>
                <a:t>,</a:t>
              </a:r>
            </a:p>
            <a:p>
              <a:pPr algn="ctr"/>
              <a:r>
                <a:rPr lang="en-US" sz="3200" dirty="0"/>
                <a:t>Low </a:t>
              </a:r>
              <a:r>
                <a:rPr lang="en-US" sz="3200" dirty="0" err="1"/>
                <a:t>OpEx</a:t>
              </a:r>
              <a:endParaRPr lang="en-US" sz="3200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3081A52-05E3-464F-9529-94278B2EDFF5}"/>
                </a:ext>
              </a:extLst>
            </p:cNvPr>
            <p:cNvGrpSpPr/>
            <p:nvPr/>
          </p:nvGrpSpPr>
          <p:grpSpPr>
            <a:xfrm rot="10800000">
              <a:off x="16597746" y="7503265"/>
              <a:ext cx="3915297" cy="2618066"/>
              <a:chOff x="17013381" y="7267738"/>
              <a:chExt cx="3915297" cy="2618066"/>
            </a:xfrm>
          </p:grpSpPr>
          <p:sp>
            <p:nvSpPr>
              <p:cNvPr id="347" name="Rectangle 346">
                <a:extLst>
                  <a:ext uri="{FF2B5EF4-FFF2-40B4-BE49-F238E27FC236}">
                    <a16:creationId xmlns:a16="http://schemas.microsoft.com/office/drawing/2014/main" id="{5BE6044D-6B1E-44C9-8FA0-2E3E6B993D0B}"/>
                  </a:ext>
                </a:extLst>
              </p:cNvPr>
              <p:cNvSpPr/>
              <p:nvPr/>
            </p:nvSpPr>
            <p:spPr>
              <a:xfrm>
                <a:off x="20242070" y="7325139"/>
                <a:ext cx="619917" cy="251778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8" name="Rectangle 347">
                <a:extLst>
                  <a:ext uri="{FF2B5EF4-FFF2-40B4-BE49-F238E27FC236}">
                    <a16:creationId xmlns:a16="http://schemas.microsoft.com/office/drawing/2014/main" id="{58511FD1-E8F9-43F3-B5A0-4E710671EF7B}"/>
                  </a:ext>
                </a:extLst>
              </p:cNvPr>
              <p:cNvSpPr/>
              <p:nvPr/>
            </p:nvSpPr>
            <p:spPr>
              <a:xfrm>
                <a:off x="17013381" y="7325139"/>
                <a:ext cx="3834749" cy="2517782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9" name="Oval 348">
                <a:extLst>
                  <a:ext uri="{FF2B5EF4-FFF2-40B4-BE49-F238E27FC236}">
                    <a16:creationId xmlns:a16="http://schemas.microsoft.com/office/drawing/2014/main" id="{49CD6C0B-D300-4FF2-8984-1078169A0F8D}"/>
                  </a:ext>
                </a:extLst>
              </p:cNvPr>
              <p:cNvSpPr/>
              <p:nvPr/>
            </p:nvSpPr>
            <p:spPr>
              <a:xfrm>
                <a:off x="20790756" y="9766932"/>
                <a:ext cx="118872" cy="11887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0" name="Oval 349">
                <a:extLst>
                  <a:ext uri="{FF2B5EF4-FFF2-40B4-BE49-F238E27FC236}">
                    <a16:creationId xmlns:a16="http://schemas.microsoft.com/office/drawing/2014/main" id="{0891AC84-D1BC-4C72-A9F6-47C27FC62B57}"/>
                  </a:ext>
                </a:extLst>
              </p:cNvPr>
              <p:cNvSpPr/>
              <p:nvPr/>
            </p:nvSpPr>
            <p:spPr>
              <a:xfrm>
                <a:off x="20809806" y="7267738"/>
                <a:ext cx="118872" cy="11887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51" name="TextBox 350">
                <a:extLst>
                  <a:ext uri="{FF2B5EF4-FFF2-40B4-BE49-F238E27FC236}">
                    <a16:creationId xmlns:a16="http://schemas.microsoft.com/office/drawing/2014/main" id="{1FC3F3F1-B6F1-46A8-8FE6-AC2F0DAA5CA7}"/>
                  </a:ext>
                </a:extLst>
              </p:cNvPr>
              <p:cNvSpPr txBox="1"/>
              <p:nvPr/>
            </p:nvSpPr>
            <p:spPr>
              <a:xfrm>
                <a:off x="20271761" y="8128957"/>
                <a:ext cx="545342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800" b="1" dirty="0">
                    <a:solidFill>
                      <a:srgbClr val="00B4DC"/>
                    </a:solidFill>
                    <a:latin typeface="Trebuchet MS" panose="020B0603020202020204" pitchFamily="34" charset="0"/>
                  </a:rPr>
                  <a:t>+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168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EB197F-0B32-42EF-AC95-334E06784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7085" y="4972050"/>
            <a:ext cx="3686175" cy="13716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45A572-01FE-419E-BF1A-52E7DEA6133E}"/>
              </a:ext>
            </a:extLst>
          </p:cNvPr>
          <p:cNvCxnSpPr>
            <a:cxnSpLocks/>
            <a:stCxn id="16" idx="5"/>
            <a:endCxn id="20" idx="2"/>
          </p:cNvCxnSpPr>
          <p:nvPr/>
        </p:nvCxnSpPr>
        <p:spPr>
          <a:xfrm>
            <a:off x="8255715" y="4614057"/>
            <a:ext cx="1773680" cy="3106226"/>
          </a:xfrm>
          <a:prstGeom prst="line">
            <a:avLst/>
          </a:prstGeom>
          <a:ln w="19050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DFCF46-9AC3-43D1-A570-113E67DDE570}"/>
              </a:ext>
            </a:extLst>
          </p:cNvPr>
          <p:cNvCxnSpPr>
            <a:cxnSpLocks/>
            <a:stCxn id="17" idx="3"/>
            <a:endCxn id="16" idx="7"/>
          </p:cNvCxnSpPr>
          <p:nvPr/>
        </p:nvCxnSpPr>
        <p:spPr>
          <a:xfrm flipH="1" flipV="1">
            <a:off x="8307454" y="4512977"/>
            <a:ext cx="3570749" cy="19763"/>
          </a:xfrm>
          <a:prstGeom prst="line">
            <a:avLst/>
          </a:prstGeom>
          <a:ln w="19050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DCB0C12-CE7B-41F0-B168-24E3C59EE094}"/>
              </a:ext>
            </a:extLst>
          </p:cNvPr>
          <p:cNvCxnSpPr>
            <a:cxnSpLocks/>
            <a:stCxn id="17" idx="5"/>
            <a:endCxn id="20" idx="0"/>
          </p:cNvCxnSpPr>
          <p:nvPr/>
        </p:nvCxnSpPr>
        <p:spPr>
          <a:xfrm flipH="1">
            <a:off x="10142602" y="4628276"/>
            <a:ext cx="1796909" cy="3092007"/>
          </a:xfrm>
          <a:prstGeom prst="line">
            <a:avLst/>
          </a:prstGeom>
          <a:ln w="19050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0CFE4E6-2279-473E-A3AA-FE88CEFDC5C2}"/>
              </a:ext>
            </a:extLst>
          </p:cNvPr>
          <p:cNvGrpSpPr/>
          <p:nvPr/>
        </p:nvGrpSpPr>
        <p:grpSpPr>
          <a:xfrm>
            <a:off x="8231239" y="3492816"/>
            <a:ext cx="3725203" cy="3205188"/>
            <a:chOff x="8231239" y="3492816"/>
            <a:chExt cx="3725203" cy="3205188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2665DA6-8360-498A-AD45-AD1BE9F66C6D}"/>
                </a:ext>
              </a:extLst>
            </p:cNvPr>
            <p:cNvCxnSpPr>
              <a:cxnSpLocks/>
              <a:stCxn id="21" idx="6"/>
              <a:endCxn id="19" idx="1"/>
            </p:cNvCxnSpPr>
            <p:nvPr/>
          </p:nvCxnSpPr>
          <p:spPr>
            <a:xfrm>
              <a:off x="10142602" y="3492816"/>
              <a:ext cx="1813840" cy="3124830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09AA4ED-FB32-4591-9ED4-459297B3B7B7}"/>
                </a:ext>
              </a:extLst>
            </p:cNvPr>
            <p:cNvCxnSpPr>
              <a:cxnSpLocks/>
              <a:stCxn id="18" idx="7"/>
              <a:endCxn id="19" idx="3"/>
            </p:cNvCxnSpPr>
            <p:nvPr/>
          </p:nvCxnSpPr>
          <p:spPr>
            <a:xfrm>
              <a:off x="8311289" y="6687958"/>
              <a:ext cx="3565104" cy="10046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0E896F3-1161-43E5-99FC-5D379A5BDDE1}"/>
                </a:ext>
              </a:extLst>
            </p:cNvPr>
            <p:cNvCxnSpPr>
              <a:cxnSpLocks/>
              <a:stCxn id="21" idx="4"/>
              <a:endCxn id="18" idx="1"/>
            </p:cNvCxnSpPr>
            <p:nvPr/>
          </p:nvCxnSpPr>
          <p:spPr>
            <a:xfrm flipH="1">
              <a:off x="8231239" y="3492816"/>
              <a:ext cx="1798156" cy="3114784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9CC0101-6A19-4930-A92C-59EEB01B2793}"/>
              </a:ext>
            </a:extLst>
          </p:cNvPr>
          <p:cNvGrpSpPr/>
          <p:nvPr/>
        </p:nvGrpSpPr>
        <p:grpSpPr>
          <a:xfrm>
            <a:off x="8287842" y="3516198"/>
            <a:ext cx="3611779" cy="4180706"/>
            <a:chOff x="8208252" y="3548715"/>
            <a:chExt cx="3631637" cy="4187528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5A6857B-2EB3-47D3-A922-184B4512A48F}"/>
                </a:ext>
              </a:extLst>
            </p:cNvPr>
            <p:cNvCxnSpPr>
              <a:stCxn id="21" idx="5"/>
              <a:endCxn id="20" idx="1"/>
            </p:cNvCxnSpPr>
            <p:nvPr/>
          </p:nvCxnSpPr>
          <p:spPr>
            <a:xfrm flipH="1">
              <a:off x="10016139" y="3548715"/>
              <a:ext cx="312" cy="4187528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8011235-5F75-4ED4-87FA-C064A7C2D02B}"/>
                </a:ext>
              </a:extLst>
            </p:cNvPr>
            <p:cNvCxnSpPr>
              <a:cxnSpLocks/>
              <a:stCxn id="17" idx="4"/>
              <a:endCxn id="18" idx="0"/>
            </p:cNvCxnSpPr>
            <p:nvPr/>
          </p:nvCxnSpPr>
          <p:spPr>
            <a:xfrm flipH="1">
              <a:off x="8208252" y="4627361"/>
              <a:ext cx="3621106" cy="2041594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705C90F-9838-4CAF-8F3F-F49AB5317F73}"/>
                </a:ext>
              </a:extLst>
            </p:cNvPr>
            <p:cNvCxnSpPr>
              <a:cxnSpLocks/>
              <a:stCxn id="16" idx="6"/>
              <a:endCxn id="19" idx="2"/>
            </p:cNvCxnSpPr>
            <p:nvPr/>
          </p:nvCxnSpPr>
          <p:spPr>
            <a:xfrm>
              <a:off x="8222929" y="4608375"/>
              <a:ext cx="3616960" cy="2070424"/>
            </a:xfrm>
            <a:prstGeom prst="line">
              <a:avLst/>
            </a:prstGeom>
            <a:ln w="1905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Hexagon 14">
            <a:extLst>
              <a:ext uri="{FF2B5EF4-FFF2-40B4-BE49-F238E27FC236}">
                <a16:creationId xmlns:a16="http://schemas.microsoft.com/office/drawing/2014/main" id="{1B9EA3EF-94A5-4F12-9E0B-3A40F33BAC30}"/>
              </a:ext>
            </a:extLst>
          </p:cNvPr>
          <p:cNvSpPr/>
          <p:nvPr/>
        </p:nvSpPr>
        <p:spPr>
          <a:xfrm rot="16200000">
            <a:off x="7907911" y="3743642"/>
            <a:ext cx="4356178" cy="3740885"/>
          </a:xfrm>
          <a:prstGeom prst="hexagon">
            <a:avLst>
              <a:gd name="adj" fmla="val 29280"/>
              <a:gd name="vf" fmla="val 115470"/>
            </a:avLst>
          </a:prstGeom>
          <a:noFill/>
          <a:ln w="28575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A195BF6-0D41-483C-B85C-5F6ECB72BD82}"/>
              </a:ext>
            </a:extLst>
          </p:cNvPr>
          <p:cNvSpPr/>
          <p:nvPr/>
        </p:nvSpPr>
        <p:spPr>
          <a:xfrm rot="2700000">
            <a:off x="11876085" y="6617955"/>
            <a:ext cx="160714" cy="160097"/>
          </a:xfrm>
          <a:prstGeom prst="ellipse">
            <a:avLst/>
          </a:prstGeom>
          <a:solidFill>
            <a:srgbClr val="52525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FB78162B-EC44-4A77-9730-8F65BE44F9E2}"/>
              </a:ext>
            </a:extLst>
          </p:cNvPr>
          <p:cNvSpPr/>
          <p:nvPr/>
        </p:nvSpPr>
        <p:spPr>
          <a:xfrm rot="5400000">
            <a:off x="8780228" y="4491818"/>
            <a:ext cx="2613707" cy="2244531"/>
          </a:xfrm>
          <a:prstGeom prst="hexagon">
            <a:avLst>
              <a:gd name="adj" fmla="val 29280"/>
              <a:gd name="vf" fmla="val 115470"/>
            </a:avLst>
          </a:prstGeom>
          <a:solidFill>
            <a:schemeClr val="bg1"/>
          </a:solidFill>
          <a:ln w="28575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Trebuchet MS" panose="020B0603020202020204" pitchFamily="34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9459547-E830-4032-A821-4F301A0D8AB5}"/>
              </a:ext>
            </a:extLst>
          </p:cNvPr>
          <p:cNvGrpSpPr/>
          <p:nvPr/>
        </p:nvGrpSpPr>
        <p:grpSpPr>
          <a:xfrm>
            <a:off x="8151190" y="3355638"/>
            <a:ext cx="3885300" cy="4501825"/>
            <a:chOff x="8151190" y="3355638"/>
            <a:chExt cx="3885300" cy="4501825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885728D-B8DA-4B6E-AF3D-6D8D69F4E171}"/>
                </a:ext>
              </a:extLst>
            </p:cNvPr>
            <p:cNvGrpSpPr/>
            <p:nvPr/>
          </p:nvGrpSpPr>
          <p:grpSpPr>
            <a:xfrm>
              <a:off x="8151190" y="3355638"/>
              <a:ext cx="3885300" cy="4501825"/>
              <a:chOff x="8151190" y="3355638"/>
              <a:chExt cx="3885300" cy="4501825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4C031019-048F-4459-93D6-CCEBF7F39999}"/>
                  </a:ext>
                </a:extLst>
              </p:cNvPr>
              <p:cNvSpPr/>
              <p:nvPr/>
            </p:nvSpPr>
            <p:spPr>
              <a:xfrm rot="1631701">
                <a:off x="8151191" y="4457191"/>
                <a:ext cx="160097" cy="16071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C375BEF2-F2C5-4547-90AD-0B0F9BE4F495}"/>
                  </a:ext>
                </a:extLst>
              </p:cNvPr>
              <p:cNvSpPr/>
              <p:nvPr/>
            </p:nvSpPr>
            <p:spPr>
              <a:xfrm rot="3432641">
                <a:off x="11876085" y="4469688"/>
                <a:ext cx="160714" cy="160097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05DAAFFC-5A89-4104-BFF3-A0B16BD0DCF9}"/>
                  </a:ext>
                </a:extLst>
              </p:cNvPr>
              <p:cNvSpPr/>
              <p:nvPr/>
            </p:nvSpPr>
            <p:spPr>
              <a:xfrm rot="2700000">
                <a:off x="8150882" y="6607909"/>
                <a:ext cx="160714" cy="160097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417ED2CA-1F2B-4CD0-8CAF-E8F4C9937068}"/>
                  </a:ext>
                </a:extLst>
              </p:cNvPr>
              <p:cNvSpPr/>
              <p:nvPr/>
            </p:nvSpPr>
            <p:spPr>
              <a:xfrm rot="2700000">
                <a:off x="10005641" y="7697057"/>
                <a:ext cx="160714" cy="160097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03233E6-A581-41EA-B81B-158BC7EB5C7A}"/>
                  </a:ext>
                </a:extLst>
              </p:cNvPr>
              <p:cNvSpPr/>
              <p:nvPr/>
            </p:nvSpPr>
            <p:spPr>
              <a:xfrm rot="2700000">
                <a:off x="10005641" y="3355946"/>
                <a:ext cx="160714" cy="160097"/>
              </a:xfrm>
              <a:prstGeom prst="ellipse">
                <a:avLst/>
              </a:prstGeom>
              <a:solidFill>
                <a:srgbClr val="52525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D0F49011-EA0F-4795-ACEC-29C0266AFF84}"/>
                  </a:ext>
                </a:extLst>
              </p:cNvPr>
              <p:cNvSpPr/>
              <p:nvPr/>
            </p:nvSpPr>
            <p:spPr>
              <a:xfrm rot="13500000">
                <a:off x="11127617" y="6173711"/>
                <a:ext cx="144643" cy="14408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89B9E946-C6F2-42F1-99B3-AEB90CCBF357}"/>
                  </a:ext>
                </a:extLst>
              </p:cNvPr>
              <p:cNvSpPr/>
              <p:nvPr/>
            </p:nvSpPr>
            <p:spPr>
              <a:xfrm rot="13500000">
                <a:off x="8892496" y="6173711"/>
                <a:ext cx="144643" cy="14408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312E76C-988D-4F5D-AA2E-A2ECCCA30D26}"/>
                  </a:ext>
                </a:extLst>
              </p:cNvPr>
              <p:cNvSpPr/>
              <p:nvPr/>
            </p:nvSpPr>
            <p:spPr>
              <a:xfrm rot="13500000">
                <a:off x="11127617" y="4914884"/>
                <a:ext cx="144643" cy="144087"/>
              </a:xfrm>
              <a:prstGeom prst="ellipse">
                <a:avLst/>
              </a:prstGeom>
              <a:solidFill>
                <a:srgbClr val="52525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01B6BA2-37CF-4E5D-A173-13CE1513BD7F}"/>
                </a:ext>
              </a:extLst>
            </p:cNvPr>
            <p:cNvSpPr/>
            <p:nvPr/>
          </p:nvSpPr>
          <p:spPr>
            <a:xfrm rot="13500000">
              <a:off x="8892496" y="4884752"/>
              <a:ext cx="144643" cy="144087"/>
            </a:xfrm>
            <a:prstGeom prst="ellipse">
              <a:avLst/>
            </a:prstGeom>
            <a:solidFill>
              <a:srgbClr val="52525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</p:grpSp>
      <p:sp>
        <p:nvSpPr>
          <p:cNvPr id="27" name="Oval 26">
            <a:extLst>
              <a:ext uri="{FF2B5EF4-FFF2-40B4-BE49-F238E27FC236}">
                <a16:creationId xmlns:a16="http://schemas.microsoft.com/office/drawing/2014/main" id="{7A3AE9FE-D139-43E1-B708-99061C1DDBF8}"/>
              </a:ext>
            </a:extLst>
          </p:cNvPr>
          <p:cNvSpPr/>
          <p:nvPr/>
        </p:nvSpPr>
        <p:spPr>
          <a:xfrm rot="13500000">
            <a:off x="10014761" y="4238295"/>
            <a:ext cx="144643" cy="144087"/>
          </a:xfrm>
          <a:prstGeom prst="ellipse">
            <a:avLst/>
          </a:prstGeom>
          <a:solidFill>
            <a:schemeClr val="bg1"/>
          </a:solidFill>
          <a:ln w="28575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C178D39-277A-4770-AC60-3EEBA05C3C45}"/>
              </a:ext>
            </a:extLst>
          </p:cNvPr>
          <p:cNvSpPr/>
          <p:nvPr/>
        </p:nvSpPr>
        <p:spPr>
          <a:xfrm rot="13500000">
            <a:off x="10014761" y="6852003"/>
            <a:ext cx="144643" cy="144087"/>
          </a:xfrm>
          <a:prstGeom prst="ellipse">
            <a:avLst/>
          </a:prstGeom>
          <a:solidFill>
            <a:srgbClr val="52525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4138626-DFF6-474D-8F5A-00585C870A3E}"/>
              </a:ext>
            </a:extLst>
          </p:cNvPr>
          <p:cNvSpPr txBox="1"/>
          <p:nvPr/>
        </p:nvSpPr>
        <p:spPr>
          <a:xfrm>
            <a:off x="9394163" y="4876103"/>
            <a:ext cx="13791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spc="300" dirty="0">
                <a:latin typeface="Trebuchet MS" panose="020B0603020202020204" pitchFamily="34" charset="0"/>
              </a:rPr>
              <a:t>W</a:t>
            </a:r>
            <a:r>
              <a:rPr lang="en-US" sz="2800" spc="600" dirty="0">
                <a:latin typeface="Trebuchet MS" panose="020B0603020202020204" pitchFamily="34" charset="0"/>
              </a:rPr>
              <a:t> </a:t>
            </a:r>
            <a:r>
              <a:rPr lang="en-US" sz="2800" spc="300" dirty="0">
                <a:latin typeface="Trebuchet MS" panose="020B0603020202020204" pitchFamily="34" charset="0"/>
              </a:rPr>
              <a:t>LTZ</a:t>
            </a:r>
          </a:p>
          <a:p>
            <a:pPr algn="ctr"/>
            <a:r>
              <a:rPr lang="en-US" sz="2800" b="1" spc="300" dirty="0">
                <a:latin typeface="Trebuchet MS" panose="020B0603020202020204" pitchFamily="34" charset="0"/>
              </a:rPr>
              <a:t>PUR </a:t>
            </a:r>
          </a:p>
          <a:p>
            <a:pPr algn="ctr"/>
            <a:r>
              <a:rPr lang="en-US" sz="2800" b="1" spc="300" dirty="0">
                <a:latin typeface="Trebuchet MS" panose="020B0603020202020204" pitchFamily="34" charset="0"/>
              </a:rPr>
              <a:t>WA  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9A8A2C2A-E72C-4D7D-B750-71B4C8E3AE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5" t="24043" r="47876" b="23466"/>
          <a:stretch/>
        </p:blipFill>
        <p:spPr>
          <a:xfrm>
            <a:off x="4843249" y="4884846"/>
            <a:ext cx="978218" cy="15999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30AD59C-BDC5-4E1D-982C-5724B42DB5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3" t="22787" r="63563" b="21555"/>
          <a:stretch/>
        </p:blipFill>
        <p:spPr>
          <a:xfrm>
            <a:off x="3205425" y="4824416"/>
            <a:ext cx="1597934" cy="169644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71082C3-9848-4CC3-996D-3AD7BFF6DB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4" t="43524" r="63563" b="45386"/>
          <a:stretch/>
        </p:blipFill>
        <p:spPr>
          <a:xfrm>
            <a:off x="3888432" y="5445083"/>
            <a:ext cx="898213" cy="33800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E8871419-0A60-49DA-92B4-B36716EC3EFB}"/>
              </a:ext>
            </a:extLst>
          </p:cNvPr>
          <p:cNvSpPr txBox="1"/>
          <p:nvPr/>
        </p:nvSpPr>
        <p:spPr>
          <a:xfrm>
            <a:off x="10302258" y="5317794"/>
            <a:ext cx="426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pc="300" dirty="0">
                <a:latin typeface="Trebuchet MS" panose="020B0603020202020204" pitchFamily="34" charset="0"/>
              </a:rPr>
              <a:t>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0D44371-0CFE-4C9A-A6AB-C462BA6BC830}"/>
              </a:ext>
            </a:extLst>
          </p:cNvPr>
          <p:cNvSpPr txBox="1"/>
          <p:nvPr/>
        </p:nvSpPr>
        <p:spPr>
          <a:xfrm>
            <a:off x="9686903" y="4879923"/>
            <a:ext cx="4347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spc="300" dirty="0">
                <a:latin typeface="Trebuchet MS" panose="020B0603020202020204" pitchFamily="34" charset="0"/>
              </a:rPr>
              <a:t>A</a:t>
            </a:r>
            <a:endParaRPr lang="en-US" sz="2800" b="1" spc="300" dirty="0">
              <a:latin typeface="Trebuchet MS" panose="020B0603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9052630-EDAC-4625-9328-093085B764A8}"/>
              </a:ext>
            </a:extLst>
          </p:cNvPr>
          <p:cNvSpPr txBox="1"/>
          <p:nvPr/>
        </p:nvSpPr>
        <p:spPr>
          <a:xfrm>
            <a:off x="10172065" y="5743883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pc="300" dirty="0">
                <a:latin typeface="Trebuchet MS" panose="020B0603020202020204" pitchFamily="34" charset="0"/>
              </a:rPr>
              <a:t>N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FB357556-9571-4501-8087-514BE8CE2C8B}"/>
              </a:ext>
            </a:extLst>
          </p:cNvPr>
          <p:cNvSpPr/>
          <p:nvPr/>
        </p:nvSpPr>
        <p:spPr>
          <a:xfrm>
            <a:off x="7766050" y="3279232"/>
            <a:ext cx="4648199" cy="46481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E88171-1A1F-4A34-8C78-6BE67B8E6B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0" y="4879923"/>
            <a:ext cx="1590675" cy="1581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84 0.00168 L -0.19086 -0.5834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89" y="-2926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9086 -0.58347 L -0.35021 -0.03128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67" y="2760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9217E-6 -2.25589E-6 L 2.79217E-6 0.11911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4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9217E-6 -2.57015E-6 L 0.00189 -0.11181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" y="-559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15224E-6 -0.11181 L -0.33528 -0.11111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4" y="-14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33528 -0.11111 C -0.33528 -0.1452 -0.31997 -0.17284 -0.30101 -0.17284 C -0.28198 -0.17284 -0.26674 -0.1452 -0.26674 -0.11111 C -0.26674 -0.07688 -0.28198 -0.04882 -0.30101 -0.04882 C -0.31997 -0.04882 -0.33528 -0.07688 -0.33528 -0.11111 Z " pathEditMode="relative" rAng="5400000" ptsTypes="AAAAA">
                                      <p:cBhvr>
                                        <p:cTn id="4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7" y="2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8 0.01095 L 0.19093 -0.0204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13" y="-157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1421E-6 4.59035E-6 L 0.24605 0.01725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3" y="856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513E-6 4.83726E-6 L 0.32572 0.05583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2" y="279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9981E-6 -1.35802E-6 L -0.00024 0.10031 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8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6728E-6 -4.83726E-6 L -0.04746 -0.0456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7" y="-2217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3234E-6 -3.37823E-6 L 0.04699 -0.04489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5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19" grpId="1" animBg="1"/>
      <p:bldP spid="19" grpId="2" animBg="1"/>
      <p:bldP spid="22" grpId="0" animBg="1"/>
      <p:bldP spid="27" grpId="0" animBg="1"/>
      <p:bldP spid="27" grpId="1" animBg="1"/>
      <p:bldP spid="28" grpId="0" animBg="1"/>
      <p:bldP spid="28" grpId="1" animBg="1"/>
      <p:bldP spid="28" grpId="2" animBg="1"/>
      <p:bldP spid="29" grpId="0"/>
      <p:bldP spid="42" grpId="0"/>
      <p:bldP spid="42" grpId="1"/>
      <p:bldP spid="42" grpId="2"/>
      <p:bldP spid="43" grpId="0"/>
      <p:bldP spid="43" grpId="1"/>
      <p:bldP spid="43" grpId="2"/>
      <p:bldP spid="44" grpId="0"/>
      <p:bldP spid="44" grpId="1"/>
      <p:bldP spid="44" grpId="2"/>
      <p:bldP spid="5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0BA004B-E896-422E-A134-4DBB28BBCD35}"/>
              </a:ext>
            </a:extLst>
          </p:cNvPr>
          <p:cNvCxnSpPr>
            <a:cxnSpLocks/>
            <a:stCxn id="20" idx="5"/>
            <a:endCxn id="24" idx="2"/>
          </p:cNvCxnSpPr>
          <p:nvPr/>
        </p:nvCxnSpPr>
        <p:spPr>
          <a:xfrm>
            <a:off x="8202041" y="4352604"/>
            <a:ext cx="1773680" cy="3106226"/>
          </a:xfrm>
          <a:prstGeom prst="line">
            <a:avLst/>
          </a:prstGeom>
          <a:ln w="19050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EC6DFB0-9EDB-4E82-AD97-6FDE587845FD}"/>
              </a:ext>
            </a:extLst>
          </p:cNvPr>
          <p:cNvCxnSpPr>
            <a:cxnSpLocks/>
            <a:stCxn id="25" idx="6"/>
            <a:endCxn id="23" idx="1"/>
          </p:cNvCxnSpPr>
          <p:nvPr/>
        </p:nvCxnSpPr>
        <p:spPr>
          <a:xfrm>
            <a:off x="10088928" y="3231363"/>
            <a:ext cx="1813840" cy="3124830"/>
          </a:xfrm>
          <a:prstGeom prst="line">
            <a:avLst/>
          </a:prstGeom>
          <a:ln w="19050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4E90967-974B-4BB9-9F10-95323DB2E54B}"/>
              </a:ext>
            </a:extLst>
          </p:cNvPr>
          <p:cNvCxnSpPr>
            <a:cxnSpLocks/>
            <a:stCxn id="21" idx="3"/>
            <a:endCxn id="20" idx="7"/>
          </p:cNvCxnSpPr>
          <p:nvPr/>
        </p:nvCxnSpPr>
        <p:spPr>
          <a:xfrm flipH="1" flipV="1">
            <a:off x="8253780" y="4251524"/>
            <a:ext cx="3570749" cy="19763"/>
          </a:xfrm>
          <a:prstGeom prst="line">
            <a:avLst/>
          </a:prstGeom>
          <a:ln w="19050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FD519D2-635D-450D-A3B6-F6814B2DB037}"/>
              </a:ext>
            </a:extLst>
          </p:cNvPr>
          <p:cNvCxnSpPr>
            <a:cxnSpLocks/>
            <a:stCxn id="22" idx="7"/>
            <a:endCxn id="23" idx="3"/>
          </p:cNvCxnSpPr>
          <p:nvPr/>
        </p:nvCxnSpPr>
        <p:spPr>
          <a:xfrm>
            <a:off x="8257615" y="6426505"/>
            <a:ext cx="3565104" cy="10046"/>
          </a:xfrm>
          <a:prstGeom prst="line">
            <a:avLst/>
          </a:prstGeom>
          <a:ln w="19050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7DC7BC4-29A8-49D3-B925-0C7F232024D6}"/>
              </a:ext>
            </a:extLst>
          </p:cNvPr>
          <p:cNvCxnSpPr>
            <a:cxnSpLocks/>
            <a:stCxn id="21" idx="5"/>
            <a:endCxn id="24" idx="0"/>
          </p:cNvCxnSpPr>
          <p:nvPr/>
        </p:nvCxnSpPr>
        <p:spPr>
          <a:xfrm flipH="1">
            <a:off x="10088928" y="4366823"/>
            <a:ext cx="1796909" cy="3092007"/>
          </a:xfrm>
          <a:prstGeom prst="line">
            <a:avLst/>
          </a:prstGeom>
          <a:ln w="19050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85F0428-9E41-4F60-86EB-84FFB28610A2}"/>
              </a:ext>
            </a:extLst>
          </p:cNvPr>
          <p:cNvCxnSpPr>
            <a:cxnSpLocks/>
            <a:stCxn id="25" idx="4"/>
            <a:endCxn id="22" idx="1"/>
          </p:cNvCxnSpPr>
          <p:nvPr/>
        </p:nvCxnSpPr>
        <p:spPr>
          <a:xfrm flipH="1">
            <a:off x="8177565" y="3231363"/>
            <a:ext cx="1798156" cy="3114784"/>
          </a:xfrm>
          <a:prstGeom prst="line">
            <a:avLst/>
          </a:prstGeom>
          <a:ln w="19050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1D19949-DA4B-48D7-860E-1B7CE7E28EFE}"/>
              </a:ext>
            </a:extLst>
          </p:cNvPr>
          <p:cNvCxnSpPr>
            <a:stCxn id="25" idx="5"/>
            <a:endCxn id="24" idx="1"/>
          </p:cNvCxnSpPr>
          <p:nvPr/>
        </p:nvCxnSpPr>
        <p:spPr>
          <a:xfrm>
            <a:off x="10032325" y="3254899"/>
            <a:ext cx="0" cy="4180396"/>
          </a:xfrm>
          <a:prstGeom prst="line">
            <a:avLst/>
          </a:prstGeom>
          <a:ln w="19050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85BACEE-2226-4038-BAFE-0E7D5D7ECA99}"/>
              </a:ext>
            </a:extLst>
          </p:cNvPr>
          <p:cNvCxnSpPr>
            <a:cxnSpLocks/>
            <a:stCxn id="21" idx="4"/>
            <a:endCxn id="22" idx="0"/>
          </p:cNvCxnSpPr>
          <p:nvPr/>
        </p:nvCxnSpPr>
        <p:spPr>
          <a:xfrm flipH="1">
            <a:off x="8234168" y="4331801"/>
            <a:ext cx="3601307" cy="2037883"/>
          </a:xfrm>
          <a:prstGeom prst="line">
            <a:avLst/>
          </a:prstGeom>
          <a:ln w="19050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0B784C9-473C-4D85-A81C-B7E534880D0C}"/>
              </a:ext>
            </a:extLst>
          </p:cNvPr>
          <p:cNvCxnSpPr>
            <a:cxnSpLocks/>
            <a:stCxn id="20" idx="6"/>
            <a:endCxn id="23" idx="2"/>
          </p:cNvCxnSpPr>
          <p:nvPr/>
        </p:nvCxnSpPr>
        <p:spPr>
          <a:xfrm>
            <a:off x="8248765" y="4312820"/>
            <a:ext cx="3597401" cy="2066909"/>
          </a:xfrm>
          <a:prstGeom prst="line">
            <a:avLst/>
          </a:prstGeom>
          <a:ln w="19050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3">
            <a:extLst>
              <a:ext uri="{FF2B5EF4-FFF2-40B4-BE49-F238E27FC236}">
                <a16:creationId xmlns:a16="http://schemas.microsoft.com/office/drawing/2014/main" id="{1841B141-BB5C-4B8B-B20F-9A6CD4C5C919}"/>
              </a:ext>
            </a:extLst>
          </p:cNvPr>
          <p:cNvSpPr/>
          <p:nvPr/>
        </p:nvSpPr>
        <p:spPr>
          <a:xfrm flipH="1">
            <a:off x="8549246" y="4362450"/>
            <a:ext cx="3012274" cy="1801830"/>
          </a:xfrm>
          <a:custGeom>
            <a:avLst/>
            <a:gdLst>
              <a:gd name="connsiteX0" fmla="*/ 0 w 3095941"/>
              <a:gd name="connsiteY0" fmla="*/ 0 h 1295400"/>
              <a:gd name="connsiteX1" fmla="*/ 3095941 w 3095941"/>
              <a:gd name="connsiteY1" fmla="*/ 0 h 1295400"/>
              <a:gd name="connsiteX2" fmla="*/ 3095941 w 3095941"/>
              <a:gd name="connsiteY2" fmla="*/ 1295400 h 1295400"/>
              <a:gd name="connsiteX3" fmla="*/ 0 w 3095941"/>
              <a:gd name="connsiteY3" fmla="*/ 1295400 h 1295400"/>
              <a:gd name="connsiteX4" fmla="*/ 0 w 3095941"/>
              <a:gd name="connsiteY4" fmla="*/ 0 h 1295400"/>
              <a:gd name="connsiteX0" fmla="*/ 0 w 3095941"/>
              <a:gd name="connsiteY0" fmla="*/ 392029 h 1687429"/>
              <a:gd name="connsiteX1" fmla="*/ 1662697 w 3095941"/>
              <a:gd name="connsiteY1" fmla="*/ 0 h 1687429"/>
              <a:gd name="connsiteX2" fmla="*/ 3095941 w 3095941"/>
              <a:gd name="connsiteY2" fmla="*/ 392029 h 1687429"/>
              <a:gd name="connsiteX3" fmla="*/ 3095941 w 3095941"/>
              <a:gd name="connsiteY3" fmla="*/ 1687429 h 1687429"/>
              <a:gd name="connsiteX4" fmla="*/ 0 w 3095941"/>
              <a:gd name="connsiteY4" fmla="*/ 1687429 h 1687429"/>
              <a:gd name="connsiteX5" fmla="*/ 0 w 3095941"/>
              <a:gd name="connsiteY5" fmla="*/ 392029 h 1687429"/>
              <a:gd name="connsiteX0" fmla="*/ 0 w 3816350"/>
              <a:gd name="connsiteY0" fmla="*/ 392029 h 1687429"/>
              <a:gd name="connsiteX1" fmla="*/ 1662697 w 3816350"/>
              <a:gd name="connsiteY1" fmla="*/ 0 h 1687429"/>
              <a:gd name="connsiteX2" fmla="*/ 3095941 w 3816350"/>
              <a:gd name="connsiteY2" fmla="*/ 392029 h 1687429"/>
              <a:gd name="connsiteX3" fmla="*/ 3816350 w 3816350"/>
              <a:gd name="connsiteY3" fmla="*/ 974559 h 1687429"/>
              <a:gd name="connsiteX4" fmla="*/ 3095941 w 3816350"/>
              <a:gd name="connsiteY4" fmla="*/ 1687429 h 1687429"/>
              <a:gd name="connsiteX5" fmla="*/ 0 w 3816350"/>
              <a:gd name="connsiteY5" fmla="*/ 1687429 h 1687429"/>
              <a:gd name="connsiteX6" fmla="*/ 0 w 3816350"/>
              <a:gd name="connsiteY6" fmla="*/ 392029 h 1687429"/>
              <a:gd name="connsiteX0" fmla="*/ 334921 w 4151271"/>
              <a:gd name="connsiteY0" fmla="*/ 392029 h 1687429"/>
              <a:gd name="connsiteX1" fmla="*/ 1997618 w 4151271"/>
              <a:gd name="connsiteY1" fmla="*/ 0 h 1687429"/>
              <a:gd name="connsiteX2" fmla="*/ 3430862 w 4151271"/>
              <a:gd name="connsiteY2" fmla="*/ 3920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334921 w 4151271"/>
              <a:gd name="connsiteY7" fmla="*/ 392029 h 1687429"/>
              <a:gd name="connsiteX0" fmla="*/ 1153068 w 4151271"/>
              <a:gd name="connsiteY0" fmla="*/ 560471 h 1687429"/>
              <a:gd name="connsiteX1" fmla="*/ 1997618 w 4151271"/>
              <a:gd name="connsiteY1" fmla="*/ 0 h 1687429"/>
              <a:gd name="connsiteX2" fmla="*/ 3430862 w 4151271"/>
              <a:gd name="connsiteY2" fmla="*/ 3920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1153068 w 4151271"/>
              <a:gd name="connsiteY7" fmla="*/ 560471 h 1687429"/>
              <a:gd name="connsiteX0" fmla="*/ 1153068 w 4151271"/>
              <a:gd name="connsiteY0" fmla="*/ 560471 h 1687429"/>
              <a:gd name="connsiteX1" fmla="*/ 1997618 w 4151271"/>
              <a:gd name="connsiteY1" fmla="*/ 0 h 1687429"/>
              <a:gd name="connsiteX2" fmla="*/ 2937567 w 4151271"/>
              <a:gd name="connsiteY2" fmla="*/ 6206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1153068 w 4151271"/>
              <a:gd name="connsiteY7" fmla="*/ 560471 h 1687429"/>
              <a:gd name="connsiteX0" fmla="*/ 1153068 w 4151271"/>
              <a:gd name="connsiteY0" fmla="*/ 560471 h 1687449"/>
              <a:gd name="connsiteX1" fmla="*/ 1997618 w 4151271"/>
              <a:gd name="connsiteY1" fmla="*/ 0 h 1687449"/>
              <a:gd name="connsiteX2" fmla="*/ 2937567 w 4151271"/>
              <a:gd name="connsiteY2" fmla="*/ 620629 h 1687449"/>
              <a:gd name="connsiteX3" fmla="*/ 4151271 w 4151271"/>
              <a:gd name="connsiteY3" fmla="*/ 974559 h 1687449"/>
              <a:gd name="connsiteX4" fmla="*/ 3430862 w 4151271"/>
              <a:gd name="connsiteY4" fmla="*/ 1687429 h 1687449"/>
              <a:gd name="connsiteX5" fmla="*/ 334921 w 4151271"/>
              <a:gd name="connsiteY5" fmla="*/ 1687429 h 1687449"/>
              <a:gd name="connsiteX6" fmla="*/ 0 w 4151271"/>
              <a:gd name="connsiteY6" fmla="*/ 997162 h 1687449"/>
              <a:gd name="connsiteX7" fmla="*/ 1153068 w 4151271"/>
              <a:gd name="connsiteY7" fmla="*/ 560471 h 1687449"/>
              <a:gd name="connsiteX0" fmla="*/ 1153068 w 4151271"/>
              <a:gd name="connsiteY0" fmla="*/ 560471 h 1687449"/>
              <a:gd name="connsiteX1" fmla="*/ 1997618 w 4151271"/>
              <a:gd name="connsiteY1" fmla="*/ 0 h 1687449"/>
              <a:gd name="connsiteX2" fmla="*/ 2937567 w 4151271"/>
              <a:gd name="connsiteY2" fmla="*/ 620629 h 1687449"/>
              <a:gd name="connsiteX3" fmla="*/ 4151271 w 4151271"/>
              <a:gd name="connsiteY3" fmla="*/ 974559 h 1687449"/>
              <a:gd name="connsiteX4" fmla="*/ 3430862 w 4151271"/>
              <a:gd name="connsiteY4" fmla="*/ 1687429 h 1687449"/>
              <a:gd name="connsiteX5" fmla="*/ 334921 w 4151271"/>
              <a:gd name="connsiteY5" fmla="*/ 1687429 h 1687449"/>
              <a:gd name="connsiteX6" fmla="*/ 0 w 4151271"/>
              <a:gd name="connsiteY6" fmla="*/ 997162 h 1687449"/>
              <a:gd name="connsiteX7" fmla="*/ 1153068 w 4151271"/>
              <a:gd name="connsiteY7" fmla="*/ 560471 h 1687449"/>
              <a:gd name="connsiteX0" fmla="*/ 1153068 w 3752974"/>
              <a:gd name="connsiteY0" fmla="*/ 560471 h 1687449"/>
              <a:gd name="connsiteX1" fmla="*/ 1997618 w 3752974"/>
              <a:gd name="connsiteY1" fmla="*/ 0 h 1687449"/>
              <a:gd name="connsiteX2" fmla="*/ 2937567 w 3752974"/>
              <a:gd name="connsiteY2" fmla="*/ 620629 h 1687449"/>
              <a:gd name="connsiteX3" fmla="*/ 3752974 w 3752974"/>
              <a:gd name="connsiteY3" fmla="*/ 991388 h 1687449"/>
              <a:gd name="connsiteX4" fmla="*/ 3430862 w 3752974"/>
              <a:gd name="connsiteY4" fmla="*/ 1687429 h 1687449"/>
              <a:gd name="connsiteX5" fmla="*/ 334921 w 3752974"/>
              <a:gd name="connsiteY5" fmla="*/ 1687429 h 1687449"/>
              <a:gd name="connsiteX6" fmla="*/ 0 w 3752974"/>
              <a:gd name="connsiteY6" fmla="*/ 997162 h 1687449"/>
              <a:gd name="connsiteX7" fmla="*/ 1153068 w 3752974"/>
              <a:gd name="connsiteY7" fmla="*/ 560471 h 1687449"/>
              <a:gd name="connsiteX0" fmla="*/ 1153068 w 3796037"/>
              <a:gd name="connsiteY0" fmla="*/ 560471 h 1687446"/>
              <a:gd name="connsiteX1" fmla="*/ 1997618 w 3796037"/>
              <a:gd name="connsiteY1" fmla="*/ 0 h 1687446"/>
              <a:gd name="connsiteX2" fmla="*/ 2937567 w 3796037"/>
              <a:gd name="connsiteY2" fmla="*/ 620629 h 1687446"/>
              <a:gd name="connsiteX3" fmla="*/ 3752974 w 3796037"/>
              <a:gd name="connsiteY3" fmla="*/ 991388 h 1687446"/>
              <a:gd name="connsiteX4" fmla="*/ 3430862 w 3796037"/>
              <a:gd name="connsiteY4" fmla="*/ 1687429 h 1687446"/>
              <a:gd name="connsiteX5" fmla="*/ 334921 w 3796037"/>
              <a:gd name="connsiteY5" fmla="*/ 1687429 h 1687446"/>
              <a:gd name="connsiteX6" fmla="*/ 0 w 3796037"/>
              <a:gd name="connsiteY6" fmla="*/ 997162 h 1687446"/>
              <a:gd name="connsiteX7" fmla="*/ 1153068 w 3796037"/>
              <a:gd name="connsiteY7" fmla="*/ 560471 h 1687446"/>
              <a:gd name="connsiteX0" fmla="*/ 1153068 w 3571228"/>
              <a:gd name="connsiteY0" fmla="*/ 560471 h 1687429"/>
              <a:gd name="connsiteX1" fmla="*/ 1997618 w 3571228"/>
              <a:gd name="connsiteY1" fmla="*/ 0 h 1687429"/>
              <a:gd name="connsiteX2" fmla="*/ 2937567 w 3571228"/>
              <a:gd name="connsiteY2" fmla="*/ 620629 h 1687429"/>
              <a:gd name="connsiteX3" fmla="*/ 3430862 w 3571228"/>
              <a:gd name="connsiteY3" fmla="*/ 1687429 h 1687429"/>
              <a:gd name="connsiteX4" fmla="*/ 334921 w 3571228"/>
              <a:gd name="connsiteY4" fmla="*/ 1687429 h 1687429"/>
              <a:gd name="connsiteX5" fmla="*/ 0 w 3571228"/>
              <a:gd name="connsiteY5" fmla="*/ 997162 h 1687429"/>
              <a:gd name="connsiteX6" fmla="*/ 1153068 w 3571228"/>
              <a:gd name="connsiteY6" fmla="*/ 560471 h 1687429"/>
              <a:gd name="connsiteX0" fmla="*/ 1153068 w 3702443"/>
              <a:gd name="connsiteY0" fmla="*/ 560471 h 1687429"/>
              <a:gd name="connsiteX1" fmla="*/ 1997618 w 3702443"/>
              <a:gd name="connsiteY1" fmla="*/ 0 h 1687429"/>
              <a:gd name="connsiteX2" fmla="*/ 2937567 w 3702443"/>
              <a:gd name="connsiteY2" fmla="*/ 620629 h 1687429"/>
              <a:gd name="connsiteX3" fmla="*/ 3430862 w 3702443"/>
              <a:gd name="connsiteY3" fmla="*/ 1687429 h 1687429"/>
              <a:gd name="connsiteX4" fmla="*/ 334921 w 3702443"/>
              <a:gd name="connsiteY4" fmla="*/ 1687429 h 1687429"/>
              <a:gd name="connsiteX5" fmla="*/ 0 w 3702443"/>
              <a:gd name="connsiteY5" fmla="*/ 997162 h 1687429"/>
              <a:gd name="connsiteX6" fmla="*/ 1153068 w 3702443"/>
              <a:gd name="connsiteY6" fmla="*/ 560471 h 1687429"/>
              <a:gd name="connsiteX0" fmla="*/ 1153068 w 3702443"/>
              <a:gd name="connsiteY0" fmla="*/ 63898 h 1190856"/>
              <a:gd name="connsiteX1" fmla="*/ 2937567 w 3702443"/>
              <a:gd name="connsiteY1" fmla="*/ 124056 h 1190856"/>
              <a:gd name="connsiteX2" fmla="*/ 3430862 w 3702443"/>
              <a:gd name="connsiteY2" fmla="*/ 1190856 h 1190856"/>
              <a:gd name="connsiteX3" fmla="*/ 334921 w 3702443"/>
              <a:gd name="connsiteY3" fmla="*/ 1190856 h 1190856"/>
              <a:gd name="connsiteX4" fmla="*/ 0 w 3702443"/>
              <a:gd name="connsiteY4" fmla="*/ 500589 h 1190856"/>
              <a:gd name="connsiteX5" fmla="*/ 1153068 w 3702443"/>
              <a:gd name="connsiteY5" fmla="*/ 63898 h 1190856"/>
              <a:gd name="connsiteX0" fmla="*/ 1153068 w 3702443"/>
              <a:gd name="connsiteY0" fmla="*/ 317291 h 1444249"/>
              <a:gd name="connsiteX1" fmla="*/ 2937567 w 3702443"/>
              <a:gd name="connsiteY1" fmla="*/ 377449 h 1444249"/>
              <a:gd name="connsiteX2" fmla="*/ 3430862 w 3702443"/>
              <a:gd name="connsiteY2" fmla="*/ 1444249 h 1444249"/>
              <a:gd name="connsiteX3" fmla="*/ 334921 w 3702443"/>
              <a:gd name="connsiteY3" fmla="*/ 1444249 h 1444249"/>
              <a:gd name="connsiteX4" fmla="*/ 0 w 3702443"/>
              <a:gd name="connsiteY4" fmla="*/ 753982 h 1444249"/>
              <a:gd name="connsiteX5" fmla="*/ 1153068 w 3702443"/>
              <a:gd name="connsiteY5" fmla="*/ 317291 h 1444249"/>
              <a:gd name="connsiteX0" fmla="*/ 1153068 w 3702443"/>
              <a:gd name="connsiteY0" fmla="*/ 555117 h 1682075"/>
              <a:gd name="connsiteX1" fmla="*/ 2937567 w 3702443"/>
              <a:gd name="connsiteY1" fmla="*/ 615275 h 1682075"/>
              <a:gd name="connsiteX2" fmla="*/ 3430862 w 3702443"/>
              <a:gd name="connsiteY2" fmla="*/ 1682075 h 1682075"/>
              <a:gd name="connsiteX3" fmla="*/ 334921 w 3702443"/>
              <a:gd name="connsiteY3" fmla="*/ 1682075 h 1682075"/>
              <a:gd name="connsiteX4" fmla="*/ 0 w 3702443"/>
              <a:gd name="connsiteY4" fmla="*/ 991808 h 1682075"/>
              <a:gd name="connsiteX5" fmla="*/ 1153068 w 3702443"/>
              <a:gd name="connsiteY5" fmla="*/ 555117 h 1682075"/>
              <a:gd name="connsiteX0" fmla="*/ 920794 w 3470169"/>
              <a:gd name="connsiteY0" fmla="*/ 555117 h 1682075"/>
              <a:gd name="connsiteX1" fmla="*/ 2705293 w 3470169"/>
              <a:gd name="connsiteY1" fmla="*/ 615275 h 1682075"/>
              <a:gd name="connsiteX2" fmla="*/ 3198588 w 3470169"/>
              <a:gd name="connsiteY2" fmla="*/ 1682075 h 1682075"/>
              <a:gd name="connsiteX3" fmla="*/ 102647 w 3470169"/>
              <a:gd name="connsiteY3" fmla="*/ 1682075 h 1682075"/>
              <a:gd name="connsiteX4" fmla="*/ 920794 w 3470169"/>
              <a:gd name="connsiteY4" fmla="*/ 555117 h 1682075"/>
              <a:gd name="connsiteX0" fmla="*/ 1068444 w 3617819"/>
              <a:gd name="connsiteY0" fmla="*/ 555117 h 1682075"/>
              <a:gd name="connsiteX1" fmla="*/ 2852943 w 3617819"/>
              <a:gd name="connsiteY1" fmla="*/ 615275 h 1682075"/>
              <a:gd name="connsiteX2" fmla="*/ 3346238 w 3617819"/>
              <a:gd name="connsiteY2" fmla="*/ 1682075 h 1682075"/>
              <a:gd name="connsiteX3" fmla="*/ 250297 w 3617819"/>
              <a:gd name="connsiteY3" fmla="*/ 1682075 h 1682075"/>
              <a:gd name="connsiteX4" fmla="*/ 1068444 w 3617819"/>
              <a:gd name="connsiteY4" fmla="*/ 555117 h 1682075"/>
              <a:gd name="connsiteX0" fmla="*/ 1088079 w 3637454"/>
              <a:gd name="connsiteY0" fmla="*/ 555117 h 1682205"/>
              <a:gd name="connsiteX1" fmla="*/ 2872578 w 3637454"/>
              <a:gd name="connsiteY1" fmla="*/ 615275 h 1682205"/>
              <a:gd name="connsiteX2" fmla="*/ 3365873 w 3637454"/>
              <a:gd name="connsiteY2" fmla="*/ 1682075 h 1682205"/>
              <a:gd name="connsiteX3" fmla="*/ 269932 w 3637454"/>
              <a:gd name="connsiteY3" fmla="*/ 1682075 h 1682205"/>
              <a:gd name="connsiteX4" fmla="*/ 1088079 w 3637454"/>
              <a:gd name="connsiteY4" fmla="*/ 555117 h 1682205"/>
              <a:gd name="connsiteX0" fmla="*/ 760088 w 3309463"/>
              <a:gd name="connsiteY0" fmla="*/ 555117 h 1693424"/>
              <a:gd name="connsiteX1" fmla="*/ 2544587 w 3309463"/>
              <a:gd name="connsiteY1" fmla="*/ 615275 h 1693424"/>
              <a:gd name="connsiteX2" fmla="*/ 3037882 w 3309463"/>
              <a:gd name="connsiteY2" fmla="*/ 1682075 h 1693424"/>
              <a:gd name="connsiteX3" fmla="*/ 553411 w 3309463"/>
              <a:gd name="connsiteY3" fmla="*/ 1693295 h 1693424"/>
              <a:gd name="connsiteX4" fmla="*/ 760088 w 3309463"/>
              <a:gd name="connsiteY4" fmla="*/ 555117 h 1693424"/>
              <a:gd name="connsiteX0" fmla="*/ 628345 w 3177720"/>
              <a:gd name="connsiteY0" fmla="*/ 555117 h 1693428"/>
              <a:gd name="connsiteX1" fmla="*/ 2412844 w 3177720"/>
              <a:gd name="connsiteY1" fmla="*/ 615275 h 1693428"/>
              <a:gd name="connsiteX2" fmla="*/ 2906139 w 3177720"/>
              <a:gd name="connsiteY2" fmla="*/ 1682075 h 1693428"/>
              <a:gd name="connsiteX3" fmla="*/ 421668 w 3177720"/>
              <a:gd name="connsiteY3" fmla="*/ 1693295 h 1693428"/>
              <a:gd name="connsiteX4" fmla="*/ 628345 w 3177720"/>
              <a:gd name="connsiteY4" fmla="*/ 555117 h 1693428"/>
              <a:gd name="connsiteX0" fmla="*/ 694586 w 3243961"/>
              <a:gd name="connsiteY0" fmla="*/ 555117 h 1693300"/>
              <a:gd name="connsiteX1" fmla="*/ 2479085 w 3243961"/>
              <a:gd name="connsiteY1" fmla="*/ 615275 h 1693300"/>
              <a:gd name="connsiteX2" fmla="*/ 2972380 w 3243961"/>
              <a:gd name="connsiteY2" fmla="*/ 1682075 h 1693300"/>
              <a:gd name="connsiteX3" fmla="*/ 487909 w 3243961"/>
              <a:gd name="connsiteY3" fmla="*/ 1693295 h 1693300"/>
              <a:gd name="connsiteX4" fmla="*/ 694586 w 3243961"/>
              <a:gd name="connsiteY4" fmla="*/ 555117 h 1693300"/>
              <a:gd name="connsiteX0" fmla="*/ 694586 w 3300937"/>
              <a:gd name="connsiteY0" fmla="*/ 506559 h 1644742"/>
              <a:gd name="connsiteX1" fmla="*/ 2624940 w 3300937"/>
              <a:gd name="connsiteY1" fmla="*/ 662084 h 1644742"/>
              <a:gd name="connsiteX2" fmla="*/ 2972380 w 3300937"/>
              <a:gd name="connsiteY2" fmla="*/ 1633517 h 1644742"/>
              <a:gd name="connsiteX3" fmla="*/ 487909 w 3300937"/>
              <a:gd name="connsiteY3" fmla="*/ 1644737 h 1644742"/>
              <a:gd name="connsiteX4" fmla="*/ 694586 w 3300937"/>
              <a:gd name="connsiteY4" fmla="*/ 506559 h 1644742"/>
              <a:gd name="connsiteX0" fmla="*/ 694586 w 3253870"/>
              <a:gd name="connsiteY0" fmla="*/ 506559 h 1644742"/>
              <a:gd name="connsiteX1" fmla="*/ 2624940 w 3253870"/>
              <a:gd name="connsiteY1" fmla="*/ 662084 h 1644742"/>
              <a:gd name="connsiteX2" fmla="*/ 2972380 w 3253870"/>
              <a:gd name="connsiteY2" fmla="*/ 1633517 h 1644742"/>
              <a:gd name="connsiteX3" fmla="*/ 487909 w 3253870"/>
              <a:gd name="connsiteY3" fmla="*/ 1644737 h 1644742"/>
              <a:gd name="connsiteX4" fmla="*/ 694586 w 3253870"/>
              <a:gd name="connsiteY4" fmla="*/ 506559 h 1644742"/>
              <a:gd name="connsiteX0" fmla="*/ 694586 w 3188158"/>
              <a:gd name="connsiteY0" fmla="*/ 506559 h 1644742"/>
              <a:gd name="connsiteX1" fmla="*/ 2624940 w 3188158"/>
              <a:gd name="connsiteY1" fmla="*/ 662084 h 1644742"/>
              <a:gd name="connsiteX2" fmla="*/ 2860184 w 3188158"/>
              <a:gd name="connsiteY2" fmla="*/ 1644737 h 1644742"/>
              <a:gd name="connsiteX3" fmla="*/ 487909 w 3188158"/>
              <a:gd name="connsiteY3" fmla="*/ 1644737 h 1644742"/>
              <a:gd name="connsiteX4" fmla="*/ 694586 w 3188158"/>
              <a:gd name="connsiteY4" fmla="*/ 506559 h 1644742"/>
              <a:gd name="connsiteX0" fmla="*/ 694586 w 3228907"/>
              <a:gd name="connsiteY0" fmla="*/ 506559 h 1644742"/>
              <a:gd name="connsiteX1" fmla="*/ 2624940 w 3228907"/>
              <a:gd name="connsiteY1" fmla="*/ 662084 h 1644742"/>
              <a:gd name="connsiteX2" fmla="*/ 2860184 w 3228907"/>
              <a:gd name="connsiteY2" fmla="*/ 1644737 h 1644742"/>
              <a:gd name="connsiteX3" fmla="*/ 487909 w 3228907"/>
              <a:gd name="connsiteY3" fmla="*/ 1644737 h 1644742"/>
              <a:gd name="connsiteX4" fmla="*/ 694586 w 3228907"/>
              <a:gd name="connsiteY4" fmla="*/ 506559 h 1644742"/>
              <a:gd name="connsiteX0" fmla="*/ 694586 w 3197295"/>
              <a:gd name="connsiteY0" fmla="*/ 576366 h 1714549"/>
              <a:gd name="connsiteX1" fmla="*/ 2546403 w 3197295"/>
              <a:gd name="connsiteY1" fmla="*/ 597255 h 1714549"/>
              <a:gd name="connsiteX2" fmla="*/ 2860184 w 3197295"/>
              <a:gd name="connsiteY2" fmla="*/ 1714544 h 1714549"/>
              <a:gd name="connsiteX3" fmla="*/ 487909 w 3197295"/>
              <a:gd name="connsiteY3" fmla="*/ 1714544 h 1714549"/>
              <a:gd name="connsiteX4" fmla="*/ 694586 w 3197295"/>
              <a:gd name="connsiteY4" fmla="*/ 576366 h 1714549"/>
              <a:gd name="connsiteX0" fmla="*/ 694586 w 3036057"/>
              <a:gd name="connsiteY0" fmla="*/ 576366 h 1714549"/>
              <a:gd name="connsiteX1" fmla="*/ 2546403 w 3036057"/>
              <a:gd name="connsiteY1" fmla="*/ 597255 h 1714549"/>
              <a:gd name="connsiteX2" fmla="*/ 2557254 w 3036057"/>
              <a:gd name="connsiteY2" fmla="*/ 1714544 h 1714549"/>
              <a:gd name="connsiteX3" fmla="*/ 487909 w 3036057"/>
              <a:gd name="connsiteY3" fmla="*/ 1714544 h 1714549"/>
              <a:gd name="connsiteX4" fmla="*/ 694586 w 3036057"/>
              <a:gd name="connsiteY4" fmla="*/ 576366 h 1714549"/>
              <a:gd name="connsiteX0" fmla="*/ 694586 w 3171780"/>
              <a:gd name="connsiteY0" fmla="*/ 576366 h 1714549"/>
              <a:gd name="connsiteX1" fmla="*/ 2546403 w 3171780"/>
              <a:gd name="connsiteY1" fmla="*/ 597255 h 1714549"/>
              <a:gd name="connsiteX2" fmla="*/ 2557254 w 3171780"/>
              <a:gd name="connsiteY2" fmla="*/ 1714544 h 1714549"/>
              <a:gd name="connsiteX3" fmla="*/ 487909 w 3171780"/>
              <a:gd name="connsiteY3" fmla="*/ 1714544 h 1714549"/>
              <a:gd name="connsiteX4" fmla="*/ 694586 w 3171780"/>
              <a:gd name="connsiteY4" fmla="*/ 576366 h 1714549"/>
              <a:gd name="connsiteX0" fmla="*/ 694586 w 3171780"/>
              <a:gd name="connsiteY0" fmla="*/ 314755 h 1452938"/>
              <a:gd name="connsiteX1" fmla="*/ 923491 w 3171780"/>
              <a:gd name="connsiteY1" fmla="*/ 114 h 1452938"/>
              <a:gd name="connsiteX2" fmla="*/ 2546403 w 3171780"/>
              <a:gd name="connsiteY2" fmla="*/ 335644 h 1452938"/>
              <a:gd name="connsiteX3" fmla="*/ 2557254 w 3171780"/>
              <a:gd name="connsiteY3" fmla="*/ 1452933 h 1452938"/>
              <a:gd name="connsiteX4" fmla="*/ 487909 w 3171780"/>
              <a:gd name="connsiteY4" fmla="*/ 1452933 h 1452938"/>
              <a:gd name="connsiteX5" fmla="*/ 694586 w 3171780"/>
              <a:gd name="connsiteY5" fmla="*/ 314755 h 1452938"/>
              <a:gd name="connsiteX0" fmla="*/ 694586 w 3171780"/>
              <a:gd name="connsiteY0" fmla="*/ 125528 h 1263711"/>
              <a:gd name="connsiteX1" fmla="*/ 1198372 w 3171780"/>
              <a:gd name="connsiteY1" fmla="*/ 68939 h 1263711"/>
              <a:gd name="connsiteX2" fmla="*/ 2546403 w 3171780"/>
              <a:gd name="connsiteY2" fmla="*/ 146417 h 1263711"/>
              <a:gd name="connsiteX3" fmla="*/ 2557254 w 3171780"/>
              <a:gd name="connsiteY3" fmla="*/ 1263706 h 1263711"/>
              <a:gd name="connsiteX4" fmla="*/ 487909 w 3171780"/>
              <a:gd name="connsiteY4" fmla="*/ 1263706 h 1263711"/>
              <a:gd name="connsiteX5" fmla="*/ 694586 w 3171780"/>
              <a:gd name="connsiteY5" fmla="*/ 125528 h 1263711"/>
              <a:gd name="connsiteX0" fmla="*/ 694586 w 3171780"/>
              <a:gd name="connsiteY0" fmla="*/ 380425 h 1518608"/>
              <a:gd name="connsiteX1" fmla="*/ 1198372 w 3171780"/>
              <a:gd name="connsiteY1" fmla="*/ 323836 h 1518608"/>
              <a:gd name="connsiteX2" fmla="*/ 2546403 w 3171780"/>
              <a:gd name="connsiteY2" fmla="*/ 401314 h 1518608"/>
              <a:gd name="connsiteX3" fmla="*/ 2557254 w 3171780"/>
              <a:gd name="connsiteY3" fmla="*/ 1518603 h 1518608"/>
              <a:gd name="connsiteX4" fmla="*/ 487909 w 3171780"/>
              <a:gd name="connsiteY4" fmla="*/ 1518603 h 1518608"/>
              <a:gd name="connsiteX5" fmla="*/ 694586 w 3171780"/>
              <a:gd name="connsiteY5" fmla="*/ 380425 h 1518608"/>
              <a:gd name="connsiteX0" fmla="*/ 694586 w 3171780"/>
              <a:gd name="connsiteY0" fmla="*/ 380425 h 1518608"/>
              <a:gd name="connsiteX1" fmla="*/ 1198372 w 3171780"/>
              <a:gd name="connsiteY1" fmla="*/ 323836 h 1518608"/>
              <a:gd name="connsiteX2" fmla="*/ 2546403 w 3171780"/>
              <a:gd name="connsiteY2" fmla="*/ 401314 h 1518608"/>
              <a:gd name="connsiteX3" fmla="*/ 2557254 w 3171780"/>
              <a:gd name="connsiteY3" fmla="*/ 1518603 h 1518608"/>
              <a:gd name="connsiteX4" fmla="*/ 487909 w 3171780"/>
              <a:gd name="connsiteY4" fmla="*/ 1518603 h 1518608"/>
              <a:gd name="connsiteX5" fmla="*/ 694586 w 3171780"/>
              <a:gd name="connsiteY5" fmla="*/ 380425 h 1518608"/>
              <a:gd name="connsiteX0" fmla="*/ 596292 w 3286659"/>
              <a:gd name="connsiteY0" fmla="*/ 458962 h 1518609"/>
              <a:gd name="connsiteX1" fmla="*/ 1313251 w 3286659"/>
              <a:gd name="connsiteY1" fmla="*/ 323836 h 1518609"/>
              <a:gd name="connsiteX2" fmla="*/ 2661282 w 3286659"/>
              <a:gd name="connsiteY2" fmla="*/ 401314 h 1518609"/>
              <a:gd name="connsiteX3" fmla="*/ 2672133 w 3286659"/>
              <a:gd name="connsiteY3" fmla="*/ 1518603 h 1518609"/>
              <a:gd name="connsiteX4" fmla="*/ 602788 w 3286659"/>
              <a:gd name="connsiteY4" fmla="*/ 1518603 h 1518609"/>
              <a:gd name="connsiteX5" fmla="*/ 596292 w 3286659"/>
              <a:gd name="connsiteY5" fmla="*/ 458962 h 1518609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556834 h 1616481"/>
              <a:gd name="connsiteX1" fmla="*/ 1094469 w 3286659"/>
              <a:gd name="connsiteY1" fmla="*/ 455367 h 1616481"/>
              <a:gd name="connsiteX2" fmla="*/ 2661282 w 3286659"/>
              <a:gd name="connsiteY2" fmla="*/ 499186 h 1616481"/>
              <a:gd name="connsiteX3" fmla="*/ 2672133 w 3286659"/>
              <a:gd name="connsiteY3" fmla="*/ 1616475 h 1616481"/>
              <a:gd name="connsiteX4" fmla="*/ 602788 w 3286659"/>
              <a:gd name="connsiteY4" fmla="*/ 1616475 h 1616481"/>
              <a:gd name="connsiteX5" fmla="*/ 596292 w 3286659"/>
              <a:gd name="connsiteY5" fmla="*/ 556834 h 1616481"/>
              <a:gd name="connsiteX0" fmla="*/ 596292 w 3286659"/>
              <a:gd name="connsiteY0" fmla="*/ 699745 h 1759392"/>
              <a:gd name="connsiteX1" fmla="*/ 1094469 w 3286659"/>
              <a:gd name="connsiteY1" fmla="*/ 598278 h 1759392"/>
              <a:gd name="connsiteX2" fmla="*/ 2661282 w 3286659"/>
              <a:gd name="connsiteY2" fmla="*/ 642097 h 1759392"/>
              <a:gd name="connsiteX3" fmla="*/ 2672133 w 3286659"/>
              <a:gd name="connsiteY3" fmla="*/ 1759386 h 1759392"/>
              <a:gd name="connsiteX4" fmla="*/ 602788 w 3286659"/>
              <a:gd name="connsiteY4" fmla="*/ 1759386 h 1759392"/>
              <a:gd name="connsiteX5" fmla="*/ 596292 w 3286659"/>
              <a:gd name="connsiteY5" fmla="*/ 699745 h 1759392"/>
              <a:gd name="connsiteX0" fmla="*/ 596292 w 3286659"/>
              <a:gd name="connsiteY0" fmla="*/ 840626 h 1900273"/>
              <a:gd name="connsiteX1" fmla="*/ 1072029 w 3286659"/>
              <a:gd name="connsiteY1" fmla="*/ 509157 h 1900273"/>
              <a:gd name="connsiteX2" fmla="*/ 2661282 w 3286659"/>
              <a:gd name="connsiteY2" fmla="*/ 782978 h 1900273"/>
              <a:gd name="connsiteX3" fmla="*/ 2672133 w 3286659"/>
              <a:gd name="connsiteY3" fmla="*/ 1900267 h 1900273"/>
              <a:gd name="connsiteX4" fmla="*/ 602788 w 3286659"/>
              <a:gd name="connsiteY4" fmla="*/ 1900267 h 1900273"/>
              <a:gd name="connsiteX5" fmla="*/ 596292 w 3286659"/>
              <a:gd name="connsiteY5" fmla="*/ 840626 h 1900273"/>
              <a:gd name="connsiteX0" fmla="*/ 596292 w 3286659"/>
              <a:gd name="connsiteY0" fmla="*/ 755820 h 1815467"/>
              <a:gd name="connsiteX1" fmla="*/ 1072029 w 3286659"/>
              <a:gd name="connsiteY1" fmla="*/ 424351 h 1815467"/>
              <a:gd name="connsiteX2" fmla="*/ 2661282 w 3286659"/>
              <a:gd name="connsiteY2" fmla="*/ 698172 h 1815467"/>
              <a:gd name="connsiteX3" fmla="*/ 2672133 w 3286659"/>
              <a:gd name="connsiteY3" fmla="*/ 1815461 h 1815467"/>
              <a:gd name="connsiteX4" fmla="*/ 602788 w 3286659"/>
              <a:gd name="connsiteY4" fmla="*/ 1815461 h 1815467"/>
              <a:gd name="connsiteX5" fmla="*/ 596292 w 3286659"/>
              <a:gd name="connsiteY5" fmla="*/ 755820 h 1815467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1595 w 3207327"/>
              <a:gd name="connsiteY0" fmla="*/ 593135 h 1815466"/>
              <a:gd name="connsiteX1" fmla="*/ 992697 w 3207327"/>
              <a:gd name="connsiteY1" fmla="*/ 424351 h 1815466"/>
              <a:gd name="connsiteX2" fmla="*/ 2581950 w 3207327"/>
              <a:gd name="connsiteY2" fmla="*/ 698172 h 1815466"/>
              <a:gd name="connsiteX3" fmla="*/ 2592801 w 3207327"/>
              <a:gd name="connsiteY3" fmla="*/ 1815461 h 1815466"/>
              <a:gd name="connsiteX4" fmla="*/ 523456 w 3207327"/>
              <a:gd name="connsiteY4" fmla="*/ 1815461 h 1815466"/>
              <a:gd name="connsiteX5" fmla="*/ 651595 w 3207327"/>
              <a:gd name="connsiteY5" fmla="*/ 593135 h 1815466"/>
              <a:gd name="connsiteX0" fmla="*/ 718641 w 3274373"/>
              <a:gd name="connsiteY0" fmla="*/ 593135 h 1815461"/>
              <a:gd name="connsiteX1" fmla="*/ 1059743 w 3274373"/>
              <a:gd name="connsiteY1" fmla="*/ 424351 h 1815461"/>
              <a:gd name="connsiteX2" fmla="*/ 2648996 w 3274373"/>
              <a:gd name="connsiteY2" fmla="*/ 698172 h 1815461"/>
              <a:gd name="connsiteX3" fmla="*/ 2659847 w 3274373"/>
              <a:gd name="connsiteY3" fmla="*/ 1815461 h 1815461"/>
              <a:gd name="connsiteX4" fmla="*/ 590502 w 3274373"/>
              <a:gd name="connsiteY4" fmla="*/ 1815461 h 1815461"/>
              <a:gd name="connsiteX5" fmla="*/ 718641 w 3274373"/>
              <a:gd name="connsiteY5" fmla="*/ 593135 h 1815461"/>
              <a:gd name="connsiteX0" fmla="*/ 622918 w 3380668"/>
              <a:gd name="connsiteY0" fmla="*/ 1092865 h 1815461"/>
              <a:gd name="connsiteX1" fmla="*/ 1166038 w 3380668"/>
              <a:gd name="connsiteY1" fmla="*/ 424351 h 1815461"/>
              <a:gd name="connsiteX2" fmla="*/ 2755291 w 3380668"/>
              <a:gd name="connsiteY2" fmla="*/ 698172 h 1815461"/>
              <a:gd name="connsiteX3" fmla="*/ 2766142 w 3380668"/>
              <a:gd name="connsiteY3" fmla="*/ 1815461 h 1815461"/>
              <a:gd name="connsiteX4" fmla="*/ 696797 w 3380668"/>
              <a:gd name="connsiteY4" fmla="*/ 1815461 h 1815461"/>
              <a:gd name="connsiteX5" fmla="*/ 622918 w 3380668"/>
              <a:gd name="connsiteY5" fmla="*/ 1092865 h 1815461"/>
              <a:gd name="connsiteX0" fmla="*/ 385957 w 3143707"/>
              <a:gd name="connsiteY0" fmla="*/ 1092865 h 1815461"/>
              <a:gd name="connsiteX1" fmla="*/ 929077 w 3143707"/>
              <a:gd name="connsiteY1" fmla="*/ 424351 h 1815461"/>
              <a:gd name="connsiteX2" fmla="*/ 2518330 w 3143707"/>
              <a:gd name="connsiteY2" fmla="*/ 698172 h 1815461"/>
              <a:gd name="connsiteX3" fmla="*/ 2529181 w 3143707"/>
              <a:gd name="connsiteY3" fmla="*/ 1815461 h 1815461"/>
              <a:gd name="connsiteX4" fmla="*/ 459836 w 3143707"/>
              <a:gd name="connsiteY4" fmla="*/ 1815461 h 1815461"/>
              <a:gd name="connsiteX5" fmla="*/ 385957 w 3143707"/>
              <a:gd name="connsiteY5" fmla="*/ 1092865 h 1815461"/>
              <a:gd name="connsiteX0" fmla="*/ 320533 w 3078283"/>
              <a:gd name="connsiteY0" fmla="*/ 1092865 h 1815991"/>
              <a:gd name="connsiteX1" fmla="*/ 863653 w 3078283"/>
              <a:gd name="connsiteY1" fmla="*/ 424351 h 1815991"/>
              <a:gd name="connsiteX2" fmla="*/ 2452906 w 3078283"/>
              <a:gd name="connsiteY2" fmla="*/ 698172 h 1815991"/>
              <a:gd name="connsiteX3" fmla="*/ 2463757 w 3078283"/>
              <a:gd name="connsiteY3" fmla="*/ 1815461 h 1815991"/>
              <a:gd name="connsiteX4" fmla="*/ 394412 w 3078283"/>
              <a:gd name="connsiteY4" fmla="*/ 1815461 h 1815991"/>
              <a:gd name="connsiteX5" fmla="*/ 320533 w 3078283"/>
              <a:gd name="connsiteY5" fmla="*/ 1092865 h 1815991"/>
              <a:gd name="connsiteX0" fmla="*/ 394839 w 3152589"/>
              <a:gd name="connsiteY0" fmla="*/ 1092865 h 1815464"/>
              <a:gd name="connsiteX1" fmla="*/ 937959 w 3152589"/>
              <a:gd name="connsiteY1" fmla="*/ 424351 h 1815464"/>
              <a:gd name="connsiteX2" fmla="*/ 2527212 w 3152589"/>
              <a:gd name="connsiteY2" fmla="*/ 698172 h 1815464"/>
              <a:gd name="connsiteX3" fmla="*/ 2538063 w 3152589"/>
              <a:gd name="connsiteY3" fmla="*/ 1815461 h 1815464"/>
              <a:gd name="connsiteX4" fmla="*/ 468718 w 3152589"/>
              <a:gd name="connsiteY4" fmla="*/ 1815461 h 1815464"/>
              <a:gd name="connsiteX5" fmla="*/ 394839 w 3152589"/>
              <a:gd name="connsiteY5" fmla="*/ 1092865 h 1815464"/>
              <a:gd name="connsiteX0" fmla="*/ 482152 w 3239902"/>
              <a:gd name="connsiteY0" fmla="*/ 1092865 h 1815464"/>
              <a:gd name="connsiteX1" fmla="*/ 1025272 w 3239902"/>
              <a:gd name="connsiteY1" fmla="*/ 424351 h 1815464"/>
              <a:gd name="connsiteX2" fmla="*/ 2614525 w 3239902"/>
              <a:gd name="connsiteY2" fmla="*/ 698172 h 1815464"/>
              <a:gd name="connsiteX3" fmla="*/ 2625376 w 3239902"/>
              <a:gd name="connsiteY3" fmla="*/ 1815461 h 1815464"/>
              <a:gd name="connsiteX4" fmla="*/ 556031 w 3239902"/>
              <a:gd name="connsiteY4" fmla="*/ 1815461 h 1815464"/>
              <a:gd name="connsiteX5" fmla="*/ 482152 w 3239902"/>
              <a:gd name="connsiteY5" fmla="*/ 1092865 h 1815464"/>
              <a:gd name="connsiteX0" fmla="*/ 448034 w 3205784"/>
              <a:gd name="connsiteY0" fmla="*/ 1092865 h 1815464"/>
              <a:gd name="connsiteX1" fmla="*/ 991154 w 3205784"/>
              <a:gd name="connsiteY1" fmla="*/ 424351 h 1815464"/>
              <a:gd name="connsiteX2" fmla="*/ 2580407 w 3205784"/>
              <a:gd name="connsiteY2" fmla="*/ 698172 h 1815464"/>
              <a:gd name="connsiteX3" fmla="*/ 2591258 w 3205784"/>
              <a:gd name="connsiteY3" fmla="*/ 1815461 h 1815464"/>
              <a:gd name="connsiteX4" fmla="*/ 521913 w 3205784"/>
              <a:gd name="connsiteY4" fmla="*/ 1815461 h 1815464"/>
              <a:gd name="connsiteX5" fmla="*/ 448034 w 3205784"/>
              <a:gd name="connsiteY5" fmla="*/ 1092865 h 1815464"/>
              <a:gd name="connsiteX0" fmla="*/ 382056 w 3139806"/>
              <a:gd name="connsiteY0" fmla="*/ 1092865 h 1815615"/>
              <a:gd name="connsiteX1" fmla="*/ 925176 w 3139806"/>
              <a:gd name="connsiteY1" fmla="*/ 424351 h 1815615"/>
              <a:gd name="connsiteX2" fmla="*/ 2514429 w 3139806"/>
              <a:gd name="connsiteY2" fmla="*/ 698172 h 1815615"/>
              <a:gd name="connsiteX3" fmla="*/ 2525280 w 3139806"/>
              <a:gd name="connsiteY3" fmla="*/ 1815461 h 1815615"/>
              <a:gd name="connsiteX4" fmla="*/ 455935 w 3139806"/>
              <a:gd name="connsiteY4" fmla="*/ 1815461 h 1815615"/>
              <a:gd name="connsiteX5" fmla="*/ 382056 w 3139806"/>
              <a:gd name="connsiteY5" fmla="*/ 1092865 h 1815615"/>
              <a:gd name="connsiteX0" fmla="*/ 382056 w 3139806"/>
              <a:gd name="connsiteY0" fmla="*/ 1092865 h 1815615"/>
              <a:gd name="connsiteX1" fmla="*/ 925176 w 3139806"/>
              <a:gd name="connsiteY1" fmla="*/ 424351 h 1815615"/>
              <a:gd name="connsiteX2" fmla="*/ 2514429 w 3139806"/>
              <a:gd name="connsiteY2" fmla="*/ 698172 h 1815615"/>
              <a:gd name="connsiteX3" fmla="*/ 2525280 w 3139806"/>
              <a:gd name="connsiteY3" fmla="*/ 1815461 h 1815615"/>
              <a:gd name="connsiteX4" fmla="*/ 455935 w 3139806"/>
              <a:gd name="connsiteY4" fmla="*/ 1815461 h 1815615"/>
              <a:gd name="connsiteX5" fmla="*/ 382056 w 3139806"/>
              <a:gd name="connsiteY5" fmla="*/ 1092865 h 1815615"/>
              <a:gd name="connsiteX0" fmla="*/ 356348 w 3167261"/>
              <a:gd name="connsiteY0" fmla="*/ 1082232 h 1815613"/>
              <a:gd name="connsiteX1" fmla="*/ 952631 w 3167261"/>
              <a:gd name="connsiteY1" fmla="*/ 424351 h 1815613"/>
              <a:gd name="connsiteX2" fmla="*/ 2541884 w 3167261"/>
              <a:gd name="connsiteY2" fmla="*/ 698172 h 1815613"/>
              <a:gd name="connsiteX3" fmla="*/ 2552735 w 3167261"/>
              <a:gd name="connsiteY3" fmla="*/ 1815461 h 1815613"/>
              <a:gd name="connsiteX4" fmla="*/ 483390 w 3167261"/>
              <a:gd name="connsiteY4" fmla="*/ 1815461 h 1815613"/>
              <a:gd name="connsiteX5" fmla="*/ 356348 w 3167261"/>
              <a:gd name="connsiteY5" fmla="*/ 1082232 h 1815613"/>
              <a:gd name="connsiteX0" fmla="*/ 356348 w 3167261"/>
              <a:gd name="connsiteY0" fmla="*/ 1082232 h 1815613"/>
              <a:gd name="connsiteX1" fmla="*/ 952631 w 3167261"/>
              <a:gd name="connsiteY1" fmla="*/ 424351 h 1815613"/>
              <a:gd name="connsiteX2" fmla="*/ 2541884 w 3167261"/>
              <a:gd name="connsiteY2" fmla="*/ 698172 h 1815613"/>
              <a:gd name="connsiteX3" fmla="*/ 2552735 w 3167261"/>
              <a:gd name="connsiteY3" fmla="*/ 1815461 h 1815613"/>
              <a:gd name="connsiteX4" fmla="*/ 483390 w 3167261"/>
              <a:gd name="connsiteY4" fmla="*/ 1815461 h 1815613"/>
              <a:gd name="connsiteX5" fmla="*/ 356348 w 3167261"/>
              <a:gd name="connsiteY5" fmla="*/ 1082232 h 1815613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92870 w 3129355"/>
              <a:gd name="connsiteY0" fmla="*/ 1010615 h 1775888"/>
              <a:gd name="connsiteX1" fmla="*/ 1052948 w 3129355"/>
              <a:gd name="connsiteY1" fmla="*/ 448427 h 1775888"/>
              <a:gd name="connsiteX2" fmla="*/ 2503978 w 3129355"/>
              <a:gd name="connsiteY2" fmla="*/ 658453 h 1775888"/>
              <a:gd name="connsiteX3" fmla="*/ 2514829 w 3129355"/>
              <a:gd name="connsiteY3" fmla="*/ 1775742 h 1775888"/>
              <a:gd name="connsiteX4" fmla="*/ 445484 w 3129355"/>
              <a:gd name="connsiteY4" fmla="*/ 1775742 h 1775888"/>
              <a:gd name="connsiteX5" fmla="*/ 392870 w 3129355"/>
              <a:gd name="connsiteY5" fmla="*/ 1010615 h 1775888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1007248 h 1772521"/>
              <a:gd name="connsiteX1" fmla="*/ 846084 w 3170217"/>
              <a:gd name="connsiteY1" fmla="*/ 519488 h 1772521"/>
              <a:gd name="connsiteX2" fmla="*/ 2589038 w 3170217"/>
              <a:gd name="connsiteY2" fmla="*/ 708249 h 1772521"/>
              <a:gd name="connsiteX3" fmla="*/ 2514829 w 3170217"/>
              <a:gd name="connsiteY3" fmla="*/ 1772375 h 1772521"/>
              <a:gd name="connsiteX4" fmla="*/ 445484 w 3170217"/>
              <a:gd name="connsiteY4" fmla="*/ 1772375 h 1772521"/>
              <a:gd name="connsiteX5" fmla="*/ 392870 w 3170217"/>
              <a:gd name="connsiteY5" fmla="*/ 1007248 h 1772521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544191 w 3190887"/>
              <a:gd name="connsiteY0" fmla="*/ 954085 h 1772505"/>
              <a:gd name="connsiteX1" fmla="*/ 866754 w 3190887"/>
              <a:gd name="connsiteY1" fmla="*/ 519488 h 1772505"/>
              <a:gd name="connsiteX2" fmla="*/ 2609708 w 3190887"/>
              <a:gd name="connsiteY2" fmla="*/ 708249 h 1772505"/>
              <a:gd name="connsiteX3" fmla="*/ 2535499 w 3190887"/>
              <a:gd name="connsiteY3" fmla="*/ 1772375 h 1772505"/>
              <a:gd name="connsiteX4" fmla="*/ 466154 w 3190887"/>
              <a:gd name="connsiteY4" fmla="*/ 1772375 h 1772505"/>
              <a:gd name="connsiteX5" fmla="*/ 544191 w 3190887"/>
              <a:gd name="connsiteY5" fmla="*/ 954085 h 1772505"/>
              <a:gd name="connsiteX0" fmla="*/ 544191 w 3190887"/>
              <a:gd name="connsiteY0" fmla="*/ 1031271 h 1849691"/>
              <a:gd name="connsiteX1" fmla="*/ 866754 w 3190887"/>
              <a:gd name="connsiteY1" fmla="*/ 596674 h 1849691"/>
              <a:gd name="connsiteX2" fmla="*/ 2609708 w 3190887"/>
              <a:gd name="connsiteY2" fmla="*/ 785435 h 1849691"/>
              <a:gd name="connsiteX3" fmla="*/ 2535499 w 3190887"/>
              <a:gd name="connsiteY3" fmla="*/ 1849561 h 1849691"/>
              <a:gd name="connsiteX4" fmla="*/ 466154 w 3190887"/>
              <a:gd name="connsiteY4" fmla="*/ 1849561 h 1849691"/>
              <a:gd name="connsiteX5" fmla="*/ 544191 w 3190887"/>
              <a:gd name="connsiteY5" fmla="*/ 1031271 h 1849691"/>
              <a:gd name="connsiteX0" fmla="*/ 544191 w 3190887"/>
              <a:gd name="connsiteY0" fmla="*/ 1056809 h 1875229"/>
              <a:gd name="connsiteX1" fmla="*/ 866754 w 3190887"/>
              <a:gd name="connsiteY1" fmla="*/ 622212 h 1875229"/>
              <a:gd name="connsiteX2" fmla="*/ 2609708 w 3190887"/>
              <a:gd name="connsiteY2" fmla="*/ 810973 h 1875229"/>
              <a:gd name="connsiteX3" fmla="*/ 2535499 w 3190887"/>
              <a:gd name="connsiteY3" fmla="*/ 1875099 h 1875229"/>
              <a:gd name="connsiteX4" fmla="*/ 466154 w 3190887"/>
              <a:gd name="connsiteY4" fmla="*/ 1875099 h 1875229"/>
              <a:gd name="connsiteX5" fmla="*/ 544191 w 3190887"/>
              <a:gd name="connsiteY5" fmla="*/ 1056809 h 1875229"/>
              <a:gd name="connsiteX0" fmla="*/ 544191 w 3190887"/>
              <a:gd name="connsiteY0" fmla="*/ 1063356 h 1881776"/>
              <a:gd name="connsiteX1" fmla="*/ 866754 w 3190887"/>
              <a:gd name="connsiteY1" fmla="*/ 628759 h 1881776"/>
              <a:gd name="connsiteX2" fmla="*/ 2609708 w 3190887"/>
              <a:gd name="connsiteY2" fmla="*/ 817520 h 1881776"/>
              <a:gd name="connsiteX3" fmla="*/ 2535499 w 3190887"/>
              <a:gd name="connsiteY3" fmla="*/ 1881646 h 1881776"/>
              <a:gd name="connsiteX4" fmla="*/ 466154 w 3190887"/>
              <a:gd name="connsiteY4" fmla="*/ 1881646 h 1881776"/>
              <a:gd name="connsiteX5" fmla="*/ 544191 w 3190887"/>
              <a:gd name="connsiteY5" fmla="*/ 1063356 h 1881776"/>
              <a:gd name="connsiteX0" fmla="*/ 544191 w 3190887"/>
              <a:gd name="connsiteY0" fmla="*/ 1094906 h 1913326"/>
              <a:gd name="connsiteX1" fmla="*/ 866754 w 3190887"/>
              <a:gd name="connsiteY1" fmla="*/ 660309 h 1913326"/>
              <a:gd name="connsiteX2" fmla="*/ 2609708 w 3190887"/>
              <a:gd name="connsiteY2" fmla="*/ 849070 h 1913326"/>
              <a:gd name="connsiteX3" fmla="*/ 2535499 w 3190887"/>
              <a:gd name="connsiteY3" fmla="*/ 1913196 h 1913326"/>
              <a:gd name="connsiteX4" fmla="*/ 466154 w 3190887"/>
              <a:gd name="connsiteY4" fmla="*/ 1913196 h 1913326"/>
              <a:gd name="connsiteX5" fmla="*/ 544191 w 3190887"/>
              <a:gd name="connsiteY5" fmla="*/ 1094906 h 1913326"/>
              <a:gd name="connsiteX0" fmla="*/ 544191 w 3190887"/>
              <a:gd name="connsiteY0" fmla="*/ 1058865 h 1877285"/>
              <a:gd name="connsiteX1" fmla="*/ 866754 w 3190887"/>
              <a:gd name="connsiteY1" fmla="*/ 624268 h 1877285"/>
              <a:gd name="connsiteX2" fmla="*/ 2609708 w 3190887"/>
              <a:gd name="connsiteY2" fmla="*/ 813029 h 1877285"/>
              <a:gd name="connsiteX3" fmla="*/ 2535499 w 3190887"/>
              <a:gd name="connsiteY3" fmla="*/ 1877155 h 1877285"/>
              <a:gd name="connsiteX4" fmla="*/ 466154 w 3190887"/>
              <a:gd name="connsiteY4" fmla="*/ 1877155 h 1877285"/>
              <a:gd name="connsiteX5" fmla="*/ 544191 w 3190887"/>
              <a:gd name="connsiteY5" fmla="*/ 1058865 h 1877285"/>
              <a:gd name="connsiteX0" fmla="*/ 544191 w 3190887"/>
              <a:gd name="connsiteY0" fmla="*/ 1063356 h 1881776"/>
              <a:gd name="connsiteX1" fmla="*/ 866754 w 3190887"/>
              <a:gd name="connsiteY1" fmla="*/ 628759 h 1881776"/>
              <a:gd name="connsiteX2" fmla="*/ 2609708 w 3190887"/>
              <a:gd name="connsiteY2" fmla="*/ 817520 h 1881776"/>
              <a:gd name="connsiteX3" fmla="*/ 2535499 w 3190887"/>
              <a:gd name="connsiteY3" fmla="*/ 1881646 h 1881776"/>
              <a:gd name="connsiteX4" fmla="*/ 466154 w 3190887"/>
              <a:gd name="connsiteY4" fmla="*/ 1881646 h 1881776"/>
              <a:gd name="connsiteX5" fmla="*/ 544191 w 3190887"/>
              <a:gd name="connsiteY5" fmla="*/ 1063356 h 1881776"/>
              <a:gd name="connsiteX0" fmla="*/ 544191 w 3190887"/>
              <a:gd name="connsiteY0" fmla="*/ 1073296 h 1891716"/>
              <a:gd name="connsiteX1" fmla="*/ 866754 w 3190887"/>
              <a:gd name="connsiteY1" fmla="*/ 638699 h 1891716"/>
              <a:gd name="connsiteX2" fmla="*/ 2609708 w 3190887"/>
              <a:gd name="connsiteY2" fmla="*/ 827460 h 1891716"/>
              <a:gd name="connsiteX3" fmla="*/ 2535499 w 3190887"/>
              <a:gd name="connsiteY3" fmla="*/ 1891586 h 1891716"/>
              <a:gd name="connsiteX4" fmla="*/ 466154 w 3190887"/>
              <a:gd name="connsiteY4" fmla="*/ 1891586 h 1891716"/>
              <a:gd name="connsiteX5" fmla="*/ 544191 w 3190887"/>
              <a:gd name="connsiteY5" fmla="*/ 1073296 h 189171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39972 w 3262882"/>
              <a:gd name="connsiteY0" fmla="*/ 913808 h 1891704"/>
              <a:gd name="connsiteX1" fmla="*/ 938749 w 3262882"/>
              <a:gd name="connsiteY1" fmla="*/ 638699 h 1891704"/>
              <a:gd name="connsiteX2" fmla="*/ 2681703 w 3262882"/>
              <a:gd name="connsiteY2" fmla="*/ 827460 h 1891704"/>
              <a:gd name="connsiteX3" fmla="*/ 2607494 w 3262882"/>
              <a:gd name="connsiteY3" fmla="*/ 1891586 h 1891704"/>
              <a:gd name="connsiteX4" fmla="*/ 538149 w 3262882"/>
              <a:gd name="connsiteY4" fmla="*/ 1891586 h 1891704"/>
              <a:gd name="connsiteX5" fmla="*/ 539972 w 3262882"/>
              <a:gd name="connsiteY5" fmla="*/ 913808 h 1891704"/>
              <a:gd name="connsiteX0" fmla="*/ 539972 w 3262882"/>
              <a:gd name="connsiteY0" fmla="*/ 939984 h 1917880"/>
              <a:gd name="connsiteX1" fmla="*/ 993187 w 3262882"/>
              <a:gd name="connsiteY1" fmla="*/ 622345 h 1917880"/>
              <a:gd name="connsiteX2" fmla="*/ 2681703 w 3262882"/>
              <a:gd name="connsiteY2" fmla="*/ 853636 h 1917880"/>
              <a:gd name="connsiteX3" fmla="*/ 2607494 w 3262882"/>
              <a:gd name="connsiteY3" fmla="*/ 1917762 h 1917880"/>
              <a:gd name="connsiteX4" fmla="*/ 538149 w 3262882"/>
              <a:gd name="connsiteY4" fmla="*/ 1917762 h 1917880"/>
              <a:gd name="connsiteX5" fmla="*/ 539972 w 3262882"/>
              <a:gd name="connsiteY5" fmla="*/ 939984 h 1917880"/>
              <a:gd name="connsiteX0" fmla="*/ 539972 w 3422381"/>
              <a:gd name="connsiteY0" fmla="*/ 916601 h 1894497"/>
              <a:gd name="connsiteX1" fmla="*/ 993187 w 3422381"/>
              <a:gd name="connsiteY1" fmla="*/ 598962 h 1894497"/>
              <a:gd name="connsiteX2" fmla="*/ 2964782 w 3422381"/>
              <a:gd name="connsiteY2" fmla="*/ 894048 h 1894497"/>
              <a:gd name="connsiteX3" fmla="*/ 2607494 w 3422381"/>
              <a:gd name="connsiteY3" fmla="*/ 1894379 h 1894497"/>
              <a:gd name="connsiteX4" fmla="*/ 538149 w 3422381"/>
              <a:gd name="connsiteY4" fmla="*/ 1894379 h 1894497"/>
              <a:gd name="connsiteX5" fmla="*/ 539972 w 3422381"/>
              <a:gd name="connsiteY5" fmla="*/ 916601 h 1894497"/>
              <a:gd name="connsiteX0" fmla="*/ 539972 w 3556963"/>
              <a:gd name="connsiteY0" fmla="*/ 916601 h 1894497"/>
              <a:gd name="connsiteX1" fmla="*/ 993187 w 3556963"/>
              <a:gd name="connsiteY1" fmla="*/ 598962 h 1894497"/>
              <a:gd name="connsiteX2" fmla="*/ 2964782 w 3556963"/>
              <a:gd name="connsiteY2" fmla="*/ 894048 h 1894497"/>
              <a:gd name="connsiteX3" fmla="*/ 2912347 w 3556963"/>
              <a:gd name="connsiteY3" fmla="*/ 1894379 h 1894497"/>
              <a:gd name="connsiteX4" fmla="*/ 538149 w 3556963"/>
              <a:gd name="connsiteY4" fmla="*/ 1894379 h 1894497"/>
              <a:gd name="connsiteX5" fmla="*/ 539972 w 3556963"/>
              <a:gd name="connsiteY5" fmla="*/ 916601 h 1894497"/>
              <a:gd name="connsiteX0" fmla="*/ 539972 w 3454539"/>
              <a:gd name="connsiteY0" fmla="*/ 916601 h 1894497"/>
              <a:gd name="connsiteX1" fmla="*/ 993187 w 3454539"/>
              <a:gd name="connsiteY1" fmla="*/ 598962 h 1894497"/>
              <a:gd name="connsiteX2" fmla="*/ 2964782 w 3454539"/>
              <a:gd name="connsiteY2" fmla="*/ 894048 h 1894497"/>
              <a:gd name="connsiteX3" fmla="*/ 2912347 w 3454539"/>
              <a:gd name="connsiteY3" fmla="*/ 1894379 h 1894497"/>
              <a:gd name="connsiteX4" fmla="*/ 538149 w 3454539"/>
              <a:gd name="connsiteY4" fmla="*/ 1894379 h 1894497"/>
              <a:gd name="connsiteX5" fmla="*/ 539972 w 3454539"/>
              <a:gd name="connsiteY5" fmla="*/ 916601 h 1894497"/>
              <a:gd name="connsiteX0" fmla="*/ 539972 w 3359351"/>
              <a:gd name="connsiteY0" fmla="*/ 973325 h 1951221"/>
              <a:gd name="connsiteX1" fmla="*/ 993187 w 3359351"/>
              <a:gd name="connsiteY1" fmla="*/ 655686 h 1951221"/>
              <a:gd name="connsiteX2" fmla="*/ 2779692 w 3359351"/>
              <a:gd name="connsiteY2" fmla="*/ 801916 h 1951221"/>
              <a:gd name="connsiteX3" fmla="*/ 2912347 w 3359351"/>
              <a:gd name="connsiteY3" fmla="*/ 1951103 h 1951221"/>
              <a:gd name="connsiteX4" fmla="*/ 538149 w 3359351"/>
              <a:gd name="connsiteY4" fmla="*/ 1951103 h 1951221"/>
              <a:gd name="connsiteX5" fmla="*/ 539972 w 3359351"/>
              <a:gd name="connsiteY5" fmla="*/ 973325 h 1951221"/>
              <a:gd name="connsiteX0" fmla="*/ 539972 w 3419450"/>
              <a:gd name="connsiteY0" fmla="*/ 973325 h 1951221"/>
              <a:gd name="connsiteX1" fmla="*/ 993187 w 3419450"/>
              <a:gd name="connsiteY1" fmla="*/ 655686 h 1951221"/>
              <a:gd name="connsiteX2" fmla="*/ 2779692 w 3419450"/>
              <a:gd name="connsiteY2" fmla="*/ 801916 h 1951221"/>
              <a:gd name="connsiteX3" fmla="*/ 2912347 w 3419450"/>
              <a:gd name="connsiteY3" fmla="*/ 1951103 h 1951221"/>
              <a:gd name="connsiteX4" fmla="*/ 538149 w 3419450"/>
              <a:gd name="connsiteY4" fmla="*/ 1951103 h 1951221"/>
              <a:gd name="connsiteX5" fmla="*/ 539972 w 3419450"/>
              <a:gd name="connsiteY5" fmla="*/ 973325 h 1951221"/>
              <a:gd name="connsiteX0" fmla="*/ 539972 w 3443958"/>
              <a:gd name="connsiteY0" fmla="*/ 973325 h 1951221"/>
              <a:gd name="connsiteX1" fmla="*/ 993187 w 3443958"/>
              <a:gd name="connsiteY1" fmla="*/ 655686 h 1951221"/>
              <a:gd name="connsiteX2" fmla="*/ 2779692 w 3443958"/>
              <a:gd name="connsiteY2" fmla="*/ 801916 h 1951221"/>
              <a:gd name="connsiteX3" fmla="*/ 2912347 w 3443958"/>
              <a:gd name="connsiteY3" fmla="*/ 1951103 h 1951221"/>
              <a:gd name="connsiteX4" fmla="*/ 538149 w 3443958"/>
              <a:gd name="connsiteY4" fmla="*/ 1951103 h 1951221"/>
              <a:gd name="connsiteX5" fmla="*/ 539972 w 3443958"/>
              <a:gd name="connsiteY5" fmla="*/ 973325 h 1951221"/>
              <a:gd name="connsiteX0" fmla="*/ 539972 w 3500292"/>
              <a:gd name="connsiteY0" fmla="*/ 969019 h 1946915"/>
              <a:gd name="connsiteX1" fmla="*/ 993187 w 3500292"/>
              <a:gd name="connsiteY1" fmla="*/ 651380 h 1946915"/>
              <a:gd name="connsiteX2" fmla="*/ 2888569 w 3500292"/>
              <a:gd name="connsiteY2" fmla="*/ 808242 h 1946915"/>
              <a:gd name="connsiteX3" fmla="*/ 2912347 w 3500292"/>
              <a:gd name="connsiteY3" fmla="*/ 1946797 h 1946915"/>
              <a:gd name="connsiteX4" fmla="*/ 538149 w 3500292"/>
              <a:gd name="connsiteY4" fmla="*/ 1946797 h 1946915"/>
              <a:gd name="connsiteX5" fmla="*/ 539972 w 3500292"/>
              <a:gd name="connsiteY5" fmla="*/ 969019 h 1946915"/>
              <a:gd name="connsiteX0" fmla="*/ 539972 w 3437111"/>
              <a:gd name="connsiteY0" fmla="*/ 969019 h 1946915"/>
              <a:gd name="connsiteX1" fmla="*/ 993187 w 3437111"/>
              <a:gd name="connsiteY1" fmla="*/ 651380 h 1946915"/>
              <a:gd name="connsiteX2" fmla="*/ 2888569 w 3437111"/>
              <a:gd name="connsiteY2" fmla="*/ 808242 h 1946915"/>
              <a:gd name="connsiteX3" fmla="*/ 2912347 w 3437111"/>
              <a:gd name="connsiteY3" fmla="*/ 1946797 h 1946915"/>
              <a:gd name="connsiteX4" fmla="*/ 538149 w 3437111"/>
              <a:gd name="connsiteY4" fmla="*/ 1946797 h 1946915"/>
              <a:gd name="connsiteX5" fmla="*/ 539972 w 3437111"/>
              <a:gd name="connsiteY5" fmla="*/ 969019 h 1946915"/>
              <a:gd name="connsiteX0" fmla="*/ 539972 w 3437111"/>
              <a:gd name="connsiteY0" fmla="*/ 1014604 h 1992500"/>
              <a:gd name="connsiteX1" fmla="*/ 993187 w 3437111"/>
              <a:gd name="connsiteY1" fmla="*/ 696965 h 1992500"/>
              <a:gd name="connsiteX2" fmla="*/ 2888569 w 3437111"/>
              <a:gd name="connsiteY2" fmla="*/ 853827 h 1992500"/>
              <a:gd name="connsiteX3" fmla="*/ 2912347 w 3437111"/>
              <a:gd name="connsiteY3" fmla="*/ 1992382 h 1992500"/>
              <a:gd name="connsiteX4" fmla="*/ 538149 w 3437111"/>
              <a:gd name="connsiteY4" fmla="*/ 1992382 h 1992500"/>
              <a:gd name="connsiteX5" fmla="*/ 539972 w 3437111"/>
              <a:gd name="connsiteY5" fmla="*/ 1014604 h 199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7111" h="1992500">
                <a:moveTo>
                  <a:pt x="539972" y="1014604"/>
                </a:moveTo>
                <a:cubicBezTo>
                  <a:pt x="438541" y="782775"/>
                  <a:pt x="730864" y="525775"/>
                  <a:pt x="993187" y="696965"/>
                </a:cubicBezTo>
                <a:cubicBezTo>
                  <a:pt x="1266539" y="-358439"/>
                  <a:pt x="2949876" y="-141590"/>
                  <a:pt x="2888569" y="853827"/>
                </a:cubicBezTo>
                <a:cubicBezTo>
                  <a:pt x="3637936" y="929002"/>
                  <a:pt x="3593985" y="1993510"/>
                  <a:pt x="2912347" y="1992382"/>
                </a:cubicBezTo>
                <a:lnTo>
                  <a:pt x="538149" y="1992382"/>
                </a:lnTo>
                <a:cubicBezTo>
                  <a:pt x="-96534" y="2004748"/>
                  <a:pt x="-258401" y="1049224"/>
                  <a:pt x="539972" y="1014604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56806" y="4399188"/>
            <a:ext cx="511550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Trebuchet MS" panose="020B0603020202020204" pitchFamily="34" charset="0"/>
                <a:ea typeface="Helvetica" charset="0"/>
                <a:cs typeface="Helvetica" charset="0"/>
              </a:rPr>
              <a:t>TODAY</a:t>
            </a:r>
          </a:p>
          <a:p>
            <a:pPr algn="ctr"/>
            <a:r>
              <a:rPr lang="en-US" sz="5400" dirty="0">
                <a:latin typeface="Trebuchet MS" panose="020B0603020202020204" pitchFamily="34" charset="0"/>
                <a:ea typeface="Helvetica" charset="0"/>
                <a:cs typeface="Helvetica" charset="0"/>
              </a:rPr>
              <a:t>Waltz Pure WAN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938250" y="4249734"/>
            <a:ext cx="389882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latin typeface="Trebuchet MS" panose="020B0603020202020204" pitchFamily="34" charset="0"/>
                <a:ea typeface="Helvetica" charset="0"/>
                <a:cs typeface="Helvetica" charset="0"/>
              </a:rPr>
              <a:t>TOMORROW</a:t>
            </a:r>
          </a:p>
          <a:p>
            <a:pPr algn="ctr"/>
            <a:r>
              <a:rPr lang="en-US" sz="5400" dirty="0">
                <a:latin typeface="Trebuchet MS" panose="020B0603020202020204" pitchFamily="34" charset="0"/>
                <a:ea typeface="Helvetica" charset="0"/>
                <a:cs typeface="Helvetica" charset="0"/>
              </a:rPr>
              <a:t>Internet 2.0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160" y="10392874"/>
            <a:ext cx="2057781" cy="364617"/>
          </a:xfrm>
          <a:prstGeom prst="rect">
            <a:avLst/>
          </a:prstGeom>
        </p:spPr>
      </p:pic>
      <p:sp>
        <p:nvSpPr>
          <p:cNvPr id="19" name="Hexagon 18">
            <a:extLst>
              <a:ext uri="{FF2B5EF4-FFF2-40B4-BE49-F238E27FC236}">
                <a16:creationId xmlns:a16="http://schemas.microsoft.com/office/drawing/2014/main" id="{6F0B7668-C9A6-4EDE-BB1A-CCB04267E7E8}"/>
              </a:ext>
            </a:extLst>
          </p:cNvPr>
          <p:cNvSpPr/>
          <p:nvPr/>
        </p:nvSpPr>
        <p:spPr>
          <a:xfrm rot="16200000">
            <a:off x="7854237" y="3482189"/>
            <a:ext cx="4356178" cy="3740885"/>
          </a:xfrm>
          <a:prstGeom prst="hexagon">
            <a:avLst>
              <a:gd name="adj" fmla="val 29280"/>
              <a:gd name="vf" fmla="val 115470"/>
            </a:avLst>
          </a:prstGeom>
          <a:noFill/>
          <a:ln w="28575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F847A8-FBF7-46C7-B39D-37C50A63E27A}"/>
              </a:ext>
            </a:extLst>
          </p:cNvPr>
          <p:cNvSpPr/>
          <p:nvPr/>
        </p:nvSpPr>
        <p:spPr>
          <a:xfrm rot="1631701">
            <a:off x="8097517" y="4195738"/>
            <a:ext cx="160097" cy="1607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0BF7ED9-39BE-4B43-ADAE-D35A3D33DD0C}"/>
              </a:ext>
            </a:extLst>
          </p:cNvPr>
          <p:cNvSpPr/>
          <p:nvPr/>
        </p:nvSpPr>
        <p:spPr>
          <a:xfrm rot="3432641">
            <a:off x="11822411" y="4208235"/>
            <a:ext cx="160714" cy="160097"/>
          </a:xfrm>
          <a:prstGeom prst="ellipse">
            <a:avLst/>
          </a:prstGeom>
          <a:solidFill>
            <a:schemeClr val="bg1"/>
          </a:solidFill>
          <a:ln w="38100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2C27EB4-D21F-46C3-A50E-30E57B3F9D2E}"/>
              </a:ext>
            </a:extLst>
          </p:cNvPr>
          <p:cNvSpPr/>
          <p:nvPr/>
        </p:nvSpPr>
        <p:spPr>
          <a:xfrm rot="2700000">
            <a:off x="8097208" y="6346456"/>
            <a:ext cx="160714" cy="160097"/>
          </a:xfrm>
          <a:prstGeom prst="ellipse">
            <a:avLst/>
          </a:prstGeom>
          <a:solidFill>
            <a:srgbClr val="52525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F19453C-53F1-411E-9352-3F76C661DDE7}"/>
              </a:ext>
            </a:extLst>
          </p:cNvPr>
          <p:cNvSpPr/>
          <p:nvPr/>
        </p:nvSpPr>
        <p:spPr>
          <a:xfrm rot="2700000">
            <a:off x="11822411" y="6356502"/>
            <a:ext cx="160714" cy="160097"/>
          </a:xfrm>
          <a:prstGeom prst="ellipse">
            <a:avLst/>
          </a:prstGeom>
          <a:solidFill>
            <a:srgbClr val="52525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197EDBA-3A6D-4288-ACB6-FEA4FE0D6033}"/>
              </a:ext>
            </a:extLst>
          </p:cNvPr>
          <p:cNvSpPr/>
          <p:nvPr/>
        </p:nvSpPr>
        <p:spPr>
          <a:xfrm rot="2700000">
            <a:off x="9951967" y="7435604"/>
            <a:ext cx="160714" cy="160097"/>
          </a:xfrm>
          <a:prstGeom prst="ellipse">
            <a:avLst/>
          </a:prstGeom>
          <a:solidFill>
            <a:schemeClr val="bg1"/>
          </a:solidFill>
          <a:ln w="38100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B4C9751-56E9-4C44-A236-C6DE07E0703A}"/>
              </a:ext>
            </a:extLst>
          </p:cNvPr>
          <p:cNvSpPr/>
          <p:nvPr/>
        </p:nvSpPr>
        <p:spPr>
          <a:xfrm rot="2700000">
            <a:off x="9951967" y="3094493"/>
            <a:ext cx="160714" cy="160097"/>
          </a:xfrm>
          <a:prstGeom prst="ellipse">
            <a:avLst/>
          </a:prstGeom>
          <a:solidFill>
            <a:srgbClr val="52525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5F8FC067-C809-440F-8DA4-6094F79184F2}"/>
              </a:ext>
            </a:extLst>
          </p:cNvPr>
          <p:cNvCxnSpPr>
            <a:cxnSpLocks/>
            <a:stCxn id="20" idx="6"/>
          </p:cNvCxnSpPr>
          <p:nvPr/>
        </p:nvCxnSpPr>
        <p:spPr>
          <a:xfrm>
            <a:off x="8248765" y="4312679"/>
            <a:ext cx="1783404" cy="964171"/>
          </a:xfrm>
          <a:prstGeom prst="line">
            <a:avLst/>
          </a:prstGeom>
          <a:ln w="19050">
            <a:solidFill>
              <a:srgbClr val="515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17BA311F-5ED5-4295-903C-E6A5B83207BF}"/>
              </a:ext>
            </a:extLst>
          </p:cNvPr>
          <p:cNvCxnSpPr>
            <a:cxnSpLocks/>
            <a:endCxn id="21" idx="4"/>
          </p:cNvCxnSpPr>
          <p:nvPr/>
        </p:nvCxnSpPr>
        <p:spPr>
          <a:xfrm flipV="1">
            <a:off x="10064577" y="4331634"/>
            <a:ext cx="1770897" cy="945216"/>
          </a:xfrm>
          <a:prstGeom prst="line">
            <a:avLst/>
          </a:prstGeom>
          <a:ln w="19050">
            <a:solidFill>
              <a:srgbClr val="515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98B28753-AAB9-405F-9061-499D12CAF505}"/>
              </a:ext>
            </a:extLst>
          </p:cNvPr>
          <p:cNvCxnSpPr>
            <a:cxnSpLocks/>
            <a:stCxn id="24" idx="1"/>
          </p:cNvCxnSpPr>
          <p:nvPr/>
        </p:nvCxnSpPr>
        <p:spPr>
          <a:xfrm flipV="1">
            <a:off x="10032169" y="5276850"/>
            <a:ext cx="0" cy="2158600"/>
          </a:xfrm>
          <a:prstGeom prst="line">
            <a:avLst/>
          </a:prstGeom>
          <a:ln w="19050">
            <a:solidFill>
              <a:srgbClr val="515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A1DE16FE-29AF-4DBB-A315-75AAEF2EC1FC}"/>
              </a:ext>
            </a:extLst>
          </p:cNvPr>
          <p:cNvCxnSpPr>
            <a:cxnSpLocks/>
            <a:endCxn id="23" idx="2"/>
          </p:cNvCxnSpPr>
          <p:nvPr/>
        </p:nvCxnSpPr>
        <p:spPr>
          <a:xfrm>
            <a:off x="11369976" y="6086383"/>
            <a:ext cx="475971" cy="293347"/>
          </a:xfrm>
          <a:prstGeom prst="line">
            <a:avLst/>
          </a:prstGeom>
          <a:ln w="19050">
            <a:solidFill>
              <a:srgbClr val="515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5F7D36BE-F84E-47BE-84CE-347270CFFA21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8234168" y="6086228"/>
            <a:ext cx="474134" cy="283674"/>
          </a:xfrm>
          <a:prstGeom prst="line">
            <a:avLst/>
          </a:prstGeom>
          <a:ln w="19050">
            <a:solidFill>
              <a:srgbClr val="515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0870C8D4-7A7C-4574-9CDD-AB05D012BD49}"/>
              </a:ext>
            </a:extLst>
          </p:cNvPr>
          <p:cNvCxnSpPr>
            <a:cxnSpLocks/>
            <a:endCxn id="25" idx="5"/>
          </p:cNvCxnSpPr>
          <p:nvPr/>
        </p:nvCxnSpPr>
        <p:spPr>
          <a:xfrm flipH="1" flipV="1">
            <a:off x="10032479" y="3254744"/>
            <a:ext cx="7046" cy="1129410"/>
          </a:xfrm>
          <a:prstGeom prst="line">
            <a:avLst/>
          </a:prstGeom>
          <a:ln w="19050">
            <a:solidFill>
              <a:srgbClr val="5151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Hexagon 25">
            <a:extLst>
              <a:ext uri="{FF2B5EF4-FFF2-40B4-BE49-F238E27FC236}">
                <a16:creationId xmlns:a16="http://schemas.microsoft.com/office/drawing/2014/main" id="{A763D29F-D2D4-4141-B126-EB51CAC74EF5}"/>
              </a:ext>
            </a:extLst>
          </p:cNvPr>
          <p:cNvSpPr/>
          <p:nvPr/>
        </p:nvSpPr>
        <p:spPr>
          <a:xfrm rot="5400000">
            <a:off x="8726555" y="4230365"/>
            <a:ext cx="2613707" cy="2244531"/>
          </a:xfrm>
          <a:prstGeom prst="hexagon">
            <a:avLst>
              <a:gd name="adj" fmla="val 29280"/>
              <a:gd name="vf" fmla="val 115470"/>
            </a:avLst>
          </a:prstGeom>
          <a:solidFill>
            <a:schemeClr val="bg1"/>
          </a:solidFill>
          <a:ln w="28575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Trebuchet MS" panose="020B0603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C4BDBA0-6BC0-483B-AEFC-13FDEB661550}"/>
              </a:ext>
            </a:extLst>
          </p:cNvPr>
          <p:cNvSpPr txBox="1"/>
          <p:nvPr/>
        </p:nvSpPr>
        <p:spPr>
          <a:xfrm>
            <a:off x="9216890" y="4614650"/>
            <a:ext cx="1626359" cy="15998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spc="300" dirty="0">
                <a:latin typeface="Trebuchet MS" panose="020B0603020202020204" pitchFamily="34" charset="0"/>
              </a:rPr>
              <a:t>WALTZ</a:t>
            </a:r>
          </a:p>
          <a:p>
            <a:pPr algn="ctr"/>
            <a:r>
              <a:rPr lang="en-US" sz="2800" b="1" spc="300" dirty="0">
                <a:latin typeface="Trebuchet MS" panose="020B0603020202020204" pitchFamily="34" charset="0"/>
              </a:rPr>
              <a:t>PURE</a:t>
            </a:r>
          </a:p>
          <a:p>
            <a:pPr algn="ctr"/>
            <a:r>
              <a:rPr lang="en-US" sz="2800" b="1" spc="300" dirty="0">
                <a:latin typeface="Trebuchet MS" panose="020B0603020202020204" pitchFamily="34" charset="0"/>
              </a:rPr>
              <a:t>WAN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6A0E4A8-12C0-4842-A29F-AA0F1A26D80E}"/>
              </a:ext>
            </a:extLst>
          </p:cNvPr>
          <p:cNvSpPr/>
          <p:nvPr/>
        </p:nvSpPr>
        <p:spPr>
          <a:xfrm rot="13500000">
            <a:off x="8838822" y="4623299"/>
            <a:ext cx="144643" cy="144087"/>
          </a:xfrm>
          <a:prstGeom prst="ellipse">
            <a:avLst/>
          </a:prstGeom>
          <a:solidFill>
            <a:srgbClr val="52525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16B0D8A-597E-40DC-8660-5D6003D126D6}"/>
              </a:ext>
            </a:extLst>
          </p:cNvPr>
          <p:cNvSpPr/>
          <p:nvPr/>
        </p:nvSpPr>
        <p:spPr>
          <a:xfrm rot="13500000">
            <a:off x="9961087" y="3976842"/>
            <a:ext cx="144643" cy="144087"/>
          </a:xfrm>
          <a:prstGeom prst="ellipse">
            <a:avLst/>
          </a:prstGeom>
          <a:solidFill>
            <a:schemeClr val="bg1"/>
          </a:solidFill>
          <a:ln w="28575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FACC541-A825-4352-95F0-07C73E77D618}"/>
              </a:ext>
            </a:extLst>
          </p:cNvPr>
          <p:cNvSpPr/>
          <p:nvPr/>
        </p:nvSpPr>
        <p:spPr>
          <a:xfrm rot="13500000">
            <a:off x="11073943" y="4653431"/>
            <a:ext cx="144643" cy="144087"/>
          </a:xfrm>
          <a:prstGeom prst="ellipse">
            <a:avLst/>
          </a:prstGeom>
          <a:solidFill>
            <a:srgbClr val="52525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C6946E9-6434-4494-BBAE-7C7960FEFCFB}"/>
              </a:ext>
            </a:extLst>
          </p:cNvPr>
          <p:cNvSpPr/>
          <p:nvPr/>
        </p:nvSpPr>
        <p:spPr>
          <a:xfrm rot="13500000">
            <a:off x="11073943" y="5912258"/>
            <a:ext cx="144643" cy="144087"/>
          </a:xfrm>
          <a:prstGeom prst="ellipse">
            <a:avLst/>
          </a:prstGeom>
          <a:solidFill>
            <a:schemeClr val="bg1"/>
          </a:solidFill>
          <a:ln w="28575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0C49A20-3170-49F5-BCA4-41C686CBA5D8}"/>
              </a:ext>
            </a:extLst>
          </p:cNvPr>
          <p:cNvSpPr/>
          <p:nvPr/>
        </p:nvSpPr>
        <p:spPr>
          <a:xfrm rot="13500000">
            <a:off x="8838822" y="5912258"/>
            <a:ext cx="144643" cy="144087"/>
          </a:xfrm>
          <a:prstGeom prst="ellipse">
            <a:avLst/>
          </a:prstGeom>
          <a:solidFill>
            <a:schemeClr val="bg1"/>
          </a:solidFill>
          <a:ln w="28575"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BE46694-1FBB-4DD5-B479-69DCC41EE331}"/>
              </a:ext>
            </a:extLst>
          </p:cNvPr>
          <p:cNvSpPr/>
          <p:nvPr/>
        </p:nvSpPr>
        <p:spPr>
          <a:xfrm rot="13500000">
            <a:off x="9961087" y="6590550"/>
            <a:ext cx="144643" cy="144087"/>
          </a:xfrm>
          <a:prstGeom prst="ellipse">
            <a:avLst/>
          </a:prstGeom>
          <a:solidFill>
            <a:srgbClr val="52525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603020202020204" pitchFamily="34" charset="0"/>
            </a:endParaRPr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44460DA7-EA16-41ED-9DFE-12E646B513CF}"/>
              </a:ext>
            </a:extLst>
          </p:cNvPr>
          <p:cNvSpPr/>
          <p:nvPr/>
        </p:nvSpPr>
        <p:spPr>
          <a:xfrm>
            <a:off x="7056681" y="2079372"/>
            <a:ext cx="6178133" cy="6178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0922E-6 1.79574E-7 L -0.00356 -0.0621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-311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8945E-6 1.79574E-7 L 0.00506 -0.0740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" y="-370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0922E-6 1.58249E-6 L -0.02243 0.0258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1" y="129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8945E-6 -2.87318E-6 L 0.00545 0.0398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" y="199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3209E-6 -4.10774E-6 L 0.03285 0.0848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2" y="423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3209E-6 -4.7138E-6 L -2.43209E-6 0.0747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3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43209E-6 0.07478 L -2.43209E-6 -0.1224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6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4" grpId="0"/>
      <p:bldP spid="26" grpId="0" animBg="1"/>
      <p:bldP spid="33" grpId="0"/>
      <p:bldP spid="30" grpId="0" animBg="1"/>
      <p:bldP spid="30" grpId="1" animBg="1"/>
      <p:bldP spid="31" grpId="0" animBg="1"/>
      <p:bldP spid="29" grpId="0" animBg="1"/>
      <p:bldP spid="29" grpId="1" animBg="1"/>
      <p:bldP spid="27" grpId="0" animBg="1"/>
      <p:bldP spid="28" grpId="0" animBg="1"/>
      <p:bldP spid="32" grpId="0" animBg="1"/>
      <p:bldP spid="32" grpId="1" animBg="1"/>
      <p:bldP spid="1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EE1545-D915-47D6-965E-F70043F76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645716"/>
            <a:ext cx="19431000" cy="6249186"/>
          </a:xfrm>
          <a:prstGeom prst="rect">
            <a:avLst/>
          </a:prstGeom>
        </p:spPr>
      </p:pic>
      <p:sp>
        <p:nvSpPr>
          <p:cNvPr id="157" name="Oval 156">
            <a:extLst>
              <a:ext uri="{FF2B5EF4-FFF2-40B4-BE49-F238E27FC236}">
                <a16:creationId xmlns:a16="http://schemas.microsoft.com/office/drawing/2014/main" id="{90AE25F8-7F24-4CE3-9DE9-448204BCFBD6}"/>
              </a:ext>
            </a:extLst>
          </p:cNvPr>
          <p:cNvSpPr/>
          <p:nvPr/>
        </p:nvSpPr>
        <p:spPr>
          <a:xfrm>
            <a:off x="17387721" y="8882196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31393B9F-4501-4327-94D9-53F39D3A42F7}"/>
              </a:ext>
            </a:extLst>
          </p:cNvPr>
          <p:cNvSpPr/>
          <p:nvPr/>
        </p:nvSpPr>
        <p:spPr>
          <a:xfrm>
            <a:off x="16694642" y="7039915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AF37C642-6C16-4B39-AFED-1F41372CA14E}"/>
              </a:ext>
            </a:extLst>
          </p:cNvPr>
          <p:cNvSpPr/>
          <p:nvPr/>
        </p:nvSpPr>
        <p:spPr>
          <a:xfrm>
            <a:off x="13516161" y="7534007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D4CD574A-0D81-49B0-897E-FAF9840E4CC5}"/>
              </a:ext>
            </a:extLst>
          </p:cNvPr>
          <p:cNvGrpSpPr/>
          <p:nvPr/>
        </p:nvGrpSpPr>
        <p:grpSpPr>
          <a:xfrm>
            <a:off x="-61040" y="5304808"/>
            <a:ext cx="20199097" cy="4155225"/>
            <a:chOff x="-61040" y="5509352"/>
            <a:chExt cx="20199097" cy="4155225"/>
          </a:xfrm>
        </p:grpSpPr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9E0FC352-C827-4849-844D-8417AC460CF1}"/>
                </a:ext>
              </a:extLst>
            </p:cNvPr>
            <p:cNvSpPr/>
            <p:nvPr/>
          </p:nvSpPr>
          <p:spPr>
            <a:xfrm>
              <a:off x="16694642" y="7222647"/>
              <a:ext cx="762058" cy="1897018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3729654 w 3729654"/>
                <a:gd name="connsiteY0" fmla="*/ 274667 h 832506"/>
                <a:gd name="connsiteX1" fmla="*/ 0 w 3729654"/>
                <a:gd name="connsiteY1" fmla="*/ 832506 h 832506"/>
                <a:gd name="connsiteX0" fmla="*/ 3729654 w 3729654"/>
                <a:gd name="connsiteY0" fmla="*/ 277111 h 834950"/>
                <a:gd name="connsiteX1" fmla="*/ 0 w 3729654"/>
                <a:gd name="connsiteY1" fmla="*/ 834950 h 834950"/>
                <a:gd name="connsiteX0" fmla="*/ 3729654 w 3729654"/>
                <a:gd name="connsiteY0" fmla="*/ 218805 h 776644"/>
                <a:gd name="connsiteX1" fmla="*/ 0 w 3729654"/>
                <a:gd name="connsiteY1" fmla="*/ 776644 h 776644"/>
                <a:gd name="connsiteX0" fmla="*/ 3743952 w 3743952"/>
                <a:gd name="connsiteY0" fmla="*/ 210690 h 804388"/>
                <a:gd name="connsiteX1" fmla="*/ 0 w 3743952"/>
                <a:gd name="connsiteY1" fmla="*/ 804388 h 804388"/>
                <a:gd name="connsiteX0" fmla="*/ 3743952 w 3743952"/>
                <a:gd name="connsiteY0" fmla="*/ 218911 h 812609"/>
                <a:gd name="connsiteX1" fmla="*/ 0 w 3743952"/>
                <a:gd name="connsiteY1" fmla="*/ 812609 h 812609"/>
                <a:gd name="connsiteX0" fmla="*/ 3743952 w 3743952"/>
                <a:gd name="connsiteY0" fmla="*/ 237943 h 831641"/>
                <a:gd name="connsiteX1" fmla="*/ 0 w 3743952"/>
                <a:gd name="connsiteY1" fmla="*/ 831641 h 831641"/>
                <a:gd name="connsiteX0" fmla="*/ 3743952 w 3743952"/>
                <a:gd name="connsiteY0" fmla="*/ 243349 h 837047"/>
                <a:gd name="connsiteX1" fmla="*/ 0 w 3743952"/>
                <a:gd name="connsiteY1" fmla="*/ 837047 h 837047"/>
                <a:gd name="connsiteX0" fmla="*/ 4405118 w 4405118"/>
                <a:gd name="connsiteY0" fmla="*/ 1376662 h 1376662"/>
                <a:gd name="connsiteX1" fmla="*/ 0 w 4405118"/>
                <a:gd name="connsiteY1" fmla="*/ 243918 h 1376662"/>
                <a:gd name="connsiteX0" fmla="*/ 911553 w 911553"/>
                <a:gd name="connsiteY0" fmla="*/ 2076028 h 2076028"/>
                <a:gd name="connsiteX1" fmla="*/ 0 w 911553"/>
                <a:gd name="connsiteY1" fmla="*/ 179010 h 2076028"/>
                <a:gd name="connsiteX0" fmla="*/ 911553 w 911553"/>
                <a:gd name="connsiteY0" fmla="*/ 1897018 h 1897018"/>
                <a:gd name="connsiteX1" fmla="*/ 0 w 911553"/>
                <a:gd name="connsiteY1" fmla="*/ 0 h 1897018"/>
                <a:gd name="connsiteX0" fmla="*/ 911553 w 911553"/>
                <a:gd name="connsiteY0" fmla="*/ 1897018 h 1897018"/>
                <a:gd name="connsiteX1" fmla="*/ 0 w 911553"/>
                <a:gd name="connsiteY1" fmla="*/ 0 h 1897018"/>
                <a:gd name="connsiteX0" fmla="*/ 911553 w 911553"/>
                <a:gd name="connsiteY0" fmla="*/ 1897018 h 1897018"/>
                <a:gd name="connsiteX1" fmla="*/ 0 w 911553"/>
                <a:gd name="connsiteY1" fmla="*/ 0 h 1897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1553" h="1897018">
                  <a:moveTo>
                    <a:pt x="911553" y="1897018"/>
                  </a:moveTo>
                  <a:cubicBezTo>
                    <a:pt x="890586" y="990052"/>
                    <a:pt x="755106" y="456548"/>
                    <a:pt x="0" y="0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5CAD54C9-69BC-47F3-9FC6-08DDC392EA1E}"/>
                </a:ext>
              </a:extLst>
            </p:cNvPr>
            <p:cNvSpPr/>
            <p:nvPr/>
          </p:nvSpPr>
          <p:spPr>
            <a:xfrm>
              <a:off x="2928231" y="6020482"/>
              <a:ext cx="6459997" cy="883586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3729654 w 3729654"/>
                <a:gd name="connsiteY0" fmla="*/ 274667 h 832506"/>
                <a:gd name="connsiteX1" fmla="*/ 0 w 3729654"/>
                <a:gd name="connsiteY1" fmla="*/ 832506 h 832506"/>
                <a:gd name="connsiteX0" fmla="*/ 3729654 w 3729654"/>
                <a:gd name="connsiteY0" fmla="*/ 277111 h 834950"/>
                <a:gd name="connsiteX1" fmla="*/ 0 w 3729654"/>
                <a:gd name="connsiteY1" fmla="*/ 834950 h 834950"/>
                <a:gd name="connsiteX0" fmla="*/ 3729654 w 3729654"/>
                <a:gd name="connsiteY0" fmla="*/ 218805 h 776644"/>
                <a:gd name="connsiteX1" fmla="*/ 0 w 3729654"/>
                <a:gd name="connsiteY1" fmla="*/ 776644 h 776644"/>
                <a:gd name="connsiteX0" fmla="*/ 3743952 w 3743952"/>
                <a:gd name="connsiteY0" fmla="*/ 210690 h 804388"/>
                <a:gd name="connsiteX1" fmla="*/ 0 w 3743952"/>
                <a:gd name="connsiteY1" fmla="*/ 804388 h 804388"/>
                <a:gd name="connsiteX0" fmla="*/ 3743952 w 3743952"/>
                <a:gd name="connsiteY0" fmla="*/ 218911 h 812609"/>
                <a:gd name="connsiteX1" fmla="*/ 0 w 3743952"/>
                <a:gd name="connsiteY1" fmla="*/ 812609 h 812609"/>
                <a:gd name="connsiteX0" fmla="*/ 3743952 w 3743952"/>
                <a:gd name="connsiteY0" fmla="*/ 237943 h 831641"/>
                <a:gd name="connsiteX1" fmla="*/ 0 w 3743952"/>
                <a:gd name="connsiteY1" fmla="*/ 831641 h 831641"/>
                <a:gd name="connsiteX0" fmla="*/ 3743952 w 3743952"/>
                <a:gd name="connsiteY0" fmla="*/ 243349 h 837047"/>
                <a:gd name="connsiteX1" fmla="*/ 0 w 3743952"/>
                <a:gd name="connsiteY1" fmla="*/ 837047 h 837047"/>
                <a:gd name="connsiteX0" fmla="*/ 8976137 w 8976137"/>
                <a:gd name="connsiteY0" fmla="*/ 1139399 h 1139399"/>
                <a:gd name="connsiteX1" fmla="*/ 0 w 8976137"/>
                <a:gd name="connsiteY1" fmla="*/ 279611 h 1139399"/>
                <a:gd name="connsiteX0" fmla="*/ 8976137 w 8976137"/>
                <a:gd name="connsiteY0" fmla="*/ 971771 h 971771"/>
                <a:gd name="connsiteX1" fmla="*/ 0 w 8976137"/>
                <a:gd name="connsiteY1" fmla="*/ 111983 h 971771"/>
                <a:gd name="connsiteX0" fmla="*/ 8755748 w 8755748"/>
                <a:gd name="connsiteY0" fmla="*/ 791260 h 791260"/>
                <a:gd name="connsiteX1" fmla="*/ 0 w 8755748"/>
                <a:gd name="connsiteY1" fmla="*/ 136188 h 791260"/>
                <a:gd name="connsiteX0" fmla="*/ 7727268 w 7727268"/>
                <a:gd name="connsiteY0" fmla="*/ 211753 h 573439"/>
                <a:gd name="connsiteX1" fmla="*/ 0 w 7727268"/>
                <a:gd name="connsiteY1" fmla="*/ 573439 h 573439"/>
                <a:gd name="connsiteX0" fmla="*/ 7727268 w 7727268"/>
                <a:gd name="connsiteY0" fmla="*/ 521900 h 883586"/>
                <a:gd name="connsiteX1" fmla="*/ 0 w 7727268"/>
                <a:gd name="connsiteY1" fmla="*/ 883586 h 88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27268" h="883586">
                  <a:moveTo>
                    <a:pt x="7727268" y="521900"/>
                  </a:moveTo>
                  <a:cubicBezTo>
                    <a:pt x="6359483" y="38014"/>
                    <a:pt x="3889519" y="-502313"/>
                    <a:pt x="0" y="883586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32BC3240-F8DE-434D-B639-2202345FD8E1}"/>
                </a:ext>
              </a:extLst>
            </p:cNvPr>
            <p:cNvSpPr/>
            <p:nvPr/>
          </p:nvSpPr>
          <p:spPr>
            <a:xfrm>
              <a:off x="2994172" y="6172080"/>
              <a:ext cx="10618461" cy="1662439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1506" h="1662439">
                  <a:moveTo>
                    <a:pt x="12701506" y="1662439"/>
                  </a:moveTo>
                  <a:cubicBezTo>
                    <a:pt x="10590237" y="652624"/>
                    <a:pt x="5910467" y="-947993"/>
                    <a:pt x="0" y="732137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4909BFA1-3242-4B46-B703-888AF9AC3F44}"/>
                </a:ext>
              </a:extLst>
            </p:cNvPr>
            <p:cNvSpPr/>
            <p:nvPr/>
          </p:nvSpPr>
          <p:spPr>
            <a:xfrm>
              <a:off x="9397960" y="6554595"/>
              <a:ext cx="4175826" cy="1415218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4995007 w 4995007"/>
                <a:gd name="connsiteY0" fmla="*/ 1241079 h 1241079"/>
                <a:gd name="connsiteX1" fmla="*/ 0 w 4995007"/>
                <a:gd name="connsiteY1" fmla="*/ 0 h 1241079"/>
                <a:gd name="connsiteX0" fmla="*/ 4995007 w 4995007"/>
                <a:gd name="connsiteY0" fmla="*/ 1241079 h 1415218"/>
                <a:gd name="connsiteX1" fmla="*/ 0 w 4995007"/>
                <a:gd name="connsiteY1" fmla="*/ 0 h 141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95007" h="1415218">
                  <a:moveTo>
                    <a:pt x="4995007" y="1241079"/>
                  </a:moveTo>
                  <a:cubicBezTo>
                    <a:pt x="3719837" y="1621997"/>
                    <a:pt x="1563731" y="1449578"/>
                    <a:pt x="0" y="0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A4124205-76B7-4A7F-8D21-DAD53CF428A7}"/>
                </a:ext>
              </a:extLst>
            </p:cNvPr>
            <p:cNvSpPr/>
            <p:nvPr/>
          </p:nvSpPr>
          <p:spPr>
            <a:xfrm>
              <a:off x="13621620" y="6997473"/>
              <a:ext cx="3129944" cy="837047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3729654 w 3729654"/>
                <a:gd name="connsiteY0" fmla="*/ 274667 h 832506"/>
                <a:gd name="connsiteX1" fmla="*/ 0 w 3729654"/>
                <a:gd name="connsiteY1" fmla="*/ 832506 h 832506"/>
                <a:gd name="connsiteX0" fmla="*/ 3729654 w 3729654"/>
                <a:gd name="connsiteY0" fmla="*/ 277111 h 834950"/>
                <a:gd name="connsiteX1" fmla="*/ 0 w 3729654"/>
                <a:gd name="connsiteY1" fmla="*/ 834950 h 834950"/>
                <a:gd name="connsiteX0" fmla="*/ 3729654 w 3729654"/>
                <a:gd name="connsiteY0" fmla="*/ 218805 h 776644"/>
                <a:gd name="connsiteX1" fmla="*/ 0 w 3729654"/>
                <a:gd name="connsiteY1" fmla="*/ 776644 h 776644"/>
                <a:gd name="connsiteX0" fmla="*/ 3743952 w 3743952"/>
                <a:gd name="connsiteY0" fmla="*/ 210690 h 804388"/>
                <a:gd name="connsiteX1" fmla="*/ 0 w 3743952"/>
                <a:gd name="connsiteY1" fmla="*/ 804388 h 804388"/>
                <a:gd name="connsiteX0" fmla="*/ 3743952 w 3743952"/>
                <a:gd name="connsiteY0" fmla="*/ 218911 h 812609"/>
                <a:gd name="connsiteX1" fmla="*/ 0 w 3743952"/>
                <a:gd name="connsiteY1" fmla="*/ 812609 h 812609"/>
                <a:gd name="connsiteX0" fmla="*/ 3743952 w 3743952"/>
                <a:gd name="connsiteY0" fmla="*/ 237943 h 831641"/>
                <a:gd name="connsiteX1" fmla="*/ 0 w 3743952"/>
                <a:gd name="connsiteY1" fmla="*/ 831641 h 831641"/>
                <a:gd name="connsiteX0" fmla="*/ 3743952 w 3743952"/>
                <a:gd name="connsiteY0" fmla="*/ 243349 h 837047"/>
                <a:gd name="connsiteX1" fmla="*/ 0 w 3743952"/>
                <a:gd name="connsiteY1" fmla="*/ 837047 h 83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43952" h="837047">
                  <a:moveTo>
                    <a:pt x="3743952" y="243349"/>
                  </a:moveTo>
                  <a:cubicBezTo>
                    <a:pt x="2376167" y="-240537"/>
                    <a:pt x="763268" y="17529"/>
                    <a:pt x="0" y="837047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4F250813-9905-44A0-BE94-98D7EDEAD146}"/>
                </a:ext>
              </a:extLst>
            </p:cNvPr>
            <p:cNvSpPr/>
            <p:nvPr/>
          </p:nvSpPr>
          <p:spPr>
            <a:xfrm>
              <a:off x="13612654" y="7726336"/>
              <a:ext cx="3853097" cy="1406039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3729654 w 3729654"/>
                <a:gd name="connsiteY0" fmla="*/ 274667 h 832506"/>
                <a:gd name="connsiteX1" fmla="*/ 0 w 3729654"/>
                <a:gd name="connsiteY1" fmla="*/ 832506 h 832506"/>
                <a:gd name="connsiteX0" fmla="*/ 3729654 w 3729654"/>
                <a:gd name="connsiteY0" fmla="*/ 277111 h 834950"/>
                <a:gd name="connsiteX1" fmla="*/ 0 w 3729654"/>
                <a:gd name="connsiteY1" fmla="*/ 834950 h 834950"/>
                <a:gd name="connsiteX0" fmla="*/ 3729654 w 3729654"/>
                <a:gd name="connsiteY0" fmla="*/ 218805 h 776644"/>
                <a:gd name="connsiteX1" fmla="*/ 0 w 3729654"/>
                <a:gd name="connsiteY1" fmla="*/ 776644 h 776644"/>
                <a:gd name="connsiteX0" fmla="*/ 3743952 w 3743952"/>
                <a:gd name="connsiteY0" fmla="*/ 210690 h 804388"/>
                <a:gd name="connsiteX1" fmla="*/ 0 w 3743952"/>
                <a:gd name="connsiteY1" fmla="*/ 804388 h 804388"/>
                <a:gd name="connsiteX0" fmla="*/ 3743952 w 3743952"/>
                <a:gd name="connsiteY0" fmla="*/ 218911 h 812609"/>
                <a:gd name="connsiteX1" fmla="*/ 0 w 3743952"/>
                <a:gd name="connsiteY1" fmla="*/ 812609 h 812609"/>
                <a:gd name="connsiteX0" fmla="*/ 3743952 w 3743952"/>
                <a:gd name="connsiteY0" fmla="*/ 237943 h 831641"/>
                <a:gd name="connsiteX1" fmla="*/ 0 w 3743952"/>
                <a:gd name="connsiteY1" fmla="*/ 831641 h 831641"/>
                <a:gd name="connsiteX0" fmla="*/ 3743952 w 3743952"/>
                <a:gd name="connsiteY0" fmla="*/ 243349 h 837047"/>
                <a:gd name="connsiteX1" fmla="*/ 0 w 3743952"/>
                <a:gd name="connsiteY1" fmla="*/ 837047 h 837047"/>
                <a:gd name="connsiteX0" fmla="*/ 4079950 w 4079950"/>
                <a:gd name="connsiteY0" fmla="*/ 1483869 h 1483869"/>
                <a:gd name="connsiteX1" fmla="*/ 0 w 4079950"/>
                <a:gd name="connsiteY1" fmla="*/ 230838 h 1483869"/>
                <a:gd name="connsiteX0" fmla="*/ 4415948 w 4415948"/>
                <a:gd name="connsiteY0" fmla="*/ 1387923 h 1387923"/>
                <a:gd name="connsiteX1" fmla="*/ 0 w 4415948"/>
                <a:gd name="connsiteY1" fmla="*/ 242468 h 1387923"/>
                <a:gd name="connsiteX0" fmla="*/ 4608968 w 4608968"/>
                <a:gd name="connsiteY0" fmla="*/ 1543020 h 1543020"/>
                <a:gd name="connsiteX1" fmla="*/ 0 w 4608968"/>
                <a:gd name="connsiteY1" fmla="*/ 224247 h 1543020"/>
                <a:gd name="connsiteX0" fmla="*/ 4608968 w 4608968"/>
                <a:gd name="connsiteY0" fmla="*/ 1586363 h 1586363"/>
                <a:gd name="connsiteX1" fmla="*/ 0 w 4608968"/>
                <a:gd name="connsiteY1" fmla="*/ 267590 h 1586363"/>
                <a:gd name="connsiteX0" fmla="*/ 4608968 w 4608968"/>
                <a:gd name="connsiteY0" fmla="*/ 1406039 h 1406039"/>
                <a:gd name="connsiteX1" fmla="*/ 0 w 4608968"/>
                <a:gd name="connsiteY1" fmla="*/ 87266 h 140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08968" h="1406039">
                  <a:moveTo>
                    <a:pt x="4608968" y="1406039"/>
                  </a:moveTo>
                  <a:cubicBezTo>
                    <a:pt x="4056156" y="509777"/>
                    <a:pt x="1685475" y="-266088"/>
                    <a:pt x="0" y="87266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289B29FA-F675-4D54-A119-56AD18F2FB29}"/>
                </a:ext>
              </a:extLst>
            </p:cNvPr>
            <p:cNvSpPr/>
            <p:nvPr/>
          </p:nvSpPr>
          <p:spPr>
            <a:xfrm>
              <a:off x="2947435" y="6779937"/>
              <a:ext cx="2367498" cy="321942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7631507 w 7631507"/>
                <a:gd name="connsiteY0" fmla="*/ 1829772 h 1829772"/>
                <a:gd name="connsiteX1" fmla="*/ 0 w 7631507"/>
                <a:gd name="connsiteY1" fmla="*/ 145141 h 1829772"/>
                <a:gd name="connsiteX0" fmla="*/ 2831935 w 2831935"/>
                <a:gd name="connsiteY0" fmla="*/ 583042 h 583042"/>
                <a:gd name="connsiteX1" fmla="*/ 0 w 2831935"/>
                <a:gd name="connsiteY1" fmla="*/ 392841 h 583042"/>
                <a:gd name="connsiteX0" fmla="*/ 2831935 w 2831935"/>
                <a:gd name="connsiteY0" fmla="*/ 517288 h 517288"/>
                <a:gd name="connsiteX1" fmla="*/ 0 w 2831935"/>
                <a:gd name="connsiteY1" fmla="*/ 327087 h 517288"/>
                <a:gd name="connsiteX0" fmla="*/ 2831935 w 2831935"/>
                <a:gd name="connsiteY0" fmla="*/ 445192 h 445192"/>
                <a:gd name="connsiteX1" fmla="*/ 0 w 2831935"/>
                <a:gd name="connsiteY1" fmla="*/ 254991 h 445192"/>
                <a:gd name="connsiteX0" fmla="*/ 2831935 w 2831935"/>
                <a:gd name="connsiteY0" fmla="*/ 346450 h 346450"/>
                <a:gd name="connsiteX1" fmla="*/ 0 w 2831935"/>
                <a:gd name="connsiteY1" fmla="*/ 156249 h 346450"/>
                <a:gd name="connsiteX0" fmla="*/ 2831935 w 2831935"/>
                <a:gd name="connsiteY0" fmla="*/ 333627 h 333627"/>
                <a:gd name="connsiteX1" fmla="*/ 0 w 2831935"/>
                <a:gd name="connsiteY1" fmla="*/ 143426 h 333627"/>
                <a:gd name="connsiteX0" fmla="*/ 2831935 w 2831935"/>
                <a:gd name="connsiteY0" fmla="*/ 321942 h 321942"/>
                <a:gd name="connsiteX1" fmla="*/ 0 w 2831935"/>
                <a:gd name="connsiteY1" fmla="*/ 131741 h 32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31935" h="321942">
                  <a:moveTo>
                    <a:pt x="2831935" y="321942"/>
                  </a:moveTo>
                  <a:cubicBezTo>
                    <a:pt x="2258742" y="47768"/>
                    <a:pt x="1049491" y="-138299"/>
                    <a:pt x="0" y="131741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74111EC9-A050-4D86-B8B0-AC42E17C1C69}"/>
                </a:ext>
              </a:extLst>
            </p:cNvPr>
            <p:cNvSpPr/>
            <p:nvPr/>
          </p:nvSpPr>
          <p:spPr>
            <a:xfrm>
              <a:off x="5312408" y="6082739"/>
              <a:ext cx="11366367" cy="1105765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3729654 w 3729654"/>
                <a:gd name="connsiteY0" fmla="*/ 274667 h 832506"/>
                <a:gd name="connsiteX1" fmla="*/ 0 w 3729654"/>
                <a:gd name="connsiteY1" fmla="*/ 832506 h 832506"/>
                <a:gd name="connsiteX0" fmla="*/ 3729654 w 3729654"/>
                <a:gd name="connsiteY0" fmla="*/ 277111 h 834950"/>
                <a:gd name="connsiteX1" fmla="*/ 0 w 3729654"/>
                <a:gd name="connsiteY1" fmla="*/ 834950 h 834950"/>
                <a:gd name="connsiteX0" fmla="*/ 3729654 w 3729654"/>
                <a:gd name="connsiteY0" fmla="*/ 218805 h 776644"/>
                <a:gd name="connsiteX1" fmla="*/ 0 w 3729654"/>
                <a:gd name="connsiteY1" fmla="*/ 776644 h 776644"/>
                <a:gd name="connsiteX0" fmla="*/ 3743952 w 3743952"/>
                <a:gd name="connsiteY0" fmla="*/ 210690 h 804388"/>
                <a:gd name="connsiteX1" fmla="*/ 0 w 3743952"/>
                <a:gd name="connsiteY1" fmla="*/ 804388 h 804388"/>
                <a:gd name="connsiteX0" fmla="*/ 3743952 w 3743952"/>
                <a:gd name="connsiteY0" fmla="*/ 218911 h 812609"/>
                <a:gd name="connsiteX1" fmla="*/ 0 w 3743952"/>
                <a:gd name="connsiteY1" fmla="*/ 812609 h 812609"/>
                <a:gd name="connsiteX0" fmla="*/ 3743952 w 3743952"/>
                <a:gd name="connsiteY0" fmla="*/ 237943 h 831641"/>
                <a:gd name="connsiteX1" fmla="*/ 0 w 3743952"/>
                <a:gd name="connsiteY1" fmla="*/ 831641 h 831641"/>
                <a:gd name="connsiteX0" fmla="*/ 3743952 w 3743952"/>
                <a:gd name="connsiteY0" fmla="*/ 243349 h 837047"/>
                <a:gd name="connsiteX1" fmla="*/ 0 w 3743952"/>
                <a:gd name="connsiteY1" fmla="*/ 837047 h 837047"/>
                <a:gd name="connsiteX0" fmla="*/ 13865496 w 13865496"/>
                <a:gd name="connsiteY0" fmla="*/ 694791 h 694791"/>
                <a:gd name="connsiteX1" fmla="*/ 0 w 13865496"/>
                <a:gd name="connsiteY1" fmla="*/ 394561 h 694791"/>
                <a:gd name="connsiteX0" fmla="*/ 13596132 w 13596132"/>
                <a:gd name="connsiteY0" fmla="*/ 555394 h 555394"/>
                <a:gd name="connsiteX1" fmla="*/ 0 w 13596132"/>
                <a:gd name="connsiteY1" fmla="*/ 459881 h 555394"/>
                <a:gd name="connsiteX0" fmla="*/ 13596132 w 13596132"/>
                <a:gd name="connsiteY0" fmla="*/ 891182 h 891182"/>
                <a:gd name="connsiteX1" fmla="*/ 0 w 13596132"/>
                <a:gd name="connsiteY1" fmla="*/ 795669 h 891182"/>
                <a:gd name="connsiteX0" fmla="*/ 13596132 w 13596132"/>
                <a:gd name="connsiteY0" fmla="*/ 1027866 h 1027866"/>
                <a:gd name="connsiteX1" fmla="*/ 0 w 13596132"/>
                <a:gd name="connsiteY1" fmla="*/ 932353 h 1027866"/>
                <a:gd name="connsiteX0" fmla="*/ 13596132 w 13596132"/>
                <a:gd name="connsiteY0" fmla="*/ 1105765 h 1105765"/>
                <a:gd name="connsiteX1" fmla="*/ 0 w 13596132"/>
                <a:gd name="connsiteY1" fmla="*/ 1010252 h 110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596132" h="1105765">
                  <a:moveTo>
                    <a:pt x="13596132" y="1105765"/>
                  </a:moveTo>
                  <a:cubicBezTo>
                    <a:pt x="9118421" y="-306169"/>
                    <a:pt x="3750757" y="-396121"/>
                    <a:pt x="0" y="1010252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263E0683-5FE4-469E-89CC-550449FBE333}"/>
                </a:ext>
              </a:extLst>
            </p:cNvPr>
            <p:cNvSpPr/>
            <p:nvPr/>
          </p:nvSpPr>
          <p:spPr>
            <a:xfrm>
              <a:off x="5310265" y="7119843"/>
              <a:ext cx="12144113" cy="2265468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3729654 w 3729654"/>
                <a:gd name="connsiteY0" fmla="*/ 274667 h 832506"/>
                <a:gd name="connsiteX1" fmla="*/ 0 w 3729654"/>
                <a:gd name="connsiteY1" fmla="*/ 832506 h 832506"/>
                <a:gd name="connsiteX0" fmla="*/ 3729654 w 3729654"/>
                <a:gd name="connsiteY0" fmla="*/ 277111 h 834950"/>
                <a:gd name="connsiteX1" fmla="*/ 0 w 3729654"/>
                <a:gd name="connsiteY1" fmla="*/ 834950 h 834950"/>
                <a:gd name="connsiteX0" fmla="*/ 3729654 w 3729654"/>
                <a:gd name="connsiteY0" fmla="*/ 218805 h 776644"/>
                <a:gd name="connsiteX1" fmla="*/ 0 w 3729654"/>
                <a:gd name="connsiteY1" fmla="*/ 776644 h 776644"/>
                <a:gd name="connsiteX0" fmla="*/ 3743952 w 3743952"/>
                <a:gd name="connsiteY0" fmla="*/ 210690 h 804388"/>
                <a:gd name="connsiteX1" fmla="*/ 0 w 3743952"/>
                <a:gd name="connsiteY1" fmla="*/ 804388 h 804388"/>
                <a:gd name="connsiteX0" fmla="*/ 3743952 w 3743952"/>
                <a:gd name="connsiteY0" fmla="*/ 218911 h 812609"/>
                <a:gd name="connsiteX1" fmla="*/ 0 w 3743952"/>
                <a:gd name="connsiteY1" fmla="*/ 812609 h 812609"/>
                <a:gd name="connsiteX0" fmla="*/ 3743952 w 3743952"/>
                <a:gd name="connsiteY0" fmla="*/ 237943 h 831641"/>
                <a:gd name="connsiteX1" fmla="*/ 0 w 3743952"/>
                <a:gd name="connsiteY1" fmla="*/ 831641 h 831641"/>
                <a:gd name="connsiteX0" fmla="*/ 3743952 w 3743952"/>
                <a:gd name="connsiteY0" fmla="*/ 243349 h 837047"/>
                <a:gd name="connsiteX1" fmla="*/ 0 w 3743952"/>
                <a:gd name="connsiteY1" fmla="*/ 837047 h 837047"/>
                <a:gd name="connsiteX0" fmla="*/ 4079950 w 4079950"/>
                <a:gd name="connsiteY0" fmla="*/ 1483869 h 1483869"/>
                <a:gd name="connsiteX1" fmla="*/ 0 w 4079950"/>
                <a:gd name="connsiteY1" fmla="*/ 230838 h 1483869"/>
                <a:gd name="connsiteX0" fmla="*/ 4415948 w 4415948"/>
                <a:gd name="connsiteY0" fmla="*/ 1387923 h 1387923"/>
                <a:gd name="connsiteX1" fmla="*/ 0 w 4415948"/>
                <a:gd name="connsiteY1" fmla="*/ 242468 h 1387923"/>
                <a:gd name="connsiteX0" fmla="*/ 4608968 w 4608968"/>
                <a:gd name="connsiteY0" fmla="*/ 1543020 h 1543020"/>
                <a:gd name="connsiteX1" fmla="*/ 0 w 4608968"/>
                <a:gd name="connsiteY1" fmla="*/ 224247 h 1543020"/>
                <a:gd name="connsiteX0" fmla="*/ 4608968 w 4608968"/>
                <a:gd name="connsiteY0" fmla="*/ 1586363 h 1586363"/>
                <a:gd name="connsiteX1" fmla="*/ 0 w 4608968"/>
                <a:gd name="connsiteY1" fmla="*/ 267590 h 1586363"/>
                <a:gd name="connsiteX0" fmla="*/ 4608968 w 4608968"/>
                <a:gd name="connsiteY0" fmla="*/ 1406039 h 1406039"/>
                <a:gd name="connsiteX1" fmla="*/ 0 w 4608968"/>
                <a:gd name="connsiteY1" fmla="*/ 87266 h 1406039"/>
                <a:gd name="connsiteX0" fmla="*/ 14771328 w 14771328"/>
                <a:gd name="connsiteY0" fmla="*/ 2261042 h 2261042"/>
                <a:gd name="connsiteX1" fmla="*/ 0 w 14771328"/>
                <a:gd name="connsiteY1" fmla="*/ 48341 h 2261042"/>
                <a:gd name="connsiteX0" fmla="*/ 14575427 w 14575427"/>
                <a:gd name="connsiteY0" fmla="*/ 2154690 h 2154690"/>
                <a:gd name="connsiteX1" fmla="*/ 0 w 14575427"/>
                <a:gd name="connsiteY1" fmla="*/ 51171 h 2154690"/>
                <a:gd name="connsiteX0" fmla="*/ 14575427 w 14575427"/>
                <a:gd name="connsiteY0" fmla="*/ 2173820 h 2173820"/>
                <a:gd name="connsiteX1" fmla="*/ 0 w 14575427"/>
                <a:gd name="connsiteY1" fmla="*/ 70301 h 2173820"/>
                <a:gd name="connsiteX0" fmla="*/ 14526452 w 14526452"/>
                <a:gd name="connsiteY0" fmla="*/ 2128502 h 2128502"/>
                <a:gd name="connsiteX1" fmla="*/ 0 w 14526452"/>
                <a:gd name="connsiteY1" fmla="*/ 72751 h 2128502"/>
                <a:gd name="connsiteX0" fmla="*/ 14526452 w 14526452"/>
                <a:gd name="connsiteY0" fmla="*/ 2059389 h 2059389"/>
                <a:gd name="connsiteX1" fmla="*/ 0 w 14526452"/>
                <a:gd name="connsiteY1" fmla="*/ 3638 h 2059389"/>
                <a:gd name="connsiteX0" fmla="*/ 14526452 w 14526452"/>
                <a:gd name="connsiteY0" fmla="*/ 2057069 h 2057069"/>
                <a:gd name="connsiteX1" fmla="*/ 0 w 14526452"/>
                <a:gd name="connsiteY1" fmla="*/ 1318 h 2057069"/>
                <a:gd name="connsiteX0" fmla="*/ 14526452 w 14526452"/>
                <a:gd name="connsiteY0" fmla="*/ 2055751 h 2055751"/>
                <a:gd name="connsiteX1" fmla="*/ 0 w 14526452"/>
                <a:gd name="connsiteY1" fmla="*/ 0 h 2055751"/>
                <a:gd name="connsiteX0" fmla="*/ 14526452 w 14526452"/>
                <a:gd name="connsiteY0" fmla="*/ 2055751 h 2055751"/>
                <a:gd name="connsiteX1" fmla="*/ 0 w 14526452"/>
                <a:gd name="connsiteY1" fmla="*/ 0 h 2055751"/>
                <a:gd name="connsiteX0" fmla="*/ 14526452 w 14526452"/>
                <a:gd name="connsiteY0" fmla="*/ 2055751 h 2162917"/>
                <a:gd name="connsiteX1" fmla="*/ 0 w 14526452"/>
                <a:gd name="connsiteY1" fmla="*/ 0 h 2162917"/>
                <a:gd name="connsiteX0" fmla="*/ 14526452 w 14526452"/>
                <a:gd name="connsiteY0" fmla="*/ 2055751 h 2265468"/>
                <a:gd name="connsiteX1" fmla="*/ 0 w 14526452"/>
                <a:gd name="connsiteY1" fmla="*/ 0 h 226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6452" h="2265468">
                  <a:moveTo>
                    <a:pt x="14526452" y="2055751"/>
                  </a:moveTo>
                  <a:cubicBezTo>
                    <a:pt x="10904526" y="2674390"/>
                    <a:pt x="3832222" y="1905350"/>
                    <a:pt x="0" y="0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A0A8D9DD-D19E-4FEA-9FAD-26B9EBD87556}"/>
                </a:ext>
              </a:extLst>
            </p:cNvPr>
            <p:cNvSpPr/>
            <p:nvPr/>
          </p:nvSpPr>
          <p:spPr>
            <a:xfrm>
              <a:off x="2969151" y="5509352"/>
              <a:ext cx="13777918" cy="1692821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12913732 w 12913732"/>
                <a:gd name="connsiteY0" fmla="*/ 1800317 h 1800317"/>
                <a:gd name="connsiteX1" fmla="*/ 0 w 12913732"/>
                <a:gd name="connsiteY1" fmla="*/ 692595 h 1800317"/>
                <a:gd name="connsiteX0" fmla="*/ 16480760 w 16480760"/>
                <a:gd name="connsiteY0" fmla="*/ 1226451 h 1226451"/>
                <a:gd name="connsiteX1" fmla="*/ 0 w 16480760"/>
                <a:gd name="connsiteY1" fmla="*/ 903475 h 1226451"/>
                <a:gd name="connsiteX0" fmla="*/ 16480760 w 16480760"/>
                <a:gd name="connsiteY0" fmla="*/ 1583383 h 1583383"/>
                <a:gd name="connsiteX1" fmla="*/ 0 w 16480760"/>
                <a:gd name="connsiteY1" fmla="*/ 1260407 h 1583383"/>
                <a:gd name="connsiteX0" fmla="*/ 16480760 w 16480760"/>
                <a:gd name="connsiteY0" fmla="*/ 1583383 h 1583383"/>
                <a:gd name="connsiteX1" fmla="*/ 0 w 16480760"/>
                <a:gd name="connsiteY1" fmla="*/ 1260407 h 1583383"/>
                <a:gd name="connsiteX0" fmla="*/ 16480760 w 16480760"/>
                <a:gd name="connsiteY0" fmla="*/ 1692821 h 1692821"/>
                <a:gd name="connsiteX1" fmla="*/ 0 w 16480760"/>
                <a:gd name="connsiteY1" fmla="*/ 1369845 h 169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80760" h="1692821">
                  <a:moveTo>
                    <a:pt x="16480760" y="1692821"/>
                  </a:moveTo>
                  <a:cubicBezTo>
                    <a:pt x="12434970" y="-415639"/>
                    <a:pt x="4351424" y="-590064"/>
                    <a:pt x="0" y="1369845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7DAB3DE9-62D1-4AE3-9BD4-C143F943CEB6}"/>
                </a:ext>
              </a:extLst>
            </p:cNvPr>
            <p:cNvSpPr/>
            <p:nvPr/>
          </p:nvSpPr>
          <p:spPr>
            <a:xfrm>
              <a:off x="9399912" y="6397246"/>
              <a:ext cx="7319806" cy="791260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3729654 w 3729654"/>
                <a:gd name="connsiteY0" fmla="*/ 274667 h 832506"/>
                <a:gd name="connsiteX1" fmla="*/ 0 w 3729654"/>
                <a:gd name="connsiteY1" fmla="*/ 832506 h 832506"/>
                <a:gd name="connsiteX0" fmla="*/ 3729654 w 3729654"/>
                <a:gd name="connsiteY0" fmla="*/ 277111 h 834950"/>
                <a:gd name="connsiteX1" fmla="*/ 0 w 3729654"/>
                <a:gd name="connsiteY1" fmla="*/ 834950 h 834950"/>
                <a:gd name="connsiteX0" fmla="*/ 3729654 w 3729654"/>
                <a:gd name="connsiteY0" fmla="*/ 218805 h 776644"/>
                <a:gd name="connsiteX1" fmla="*/ 0 w 3729654"/>
                <a:gd name="connsiteY1" fmla="*/ 776644 h 776644"/>
                <a:gd name="connsiteX0" fmla="*/ 3743952 w 3743952"/>
                <a:gd name="connsiteY0" fmla="*/ 210690 h 804388"/>
                <a:gd name="connsiteX1" fmla="*/ 0 w 3743952"/>
                <a:gd name="connsiteY1" fmla="*/ 804388 h 804388"/>
                <a:gd name="connsiteX0" fmla="*/ 3743952 w 3743952"/>
                <a:gd name="connsiteY0" fmla="*/ 218911 h 812609"/>
                <a:gd name="connsiteX1" fmla="*/ 0 w 3743952"/>
                <a:gd name="connsiteY1" fmla="*/ 812609 h 812609"/>
                <a:gd name="connsiteX0" fmla="*/ 3743952 w 3743952"/>
                <a:gd name="connsiteY0" fmla="*/ 237943 h 831641"/>
                <a:gd name="connsiteX1" fmla="*/ 0 w 3743952"/>
                <a:gd name="connsiteY1" fmla="*/ 831641 h 831641"/>
                <a:gd name="connsiteX0" fmla="*/ 3743952 w 3743952"/>
                <a:gd name="connsiteY0" fmla="*/ 243349 h 837047"/>
                <a:gd name="connsiteX1" fmla="*/ 0 w 3743952"/>
                <a:gd name="connsiteY1" fmla="*/ 837047 h 837047"/>
                <a:gd name="connsiteX0" fmla="*/ 8976137 w 8976137"/>
                <a:gd name="connsiteY0" fmla="*/ 1139399 h 1139399"/>
                <a:gd name="connsiteX1" fmla="*/ 0 w 8976137"/>
                <a:gd name="connsiteY1" fmla="*/ 279611 h 1139399"/>
                <a:gd name="connsiteX0" fmla="*/ 8976137 w 8976137"/>
                <a:gd name="connsiteY0" fmla="*/ 971771 h 971771"/>
                <a:gd name="connsiteX1" fmla="*/ 0 w 8976137"/>
                <a:gd name="connsiteY1" fmla="*/ 111983 h 971771"/>
                <a:gd name="connsiteX0" fmla="*/ 8755748 w 8755748"/>
                <a:gd name="connsiteY0" fmla="*/ 791260 h 791260"/>
                <a:gd name="connsiteX1" fmla="*/ 0 w 8755748"/>
                <a:gd name="connsiteY1" fmla="*/ 136188 h 791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55748" h="791260">
                  <a:moveTo>
                    <a:pt x="8755748" y="791260"/>
                  </a:moveTo>
                  <a:cubicBezTo>
                    <a:pt x="7387963" y="307374"/>
                    <a:pt x="3546692" y="-267073"/>
                    <a:pt x="0" y="136188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D93E1A0B-9C36-4C89-B95D-496B71ECC349}"/>
                </a:ext>
              </a:extLst>
            </p:cNvPr>
            <p:cNvSpPr/>
            <p:nvPr/>
          </p:nvSpPr>
          <p:spPr>
            <a:xfrm>
              <a:off x="9320300" y="6497954"/>
              <a:ext cx="7886187" cy="2774112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3729654 w 3729654"/>
                <a:gd name="connsiteY0" fmla="*/ 274667 h 832506"/>
                <a:gd name="connsiteX1" fmla="*/ 0 w 3729654"/>
                <a:gd name="connsiteY1" fmla="*/ 832506 h 832506"/>
                <a:gd name="connsiteX0" fmla="*/ 3729654 w 3729654"/>
                <a:gd name="connsiteY0" fmla="*/ 277111 h 834950"/>
                <a:gd name="connsiteX1" fmla="*/ 0 w 3729654"/>
                <a:gd name="connsiteY1" fmla="*/ 834950 h 834950"/>
                <a:gd name="connsiteX0" fmla="*/ 3729654 w 3729654"/>
                <a:gd name="connsiteY0" fmla="*/ 218805 h 776644"/>
                <a:gd name="connsiteX1" fmla="*/ 0 w 3729654"/>
                <a:gd name="connsiteY1" fmla="*/ 776644 h 776644"/>
                <a:gd name="connsiteX0" fmla="*/ 3743952 w 3743952"/>
                <a:gd name="connsiteY0" fmla="*/ 210690 h 804388"/>
                <a:gd name="connsiteX1" fmla="*/ 0 w 3743952"/>
                <a:gd name="connsiteY1" fmla="*/ 804388 h 804388"/>
                <a:gd name="connsiteX0" fmla="*/ 3743952 w 3743952"/>
                <a:gd name="connsiteY0" fmla="*/ 218911 h 812609"/>
                <a:gd name="connsiteX1" fmla="*/ 0 w 3743952"/>
                <a:gd name="connsiteY1" fmla="*/ 812609 h 812609"/>
                <a:gd name="connsiteX0" fmla="*/ 3743952 w 3743952"/>
                <a:gd name="connsiteY0" fmla="*/ 237943 h 831641"/>
                <a:gd name="connsiteX1" fmla="*/ 0 w 3743952"/>
                <a:gd name="connsiteY1" fmla="*/ 831641 h 831641"/>
                <a:gd name="connsiteX0" fmla="*/ 3743952 w 3743952"/>
                <a:gd name="connsiteY0" fmla="*/ 243349 h 837047"/>
                <a:gd name="connsiteX1" fmla="*/ 0 w 3743952"/>
                <a:gd name="connsiteY1" fmla="*/ 837047 h 837047"/>
                <a:gd name="connsiteX0" fmla="*/ 8976137 w 8976137"/>
                <a:gd name="connsiteY0" fmla="*/ 1139399 h 1139399"/>
                <a:gd name="connsiteX1" fmla="*/ 0 w 8976137"/>
                <a:gd name="connsiteY1" fmla="*/ 279611 h 1139399"/>
                <a:gd name="connsiteX0" fmla="*/ 8976137 w 8976137"/>
                <a:gd name="connsiteY0" fmla="*/ 971771 h 971771"/>
                <a:gd name="connsiteX1" fmla="*/ 0 w 8976137"/>
                <a:gd name="connsiteY1" fmla="*/ 111983 h 971771"/>
                <a:gd name="connsiteX0" fmla="*/ 8755748 w 8755748"/>
                <a:gd name="connsiteY0" fmla="*/ 791260 h 791260"/>
                <a:gd name="connsiteX1" fmla="*/ 0 w 8755748"/>
                <a:gd name="connsiteY1" fmla="*/ 136188 h 791260"/>
                <a:gd name="connsiteX0" fmla="*/ 9490376 w 9490376"/>
                <a:gd name="connsiteY0" fmla="*/ 2502432 h 2502432"/>
                <a:gd name="connsiteX1" fmla="*/ 0 w 9490376"/>
                <a:gd name="connsiteY1" fmla="*/ 45855 h 2502432"/>
                <a:gd name="connsiteX0" fmla="*/ 9767901 w 9767901"/>
                <a:gd name="connsiteY0" fmla="*/ 2650120 h 2650120"/>
                <a:gd name="connsiteX1" fmla="*/ 0 w 9767901"/>
                <a:gd name="connsiteY1" fmla="*/ 43418 h 2650120"/>
                <a:gd name="connsiteX0" fmla="*/ 9767901 w 9767901"/>
                <a:gd name="connsiteY0" fmla="*/ 2606702 h 2606702"/>
                <a:gd name="connsiteX1" fmla="*/ 0 w 9767901"/>
                <a:gd name="connsiteY1" fmla="*/ 0 h 2606702"/>
                <a:gd name="connsiteX0" fmla="*/ 9767901 w 9767901"/>
                <a:gd name="connsiteY0" fmla="*/ 2606702 h 2606702"/>
                <a:gd name="connsiteX1" fmla="*/ 0 w 9767901"/>
                <a:gd name="connsiteY1" fmla="*/ 0 h 2606702"/>
                <a:gd name="connsiteX0" fmla="*/ 9767901 w 9767901"/>
                <a:gd name="connsiteY0" fmla="*/ 2648437 h 2648437"/>
                <a:gd name="connsiteX1" fmla="*/ 0 w 9767901"/>
                <a:gd name="connsiteY1" fmla="*/ 41735 h 2648437"/>
                <a:gd name="connsiteX0" fmla="*/ 9433237 w 9433237"/>
                <a:gd name="connsiteY0" fmla="*/ 2774112 h 2774112"/>
                <a:gd name="connsiteX1" fmla="*/ 0 w 9433237"/>
                <a:gd name="connsiteY1" fmla="*/ 37756 h 277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33237" h="2774112">
                  <a:moveTo>
                    <a:pt x="9433237" y="2774112"/>
                  </a:moveTo>
                  <a:cubicBezTo>
                    <a:pt x="7510400" y="816267"/>
                    <a:pt x="3807893" y="-215380"/>
                    <a:pt x="0" y="37756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E692446F-DDD4-4B59-BD64-912A622EB533}"/>
                </a:ext>
              </a:extLst>
            </p:cNvPr>
            <p:cNvSpPr/>
            <p:nvPr/>
          </p:nvSpPr>
          <p:spPr>
            <a:xfrm>
              <a:off x="2958301" y="6917400"/>
              <a:ext cx="14218573" cy="2747177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3729654 w 3729654"/>
                <a:gd name="connsiteY0" fmla="*/ 274667 h 832506"/>
                <a:gd name="connsiteX1" fmla="*/ 0 w 3729654"/>
                <a:gd name="connsiteY1" fmla="*/ 832506 h 832506"/>
                <a:gd name="connsiteX0" fmla="*/ 3729654 w 3729654"/>
                <a:gd name="connsiteY0" fmla="*/ 277111 h 834950"/>
                <a:gd name="connsiteX1" fmla="*/ 0 w 3729654"/>
                <a:gd name="connsiteY1" fmla="*/ 834950 h 834950"/>
                <a:gd name="connsiteX0" fmla="*/ 3729654 w 3729654"/>
                <a:gd name="connsiteY0" fmla="*/ 218805 h 776644"/>
                <a:gd name="connsiteX1" fmla="*/ 0 w 3729654"/>
                <a:gd name="connsiteY1" fmla="*/ 776644 h 776644"/>
                <a:gd name="connsiteX0" fmla="*/ 3743952 w 3743952"/>
                <a:gd name="connsiteY0" fmla="*/ 210690 h 804388"/>
                <a:gd name="connsiteX1" fmla="*/ 0 w 3743952"/>
                <a:gd name="connsiteY1" fmla="*/ 804388 h 804388"/>
                <a:gd name="connsiteX0" fmla="*/ 3743952 w 3743952"/>
                <a:gd name="connsiteY0" fmla="*/ 218911 h 812609"/>
                <a:gd name="connsiteX1" fmla="*/ 0 w 3743952"/>
                <a:gd name="connsiteY1" fmla="*/ 812609 h 812609"/>
                <a:gd name="connsiteX0" fmla="*/ 3743952 w 3743952"/>
                <a:gd name="connsiteY0" fmla="*/ 237943 h 831641"/>
                <a:gd name="connsiteX1" fmla="*/ 0 w 3743952"/>
                <a:gd name="connsiteY1" fmla="*/ 831641 h 831641"/>
                <a:gd name="connsiteX0" fmla="*/ 3743952 w 3743952"/>
                <a:gd name="connsiteY0" fmla="*/ 243349 h 837047"/>
                <a:gd name="connsiteX1" fmla="*/ 0 w 3743952"/>
                <a:gd name="connsiteY1" fmla="*/ 837047 h 837047"/>
                <a:gd name="connsiteX0" fmla="*/ 4079950 w 4079950"/>
                <a:gd name="connsiteY0" fmla="*/ 1483869 h 1483869"/>
                <a:gd name="connsiteX1" fmla="*/ 0 w 4079950"/>
                <a:gd name="connsiteY1" fmla="*/ 230838 h 1483869"/>
                <a:gd name="connsiteX0" fmla="*/ 4415948 w 4415948"/>
                <a:gd name="connsiteY0" fmla="*/ 1387923 h 1387923"/>
                <a:gd name="connsiteX1" fmla="*/ 0 w 4415948"/>
                <a:gd name="connsiteY1" fmla="*/ 242468 h 1387923"/>
                <a:gd name="connsiteX0" fmla="*/ 4608968 w 4608968"/>
                <a:gd name="connsiteY0" fmla="*/ 1543020 h 1543020"/>
                <a:gd name="connsiteX1" fmla="*/ 0 w 4608968"/>
                <a:gd name="connsiteY1" fmla="*/ 224247 h 1543020"/>
                <a:gd name="connsiteX0" fmla="*/ 4608968 w 4608968"/>
                <a:gd name="connsiteY0" fmla="*/ 1586363 h 1586363"/>
                <a:gd name="connsiteX1" fmla="*/ 0 w 4608968"/>
                <a:gd name="connsiteY1" fmla="*/ 267590 h 1586363"/>
                <a:gd name="connsiteX0" fmla="*/ 4608968 w 4608968"/>
                <a:gd name="connsiteY0" fmla="*/ 1406039 h 1406039"/>
                <a:gd name="connsiteX1" fmla="*/ 0 w 4608968"/>
                <a:gd name="connsiteY1" fmla="*/ 87266 h 1406039"/>
                <a:gd name="connsiteX0" fmla="*/ 14771328 w 14771328"/>
                <a:gd name="connsiteY0" fmla="*/ 2261042 h 2261042"/>
                <a:gd name="connsiteX1" fmla="*/ 0 w 14771328"/>
                <a:gd name="connsiteY1" fmla="*/ 48341 h 2261042"/>
                <a:gd name="connsiteX0" fmla="*/ 14575427 w 14575427"/>
                <a:gd name="connsiteY0" fmla="*/ 2154690 h 2154690"/>
                <a:gd name="connsiteX1" fmla="*/ 0 w 14575427"/>
                <a:gd name="connsiteY1" fmla="*/ 51171 h 2154690"/>
                <a:gd name="connsiteX0" fmla="*/ 14575427 w 14575427"/>
                <a:gd name="connsiteY0" fmla="*/ 2173820 h 2173820"/>
                <a:gd name="connsiteX1" fmla="*/ 0 w 14575427"/>
                <a:gd name="connsiteY1" fmla="*/ 70301 h 2173820"/>
                <a:gd name="connsiteX0" fmla="*/ 14526452 w 14526452"/>
                <a:gd name="connsiteY0" fmla="*/ 2128502 h 2128502"/>
                <a:gd name="connsiteX1" fmla="*/ 0 w 14526452"/>
                <a:gd name="connsiteY1" fmla="*/ 72751 h 2128502"/>
                <a:gd name="connsiteX0" fmla="*/ 14526452 w 14526452"/>
                <a:gd name="connsiteY0" fmla="*/ 2059389 h 2059389"/>
                <a:gd name="connsiteX1" fmla="*/ 0 w 14526452"/>
                <a:gd name="connsiteY1" fmla="*/ 3638 h 2059389"/>
                <a:gd name="connsiteX0" fmla="*/ 14526452 w 14526452"/>
                <a:gd name="connsiteY0" fmla="*/ 2057069 h 2057069"/>
                <a:gd name="connsiteX1" fmla="*/ 0 w 14526452"/>
                <a:gd name="connsiteY1" fmla="*/ 1318 h 2057069"/>
                <a:gd name="connsiteX0" fmla="*/ 14526452 w 14526452"/>
                <a:gd name="connsiteY0" fmla="*/ 2055751 h 2055751"/>
                <a:gd name="connsiteX1" fmla="*/ 0 w 14526452"/>
                <a:gd name="connsiteY1" fmla="*/ 0 h 2055751"/>
                <a:gd name="connsiteX0" fmla="*/ 14526452 w 14526452"/>
                <a:gd name="connsiteY0" fmla="*/ 2055751 h 2055751"/>
                <a:gd name="connsiteX1" fmla="*/ 0 w 14526452"/>
                <a:gd name="connsiteY1" fmla="*/ 0 h 2055751"/>
                <a:gd name="connsiteX0" fmla="*/ 14526452 w 14526452"/>
                <a:gd name="connsiteY0" fmla="*/ 2055751 h 2162917"/>
                <a:gd name="connsiteX1" fmla="*/ 0 w 14526452"/>
                <a:gd name="connsiteY1" fmla="*/ 0 h 2162917"/>
                <a:gd name="connsiteX0" fmla="*/ 14526452 w 14526452"/>
                <a:gd name="connsiteY0" fmla="*/ 2055751 h 2265468"/>
                <a:gd name="connsiteX1" fmla="*/ 0 w 14526452"/>
                <a:gd name="connsiteY1" fmla="*/ 0 h 2265468"/>
                <a:gd name="connsiteX0" fmla="*/ 17522103 w 17522103"/>
                <a:gd name="connsiteY0" fmla="*/ 2410593 h 2581131"/>
                <a:gd name="connsiteX1" fmla="*/ 0 w 17522103"/>
                <a:gd name="connsiteY1" fmla="*/ 0 h 2581131"/>
                <a:gd name="connsiteX0" fmla="*/ 17309878 w 17309878"/>
                <a:gd name="connsiteY0" fmla="*/ 2219525 h 2409400"/>
                <a:gd name="connsiteX1" fmla="*/ 0 w 17309878"/>
                <a:gd name="connsiteY1" fmla="*/ 0 h 2409400"/>
                <a:gd name="connsiteX0" fmla="*/ 17309878 w 17309878"/>
                <a:gd name="connsiteY0" fmla="*/ 2219525 h 2609234"/>
                <a:gd name="connsiteX1" fmla="*/ 0 w 17309878"/>
                <a:gd name="connsiteY1" fmla="*/ 0 h 2609234"/>
                <a:gd name="connsiteX0" fmla="*/ 17309878 w 17309878"/>
                <a:gd name="connsiteY0" fmla="*/ 2219525 h 2638188"/>
                <a:gd name="connsiteX1" fmla="*/ 0 w 17309878"/>
                <a:gd name="connsiteY1" fmla="*/ 0 h 2638188"/>
                <a:gd name="connsiteX0" fmla="*/ 17007864 w 17007864"/>
                <a:gd name="connsiteY0" fmla="*/ 2349179 h 2747177"/>
                <a:gd name="connsiteX1" fmla="*/ 0 w 17007864"/>
                <a:gd name="connsiteY1" fmla="*/ 0 h 274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07864" h="2747177">
                  <a:moveTo>
                    <a:pt x="17007864" y="2349179"/>
                  </a:moveTo>
                  <a:cubicBezTo>
                    <a:pt x="13761414" y="3459137"/>
                    <a:pt x="3122082" y="2110067"/>
                    <a:pt x="0" y="0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581C6C27-BE7F-4CFF-BD33-F1DBECA116CF}"/>
                </a:ext>
              </a:extLst>
            </p:cNvPr>
            <p:cNvSpPr/>
            <p:nvPr/>
          </p:nvSpPr>
          <p:spPr>
            <a:xfrm>
              <a:off x="-43194" y="6758756"/>
              <a:ext cx="2970143" cy="406623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7631507 w 7631507"/>
                <a:gd name="connsiteY0" fmla="*/ 1829772 h 1829772"/>
                <a:gd name="connsiteX1" fmla="*/ 0 w 7631507"/>
                <a:gd name="connsiteY1" fmla="*/ 145141 h 1829772"/>
                <a:gd name="connsiteX0" fmla="*/ 2831935 w 2831935"/>
                <a:gd name="connsiteY0" fmla="*/ 583042 h 583042"/>
                <a:gd name="connsiteX1" fmla="*/ 0 w 2831935"/>
                <a:gd name="connsiteY1" fmla="*/ 392841 h 583042"/>
                <a:gd name="connsiteX0" fmla="*/ 2831935 w 2831935"/>
                <a:gd name="connsiteY0" fmla="*/ 517288 h 517288"/>
                <a:gd name="connsiteX1" fmla="*/ 0 w 2831935"/>
                <a:gd name="connsiteY1" fmla="*/ 327087 h 517288"/>
                <a:gd name="connsiteX0" fmla="*/ 2831935 w 2831935"/>
                <a:gd name="connsiteY0" fmla="*/ 445192 h 445192"/>
                <a:gd name="connsiteX1" fmla="*/ 0 w 2831935"/>
                <a:gd name="connsiteY1" fmla="*/ 254991 h 445192"/>
                <a:gd name="connsiteX0" fmla="*/ 2831935 w 2831935"/>
                <a:gd name="connsiteY0" fmla="*/ 346450 h 346450"/>
                <a:gd name="connsiteX1" fmla="*/ 0 w 2831935"/>
                <a:gd name="connsiteY1" fmla="*/ 156249 h 346450"/>
                <a:gd name="connsiteX0" fmla="*/ 2831935 w 2831935"/>
                <a:gd name="connsiteY0" fmla="*/ 333627 h 333627"/>
                <a:gd name="connsiteX1" fmla="*/ 0 w 2831935"/>
                <a:gd name="connsiteY1" fmla="*/ 143426 h 333627"/>
                <a:gd name="connsiteX0" fmla="*/ 2831935 w 2831935"/>
                <a:gd name="connsiteY0" fmla="*/ 321942 h 321942"/>
                <a:gd name="connsiteX1" fmla="*/ 0 w 2831935"/>
                <a:gd name="connsiteY1" fmla="*/ 131741 h 321942"/>
                <a:gd name="connsiteX0" fmla="*/ 3526941 w 3526941"/>
                <a:gd name="connsiteY0" fmla="*/ 765382 h 765382"/>
                <a:gd name="connsiteX1" fmla="*/ 0 w 3526941"/>
                <a:gd name="connsiteY1" fmla="*/ 60831 h 765382"/>
                <a:gd name="connsiteX0" fmla="*/ 3526941 w 3526941"/>
                <a:gd name="connsiteY0" fmla="*/ 704551 h 704551"/>
                <a:gd name="connsiteX1" fmla="*/ 0 w 3526941"/>
                <a:gd name="connsiteY1" fmla="*/ 0 h 704551"/>
                <a:gd name="connsiteX0" fmla="*/ 3898012 w 3898012"/>
                <a:gd name="connsiteY0" fmla="*/ 180676 h 180676"/>
                <a:gd name="connsiteX1" fmla="*/ 0 w 3898012"/>
                <a:gd name="connsiteY1" fmla="*/ 0 h 180676"/>
                <a:gd name="connsiteX0" fmla="*/ 3504452 w 3504452"/>
                <a:gd name="connsiteY0" fmla="*/ 40992 h 858215"/>
                <a:gd name="connsiteX1" fmla="*/ 0 w 3504452"/>
                <a:gd name="connsiteY1" fmla="*/ 850916 h 858215"/>
                <a:gd name="connsiteX0" fmla="*/ 3504452 w 3504452"/>
                <a:gd name="connsiteY0" fmla="*/ 63936 h 873860"/>
                <a:gd name="connsiteX1" fmla="*/ 0 w 3504452"/>
                <a:gd name="connsiteY1" fmla="*/ 873860 h 873860"/>
                <a:gd name="connsiteX0" fmla="*/ 3425740 w 3425740"/>
                <a:gd name="connsiteY0" fmla="*/ 65997 h 847346"/>
                <a:gd name="connsiteX1" fmla="*/ 0 w 3425740"/>
                <a:gd name="connsiteY1" fmla="*/ 847346 h 847346"/>
                <a:gd name="connsiteX0" fmla="*/ 3526941 w 3526941"/>
                <a:gd name="connsiteY0" fmla="*/ 157034 h 385933"/>
                <a:gd name="connsiteX1" fmla="*/ 0 w 3526941"/>
                <a:gd name="connsiteY1" fmla="*/ 385933 h 385933"/>
                <a:gd name="connsiteX0" fmla="*/ 3526941 w 3526941"/>
                <a:gd name="connsiteY0" fmla="*/ 170550 h 399449"/>
                <a:gd name="connsiteX1" fmla="*/ 0 w 3526941"/>
                <a:gd name="connsiteY1" fmla="*/ 399449 h 399449"/>
                <a:gd name="connsiteX0" fmla="*/ 3448229 w 3448229"/>
                <a:gd name="connsiteY0" fmla="*/ 185035 h 375834"/>
                <a:gd name="connsiteX1" fmla="*/ 0 w 3448229"/>
                <a:gd name="connsiteY1" fmla="*/ 375834 h 375834"/>
                <a:gd name="connsiteX0" fmla="*/ 3506355 w 3506355"/>
                <a:gd name="connsiteY0" fmla="*/ 166587 h 406623"/>
                <a:gd name="connsiteX1" fmla="*/ 0 w 3506355"/>
                <a:gd name="connsiteY1" fmla="*/ 406623 h 40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06355" h="406623">
                  <a:moveTo>
                    <a:pt x="3506355" y="166587"/>
                  </a:moveTo>
                  <a:cubicBezTo>
                    <a:pt x="2933162" y="-107587"/>
                    <a:pt x="1464128" y="-53917"/>
                    <a:pt x="0" y="406623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461F6638-D2ED-4847-A828-1104BA39EDDF}"/>
                </a:ext>
              </a:extLst>
            </p:cNvPr>
            <p:cNvSpPr/>
            <p:nvPr/>
          </p:nvSpPr>
          <p:spPr>
            <a:xfrm>
              <a:off x="16741759" y="6352842"/>
              <a:ext cx="3387631" cy="833391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7631507 w 7631507"/>
                <a:gd name="connsiteY0" fmla="*/ 1829772 h 1829772"/>
                <a:gd name="connsiteX1" fmla="*/ 0 w 7631507"/>
                <a:gd name="connsiteY1" fmla="*/ 145141 h 1829772"/>
                <a:gd name="connsiteX0" fmla="*/ 2831935 w 2831935"/>
                <a:gd name="connsiteY0" fmla="*/ 583042 h 583042"/>
                <a:gd name="connsiteX1" fmla="*/ 0 w 2831935"/>
                <a:gd name="connsiteY1" fmla="*/ 392841 h 583042"/>
                <a:gd name="connsiteX0" fmla="*/ 2831935 w 2831935"/>
                <a:gd name="connsiteY0" fmla="*/ 517288 h 517288"/>
                <a:gd name="connsiteX1" fmla="*/ 0 w 2831935"/>
                <a:gd name="connsiteY1" fmla="*/ 327087 h 517288"/>
                <a:gd name="connsiteX0" fmla="*/ 2831935 w 2831935"/>
                <a:gd name="connsiteY0" fmla="*/ 445192 h 445192"/>
                <a:gd name="connsiteX1" fmla="*/ 0 w 2831935"/>
                <a:gd name="connsiteY1" fmla="*/ 254991 h 445192"/>
                <a:gd name="connsiteX0" fmla="*/ 2831935 w 2831935"/>
                <a:gd name="connsiteY0" fmla="*/ 346450 h 346450"/>
                <a:gd name="connsiteX1" fmla="*/ 0 w 2831935"/>
                <a:gd name="connsiteY1" fmla="*/ 156249 h 346450"/>
                <a:gd name="connsiteX0" fmla="*/ 2831935 w 2831935"/>
                <a:gd name="connsiteY0" fmla="*/ 333627 h 333627"/>
                <a:gd name="connsiteX1" fmla="*/ 0 w 2831935"/>
                <a:gd name="connsiteY1" fmla="*/ 143426 h 333627"/>
                <a:gd name="connsiteX0" fmla="*/ 2831935 w 2831935"/>
                <a:gd name="connsiteY0" fmla="*/ 321942 h 321942"/>
                <a:gd name="connsiteX1" fmla="*/ 0 w 2831935"/>
                <a:gd name="connsiteY1" fmla="*/ 131741 h 321942"/>
                <a:gd name="connsiteX0" fmla="*/ 3526941 w 3526941"/>
                <a:gd name="connsiteY0" fmla="*/ 765382 h 765382"/>
                <a:gd name="connsiteX1" fmla="*/ 0 w 3526941"/>
                <a:gd name="connsiteY1" fmla="*/ 60831 h 765382"/>
                <a:gd name="connsiteX0" fmla="*/ 3526941 w 3526941"/>
                <a:gd name="connsiteY0" fmla="*/ 704551 h 704551"/>
                <a:gd name="connsiteX1" fmla="*/ 0 w 3526941"/>
                <a:gd name="connsiteY1" fmla="*/ 0 h 704551"/>
                <a:gd name="connsiteX0" fmla="*/ 5438521 w 5438521"/>
                <a:gd name="connsiteY0" fmla="*/ 828376 h 828376"/>
                <a:gd name="connsiteX1" fmla="*/ 0 w 5438521"/>
                <a:gd name="connsiteY1" fmla="*/ 0 h 828376"/>
                <a:gd name="connsiteX0" fmla="*/ 3920502 w 3920502"/>
                <a:gd name="connsiteY0" fmla="*/ 49601 h 630399"/>
                <a:gd name="connsiteX1" fmla="*/ 0 w 3920502"/>
                <a:gd name="connsiteY1" fmla="*/ 621400 h 630399"/>
                <a:gd name="connsiteX0" fmla="*/ 3965480 w 3965480"/>
                <a:gd name="connsiteY0" fmla="*/ 49189 h 639429"/>
                <a:gd name="connsiteX1" fmla="*/ 0 w 3965480"/>
                <a:gd name="connsiteY1" fmla="*/ 630513 h 639429"/>
                <a:gd name="connsiteX0" fmla="*/ 3965480 w 3965480"/>
                <a:gd name="connsiteY0" fmla="*/ 104487 h 685811"/>
                <a:gd name="connsiteX1" fmla="*/ 0 w 3965480"/>
                <a:gd name="connsiteY1" fmla="*/ 685811 h 685811"/>
                <a:gd name="connsiteX0" fmla="*/ 3965480 w 3965480"/>
                <a:gd name="connsiteY0" fmla="*/ 44729 h 626053"/>
                <a:gd name="connsiteX1" fmla="*/ 0 w 3965480"/>
                <a:gd name="connsiteY1" fmla="*/ 626053 h 626053"/>
                <a:gd name="connsiteX0" fmla="*/ 3999214 w 3999214"/>
                <a:gd name="connsiteY0" fmla="*/ 25307 h 854281"/>
                <a:gd name="connsiteX1" fmla="*/ 0 w 3999214"/>
                <a:gd name="connsiteY1" fmla="*/ 854281 h 854281"/>
                <a:gd name="connsiteX0" fmla="*/ 3999214 w 3999214"/>
                <a:gd name="connsiteY0" fmla="*/ 4417 h 833391"/>
                <a:gd name="connsiteX1" fmla="*/ 0 w 3999214"/>
                <a:gd name="connsiteY1" fmla="*/ 833391 h 83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99214" h="833391">
                  <a:moveTo>
                    <a:pt x="3999214" y="4417"/>
                  </a:moveTo>
                  <a:cubicBezTo>
                    <a:pt x="2875036" y="-41157"/>
                    <a:pt x="1621552" y="268076"/>
                    <a:pt x="0" y="833391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D3EBF092-B4D5-4C5A-A96D-06FFD8F04608}"/>
                </a:ext>
              </a:extLst>
            </p:cNvPr>
            <p:cNvSpPr/>
            <p:nvPr/>
          </p:nvSpPr>
          <p:spPr>
            <a:xfrm>
              <a:off x="17465752" y="6918700"/>
              <a:ext cx="2672305" cy="2267249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7631507 w 7631507"/>
                <a:gd name="connsiteY0" fmla="*/ 1829772 h 1829772"/>
                <a:gd name="connsiteX1" fmla="*/ 0 w 7631507"/>
                <a:gd name="connsiteY1" fmla="*/ 145141 h 1829772"/>
                <a:gd name="connsiteX0" fmla="*/ 2831935 w 2831935"/>
                <a:gd name="connsiteY0" fmla="*/ 583042 h 583042"/>
                <a:gd name="connsiteX1" fmla="*/ 0 w 2831935"/>
                <a:gd name="connsiteY1" fmla="*/ 392841 h 583042"/>
                <a:gd name="connsiteX0" fmla="*/ 2831935 w 2831935"/>
                <a:gd name="connsiteY0" fmla="*/ 517288 h 517288"/>
                <a:gd name="connsiteX1" fmla="*/ 0 w 2831935"/>
                <a:gd name="connsiteY1" fmla="*/ 327087 h 517288"/>
                <a:gd name="connsiteX0" fmla="*/ 2831935 w 2831935"/>
                <a:gd name="connsiteY0" fmla="*/ 445192 h 445192"/>
                <a:gd name="connsiteX1" fmla="*/ 0 w 2831935"/>
                <a:gd name="connsiteY1" fmla="*/ 254991 h 445192"/>
                <a:gd name="connsiteX0" fmla="*/ 2831935 w 2831935"/>
                <a:gd name="connsiteY0" fmla="*/ 346450 h 346450"/>
                <a:gd name="connsiteX1" fmla="*/ 0 w 2831935"/>
                <a:gd name="connsiteY1" fmla="*/ 156249 h 346450"/>
                <a:gd name="connsiteX0" fmla="*/ 2831935 w 2831935"/>
                <a:gd name="connsiteY0" fmla="*/ 333627 h 333627"/>
                <a:gd name="connsiteX1" fmla="*/ 0 w 2831935"/>
                <a:gd name="connsiteY1" fmla="*/ 143426 h 333627"/>
                <a:gd name="connsiteX0" fmla="*/ 2831935 w 2831935"/>
                <a:gd name="connsiteY0" fmla="*/ 321942 h 321942"/>
                <a:gd name="connsiteX1" fmla="*/ 0 w 2831935"/>
                <a:gd name="connsiteY1" fmla="*/ 131741 h 321942"/>
                <a:gd name="connsiteX0" fmla="*/ 3526941 w 3526941"/>
                <a:gd name="connsiteY0" fmla="*/ 765382 h 765382"/>
                <a:gd name="connsiteX1" fmla="*/ 0 w 3526941"/>
                <a:gd name="connsiteY1" fmla="*/ 60831 h 765382"/>
                <a:gd name="connsiteX0" fmla="*/ 3526941 w 3526941"/>
                <a:gd name="connsiteY0" fmla="*/ 704551 h 704551"/>
                <a:gd name="connsiteX1" fmla="*/ 0 w 3526941"/>
                <a:gd name="connsiteY1" fmla="*/ 0 h 704551"/>
                <a:gd name="connsiteX0" fmla="*/ 5438521 w 5438521"/>
                <a:gd name="connsiteY0" fmla="*/ 828376 h 828376"/>
                <a:gd name="connsiteX1" fmla="*/ 0 w 5438521"/>
                <a:gd name="connsiteY1" fmla="*/ 0 h 828376"/>
                <a:gd name="connsiteX0" fmla="*/ 3920502 w 3920502"/>
                <a:gd name="connsiteY0" fmla="*/ 49601 h 630399"/>
                <a:gd name="connsiteX1" fmla="*/ 0 w 3920502"/>
                <a:gd name="connsiteY1" fmla="*/ 621400 h 630399"/>
                <a:gd name="connsiteX0" fmla="*/ 3965480 w 3965480"/>
                <a:gd name="connsiteY0" fmla="*/ 49189 h 639429"/>
                <a:gd name="connsiteX1" fmla="*/ 0 w 3965480"/>
                <a:gd name="connsiteY1" fmla="*/ 630513 h 639429"/>
                <a:gd name="connsiteX0" fmla="*/ 3965480 w 3965480"/>
                <a:gd name="connsiteY0" fmla="*/ 104487 h 685811"/>
                <a:gd name="connsiteX1" fmla="*/ 0 w 3965480"/>
                <a:gd name="connsiteY1" fmla="*/ 685811 h 685811"/>
                <a:gd name="connsiteX0" fmla="*/ 3965480 w 3965480"/>
                <a:gd name="connsiteY0" fmla="*/ 44729 h 626053"/>
                <a:gd name="connsiteX1" fmla="*/ 0 w 3965480"/>
                <a:gd name="connsiteY1" fmla="*/ 626053 h 626053"/>
                <a:gd name="connsiteX0" fmla="*/ 3999214 w 3999214"/>
                <a:gd name="connsiteY0" fmla="*/ 25307 h 854281"/>
                <a:gd name="connsiteX1" fmla="*/ 0 w 3999214"/>
                <a:gd name="connsiteY1" fmla="*/ 854281 h 854281"/>
                <a:gd name="connsiteX0" fmla="*/ 3999214 w 3999214"/>
                <a:gd name="connsiteY0" fmla="*/ 4417 h 833391"/>
                <a:gd name="connsiteX1" fmla="*/ 0 w 3999214"/>
                <a:gd name="connsiteY1" fmla="*/ 833391 h 833391"/>
                <a:gd name="connsiteX0" fmla="*/ 4042596 w 4042596"/>
                <a:gd name="connsiteY0" fmla="*/ 1649 h 1430698"/>
                <a:gd name="connsiteX1" fmla="*/ 0 w 4042596"/>
                <a:gd name="connsiteY1" fmla="*/ 1430698 h 1430698"/>
                <a:gd name="connsiteX0" fmla="*/ 4042596 w 4042596"/>
                <a:gd name="connsiteY0" fmla="*/ 2057 h 1431106"/>
                <a:gd name="connsiteX1" fmla="*/ 0 w 4042596"/>
                <a:gd name="connsiteY1" fmla="*/ 1431106 h 1431106"/>
                <a:gd name="connsiteX0" fmla="*/ 3955832 w 3955832"/>
                <a:gd name="connsiteY0" fmla="*/ 945 h 2325344"/>
                <a:gd name="connsiteX1" fmla="*/ 0 w 3955832"/>
                <a:gd name="connsiteY1" fmla="*/ 2325344 h 2325344"/>
                <a:gd name="connsiteX0" fmla="*/ 3955832 w 3955832"/>
                <a:gd name="connsiteY0" fmla="*/ 0 h 2324399"/>
                <a:gd name="connsiteX1" fmla="*/ 0 w 3955832"/>
                <a:gd name="connsiteY1" fmla="*/ 2324399 h 2324399"/>
                <a:gd name="connsiteX0" fmla="*/ 4057057 w 4057057"/>
                <a:gd name="connsiteY0" fmla="*/ 0 h 2267249"/>
                <a:gd name="connsiteX1" fmla="*/ 0 w 4057057"/>
                <a:gd name="connsiteY1" fmla="*/ 2267249 h 2267249"/>
                <a:gd name="connsiteX0" fmla="*/ 4057057 w 4057057"/>
                <a:gd name="connsiteY0" fmla="*/ 0 h 2267249"/>
                <a:gd name="connsiteX1" fmla="*/ 0 w 4057057"/>
                <a:gd name="connsiteY1" fmla="*/ 2267249 h 226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57057" h="2267249">
                  <a:moveTo>
                    <a:pt x="4057057" y="0"/>
                  </a:moveTo>
                  <a:cubicBezTo>
                    <a:pt x="1674796" y="697376"/>
                    <a:pt x="797291" y="1511434"/>
                    <a:pt x="0" y="2267249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39FC3763-CEFD-47C4-966B-CC1BED19AC58}"/>
                </a:ext>
              </a:extLst>
            </p:cNvPr>
            <p:cNvSpPr/>
            <p:nvPr/>
          </p:nvSpPr>
          <p:spPr>
            <a:xfrm>
              <a:off x="-61040" y="6193091"/>
              <a:ext cx="2987581" cy="704551"/>
            </a:xfrm>
            <a:custGeom>
              <a:avLst/>
              <a:gdLst>
                <a:gd name="connsiteX0" fmla="*/ 12730039 w 12730039"/>
                <a:gd name="connsiteY0" fmla="*/ 1038329 h 1666482"/>
                <a:gd name="connsiteX1" fmla="*/ 2282025 w 12730039"/>
                <a:gd name="connsiteY1" fmla="*/ 12610 h 1666482"/>
                <a:gd name="connsiteX2" fmla="*/ 0 w 12730039"/>
                <a:gd name="connsiteY2" fmla="*/ 1666482 h 1666482"/>
                <a:gd name="connsiteX0" fmla="*/ 12596884 w 12596884"/>
                <a:gd name="connsiteY0" fmla="*/ 1310601 h 1310601"/>
                <a:gd name="connsiteX1" fmla="*/ 2148870 w 12596884"/>
                <a:gd name="connsiteY1" fmla="*/ 284882 h 1310601"/>
                <a:gd name="connsiteX2" fmla="*/ 0 w 12596884"/>
                <a:gd name="connsiteY2" fmla="*/ 428007 h 1310601"/>
                <a:gd name="connsiteX0" fmla="*/ 12596884 w 12596884"/>
                <a:gd name="connsiteY0" fmla="*/ 882594 h 882594"/>
                <a:gd name="connsiteX1" fmla="*/ 0 w 12596884"/>
                <a:gd name="connsiteY1" fmla="*/ 0 h 882594"/>
                <a:gd name="connsiteX0" fmla="*/ 12596884 w 12596884"/>
                <a:gd name="connsiteY0" fmla="*/ 1337883 h 1337883"/>
                <a:gd name="connsiteX1" fmla="*/ 0 w 12596884"/>
                <a:gd name="connsiteY1" fmla="*/ 455289 h 1337883"/>
                <a:gd name="connsiteX0" fmla="*/ 12596884 w 12596884"/>
                <a:gd name="connsiteY0" fmla="*/ 1535176 h 1535176"/>
                <a:gd name="connsiteX1" fmla="*/ 0 w 12596884"/>
                <a:gd name="connsiteY1" fmla="*/ 652582 h 1535176"/>
                <a:gd name="connsiteX0" fmla="*/ 12596884 w 12596884"/>
                <a:gd name="connsiteY0" fmla="*/ 1494848 h 1494848"/>
                <a:gd name="connsiteX1" fmla="*/ 0 w 12596884"/>
                <a:gd name="connsiteY1" fmla="*/ 612254 h 1494848"/>
                <a:gd name="connsiteX0" fmla="*/ 12701506 w 12701506"/>
                <a:gd name="connsiteY0" fmla="*/ 1530447 h 1530447"/>
                <a:gd name="connsiteX1" fmla="*/ 0 w 12701506"/>
                <a:gd name="connsiteY1" fmla="*/ 600145 h 1530447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97548 h 1497548"/>
                <a:gd name="connsiteX1" fmla="*/ 0 w 12701506"/>
                <a:gd name="connsiteY1" fmla="*/ 567246 h 1497548"/>
                <a:gd name="connsiteX0" fmla="*/ 12701506 w 12701506"/>
                <a:gd name="connsiteY0" fmla="*/ 1457540 h 1457540"/>
                <a:gd name="connsiteX1" fmla="*/ 0 w 12701506"/>
                <a:gd name="connsiteY1" fmla="*/ 527238 h 1457540"/>
                <a:gd name="connsiteX0" fmla="*/ 12701506 w 12701506"/>
                <a:gd name="connsiteY0" fmla="*/ 1662439 h 1662439"/>
                <a:gd name="connsiteX1" fmla="*/ 0 w 12701506"/>
                <a:gd name="connsiteY1" fmla="*/ 732137 h 1662439"/>
                <a:gd name="connsiteX0" fmla="*/ 5223771 w 5223771"/>
                <a:gd name="connsiteY0" fmla="*/ 2061921 h 2061921"/>
                <a:gd name="connsiteX1" fmla="*/ 0 w 5223771"/>
                <a:gd name="connsiteY1" fmla="*/ 629595 h 2061921"/>
                <a:gd name="connsiteX0" fmla="*/ 4995007 w 4995007"/>
                <a:gd name="connsiteY0" fmla="*/ 1906438 h 1906438"/>
                <a:gd name="connsiteX1" fmla="*/ 0 w 4995007"/>
                <a:gd name="connsiteY1" fmla="*/ 665359 h 1906438"/>
                <a:gd name="connsiteX0" fmla="*/ 4995007 w 4995007"/>
                <a:gd name="connsiteY0" fmla="*/ 1843019 h 1843019"/>
                <a:gd name="connsiteX1" fmla="*/ 0 w 4995007"/>
                <a:gd name="connsiteY1" fmla="*/ 601940 h 1843019"/>
                <a:gd name="connsiteX0" fmla="*/ 4995007 w 4995007"/>
                <a:gd name="connsiteY0" fmla="*/ 1484064 h 1484064"/>
                <a:gd name="connsiteX1" fmla="*/ 0 w 4995007"/>
                <a:gd name="connsiteY1" fmla="*/ 242985 h 1484064"/>
                <a:gd name="connsiteX0" fmla="*/ 4995007 w 4995007"/>
                <a:gd name="connsiteY0" fmla="*/ 1421657 h 1421657"/>
                <a:gd name="connsiteX1" fmla="*/ 0 w 4995007"/>
                <a:gd name="connsiteY1" fmla="*/ 180578 h 1421657"/>
                <a:gd name="connsiteX0" fmla="*/ 7631507 w 7631507"/>
                <a:gd name="connsiteY0" fmla="*/ 1829772 h 1829772"/>
                <a:gd name="connsiteX1" fmla="*/ 0 w 7631507"/>
                <a:gd name="connsiteY1" fmla="*/ 145141 h 1829772"/>
                <a:gd name="connsiteX0" fmla="*/ 2831935 w 2831935"/>
                <a:gd name="connsiteY0" fmla="*/ 583042 h 583042"/>
                <a:gd name="connsiteX1" fmla="*/ 0 w 2831935"/>
                <a:gd name="connsiteY1" fmla="*/ 392841 h 583042"/>
                <a:gd name="connsiteX0" fmla="*/ 2831935 w 2831935"/>
                <a:gd name="connsiteY0" fmla="*/ 517288 h 517288"/>
                <a:gd name="connsiteX1" fmla="*/ 0 w 2831935"/>
                <a:gd name="connsiteY1" fmla="*/ 327087 h 517288"/>
                <a:gd name="connsiteX0" fmla="*/ 2831935 w 2831935"/>
                <a:gd name="connsiteY0" fmla="*/ 445192 h 445192"/>
                <a:gd name="connsiteX1" fmla="*/ 0 w 2831935"/>
                <a:gd name="connsiteY1" fmla="*/ 254991 h 445192"/>
                <a:gd name="connsiteX0" fmla="*/ 2831935 w 2831935"/>
                <a:gd name="connsiteY0" fmla="*/ 346450 h 346450"/>
                <a:gd name="connsiteX1" fmla="*/ 0 w 2831935"/>
                <a:gd name="connsiteY1" fmla="*/ 156249 h 346450"/>
                <a:gd name="connsiteX0" fmla="*/ 2831935 w 2831935"/>
                <a:gd name="connsiteY0" fmla="*/ 333627 h 333627"/>
                <a:gd name="connsiteX1" fmla="*/ 0 w 2831935"/>
                <a:gd name="connsiteY1" fmla="*/ 143426 h 333627"/>
                <a:gd name="connsiteX0" fmla="*/ 2831935 w 2831935"/>
                <a:gd name="connsiteY0" fmla="*/ 321942 h 321942"/>
                <a:gd name="connsiteX1" fmla="*/ 0 w 2831935"/>
                <a:gd name="connsiteY1" fmla="*/ 131741 h 321942"/>
                <a:gd name="connsiteX0" fmla="*/ 3526941 w 3526941"/>
                <a:gd name="connsiteY0" fmla="*/ 765382 h 765382"/>
                <a:gd name="connsiteX1" fmla="*/ 0 w 3526941"/>
                <a:gd name="connsiteY1" fmla="*/ 60831 h 765382"/>
                <a:gd name="connsiteX0" fmla="*/ 3526941 w 3526941"/>
                <a:gd name="connsiteY0" fmla="*/ 704551 h 704551"/>
                <a:gd name="connsiteX1" fmla="*/ 0 w 3526941"/>
                <a:gd name="connsiteY1" fmla="*/ 0 h 704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26941" h="704551">
                  <a:moveTo>
                    <a:pt x="3526941" y="704551"/>
                  </a:moveTo>
                  <a:cubicBezTo>
                    <a:pt x="2953748" y="430377"/>
                    <a:pt x="1801465" y="110960"/>
                    <a:pt x="0" y="0"/>
                  </a:cubicBezTo>
                </a:path>
              </a:pathLst>
            </a:custGeom>
            <a:noFill/>
            <a:ln w="152400">
              <a:solidFill>
                <a:schemeClr val="bg1">
                  <a:lumMod val="65000"/>
                  <a:alpha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F57ABF96-1988-4FBA-8E95-DF0B274F2327}"/>
              </a:ext>
            </a:extLst>
          </p:cNvPr>
          <p:cNvSpPr txBox="1"/>
          <p:nvPr/>
        </p:nvSpPr>
        <p:spPr>
          <a:xfrm>
            <a:off x="4467221" y="293538"/>
            <a:ext cx="112278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rebuchet MS" panose="020B0603020202020204" pitchFamily="34" charset="0"/>
              </a:rPr>
              <a:t>Measuring Internet Variability: The Methodology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BB0A2D5-CCBF-463D-84F6-94A29CB18641}"/>
              </a:ext>
            </a:extLst>
          </p:cNvPr>
          <p:cNvGrpSpPr/>
          <p:nvPr/>
        </p:nvGrpSpPr>
        <p:grpSpPr>
          <a:xfrm>
            <a:off x="4092369" y="1205692"/>
            <a:ext cx="11958471" cy="919601"/>
            <a:chOff x="403074" y="10107978"/>
            <a:chExt cx="11958471" cy="919601"/>
          </a:xfrm>
        </p:grpSpPr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9178C1CE-E2C4-40D5-9C4D-C90E5B3022AD}"/>
                </a:ext>
              </a:extLst>
            </p:cNvPr>
            <p:cNvSpPr/>
            <p:nvPr/>
          </p:nvSpPr>
          <p:spPr>
            <a:xfrm>
              <a:off x="455245" y="10158939"/>
              <a:ext cx="11860580" cy="83990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EFB579DE-C843-4C53-9382-B517B0FF7F25}"/>
                </a:ext>
              </a:extLst>
            </p:cNvPr>
            <p:cNvSpPr txBox="1"/>
            <p:nvPr/>
          </p:nvSpPr>
          <p:spPr>
            <a:xfrm>
              <a:off x="590049" y="10381847"/>
              <a:ext cx="1055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pPr algn="l"/>
              <a:r>
                <a:rPr lang="en-US" sz="2000" b="1" dirty="0"/>
                <a:t>TOOLS:</a:t>
              </a:r>
            </a:p>
          </p:txBody>
        </p: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30EF2B6A-ACDC-42C4-BE35-8B696828F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9162" y="10323758"/>
              <a:ext cx="1868050" cy="586101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F95EFDD0-0851-4633-9F80-103740FC23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2370" y="10277424"/>
              <a:ext cx="2364404" cy="608834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B85AF32A-971D-492D-9C36-57757BF19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7823" y="10363712"/>
              <a:ext cx="2364406" cy="438401"/>
            </a:xfrm>
            <a:prstGeom prst="rect">
              <a:avLst/>
            </a:prstGeom>
          </p:spPr>
        </p:pic>
        <p:sp>
          <p:nvSpPr>
            <p:cNvPr id="379" name="Oval 378">
              <a:extLst>
                <a:ext uri="{FF2B5EF4-FFF2-40B4-BE49-F238E27FC236}">
                  <a16:creationId xmlns:a16="http://schemas.microsoft.com/office/drawing/2014/main" id="{426B6A8F-7A0C-4800-BD64-9C6401767124}"/>
                </a:ext>
              </a:extLst>
            </p:cNvPr>
            <p:cNvSpPr/>
            <p:nvPr/>
          </p:nvSpPr>
          <p:spPr>
            <a:xfrm>
              <a:off x="12270105" y="10936139"/>
              <a:ext cx="91440" cy="914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380" name="Oval 379">
              <a:extLst>
                <a:ext uri="{FF2B5EF4-FFF2-40B4-BE49-F238E27FC236}">
                  <a16:creationId xmlns:a16="http://schemas.microsoft.com/office/drawing/2014/main" id="{BBC3BFBF-DE59-4C5F-A567-20093F307F54}"/>
                </a:ext>
              </a:extLst>
            </p:cNvPr>
            <p:cNvSpPr/>
            <p:nvPr/>
          </p:nvSpPr>
          <p:spPr>
            <a:xfrm>
              <a:off x="12270105" y="10107978"/>
              <a:ext cx="91440" cy="914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384" name="Oval 383">
              <a:extLst>
                <a:ext uri="{FF2B5EF4-FFF2-40B4-BE49-F238E27FC236}">
                  <a16:creationId xmlns:a16="http://schemas.microsoft.com/office/drawing/2014/main" id="{EA8FB5C7-C2A1-4D94-9E0C-90C7ACAF80E4}"/>
                </a:ext>
              </a:extLst>
            </p:cNvPr>
            <p:cNvSpPr/>
            <p:nvPr/>
          </p:nvSpPr>
          <p:spPr>
            <a:xfrm>
              <a:off x="403074" y="10936139"/>
              <a:ext cx="91440" cy="914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385" name="Oval 384">
              <a:extLst>
                <a:ext uri="{FF2B5EF4-FFF2-40B4-BE49-F238E27FC236}">
                  <a16:creationId xmlns:a16="http://schemas.microsoft.com/office/drawing/2014/main" id="{6D28AF13-3F5C-49F4-B675-A05678A45FAE}"/>
                </a:ext>
              </a:extLst>
            </p:cNvPr>
            <p:cNvSpPr/>
            <p:nvPr/>
          </p:nvSpPr>
          <p:spPr>
            <a:xfrm>
              <a:off x="403074" y="10107978"/>
              <a:ext cx="91440" cy="914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404" name="TextBox 403">
              <a:extLst>
                <a:ext uri="{FF2B5EF4-FFF2-40B4-BE49-F238E27FC236}">
                  <a16:creationId xmlns:a16="http://schemas.microsoft.com/office/drawing/2014/main" id="{74AEE6F4-F97D-490A-8816-470B315B31E7}"/>
                </a:ext>
              </a:extLst>
            </p:cNvPr>
            <p:cNvSpPr txBox="1"/>
            <p:nvPr/>
          </p:nvSpPr>
          <p:spPr>
            <a:xfrm>
              <a:off x="9142339" y="10381847"/>
              <a:ext cx="30551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pPr algn="l"/>
              <a:r>
                <a:rPr lang="en-US" sz="2000" b="1" dirty="0"/>
                <a:t>TEST DURATION: </a:t>
              </a:r>
              <a:r>
                <a:rPr lang="en-US" sz="2000" dirty="0"/>
                <a:t>7 DAYS</a:t>
              </a:r>
            </a:p>
          </p:txBody>
        </p:sp>
        <p:cxnSp>
          <p:nvCxnSpPr>
            <p:cNvPr id="406" name="Straight Connector 405">
              <a:extLst>
                <a:ext uri="{FF2B5EF4-FFF2-40B4-BE49-F238E27FC236}">
                  <a16:creationId xmlns:a16="http://schemas.microsoft.com/office/drawing/2014/main" id="{06C13C75-7B5F-47C6-97B1-32828B9ACB9F}"/>
                </a:ext>
              </a:extLst>
            </p:cNvPr>
            <p:cNvCxnSpPr>
              <a:cxnSpLocks/>
            </p:cNvCxnSpPr>
            <p:nvPr/>
          </p:nvCxnSpPr>
          <p:spPr>
            <a:xfrm>
              <a:off x="8978054" y="10307985"/>
              <a:ext cx="0" cy="51372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9" name="Oval 438">
            <a:extLst>
              <a:ext uri="{FF2B5EF4-FFF2-40B4-BE49-F238E27FC236}">
                <a16:creationId xmlns:a16="http://schemas.microsoft.com/office/drawing/2014/main" id="{22951AA0-0B1A-4A1B-A400-5E9D03344328}"/>
              </a:ext>
            </a:extLst>
          </p:cNvPr>
          <p:cNvSpPr/>
          <p:nvPr/>
        </p:nvSpPr>
        <p:spPr>
          <a:xfrm>
            <a:off x="2871257" y="6547623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1" name="Oval 440">
            <a:extLst>
              <a:ext uri="{FF2B5EF4-FFF2-40B4-BE49-F238E27FC236}">
                <a16:creationId xmlns:a16="http://schemas.microsoft.com/office/drawing/2014/main" id="{459DC651-ECEF-48CD-BB5D-EF04F2B419E3}"/>
              </a:ext>
            </a:extLst>
          </p:cNvPr>
          <p:cNvSpPr/>
          <p:nvPr/>
        </p:nvSpPr>
        <p:spPr>
          <a:xfrm>
            <a:off x="3023657" y="6700023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2" name="Oval 441">
            <a:extLst>
              <a:ext uri="{FF2B5EF4-FFF2-40B4-BE49-F238E27FC236}">
                <a16:creationId xmlns:a16="http://schemas.microsoft.com/office/drawing/2014/main" id="{D11ABA93-EB92-409F-970D-A6C47AC6BDB7}"/>
              </a:ext>
            </a:extLst>
          </p:cNvPr>
          <p:cNvSpPr/>
          <p:nvPr/>
        </p:nvSpPr>
        <p:spPr>
          <a:xfrm>
            <a:off x="5220164" y="6789498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671EF4CF-3843-4715-9B75-21E219B03FF8}"/>
              </a:ext>
            </a:extLst>
          </p:cNvPr>
          <p:cNvSpPr/>
          <p:nvPr/>
        </p:nvSpPr>
        <p:spPr>
          <a:xfrm>
            <a:off x="9290593" y="6347396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8DAE0DC6-8742-4049-9026-486566D7C25D}"/>
              </a:ext>
            </a:extLst>
          </p:cNvPr>
          <p:cNvSpPr/>
          <p:nvPr/>
        </p:nvSpPr>
        <p:spPr>
          <a:xfrm>
            <a:off x="17387721" y="8854840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B9D198CA-E110-44B8-9807-75BA7F684B5A}"/>
              </a:ext>
            </a:extLst>
          </p:cNvPr>
          <p:cNvSpPr/>
          <p:nvPr/>
        </p:nvSpPr>
        <p:spPr>
          <a:xfrm>
            <a:off x="22371893" y="5942634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55E71FAE-38A1-42E0-872B-CBF0512100EE}"/>
              </a:ext>
            </a:extLst>
          </p:cNvPr>
          <p:cNvSpPr/>
          <p:nvPr/>
        </p:nvSpPr>
        <p:spPr>
          <a:xfrm>
            <a:off x="21622298" y="6074851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D89FA708-4071-4A5E-877B-9ED309B4F55C}"/>
              </a:ext>
            </a:extLst>
          </p:cNvPr>
          <p:cNvSpPr/>
          <p:nvPr/>
        </p:nvSpPr>
        <p:spPr>
          <a:xfrm>
            <a:off x="17115490" y="8976082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17B649F4-0013-4498-AD10-323CC864F86A}"/>
              </a:ext>
            </a:extLst>
          </p:cNvPr>
          <p:cNvSpPr/>
          <p:nvPr/>
        </p:nvSpPr>
        <p:spPr>
          <a:xfrm>
            <a:off x="2751545" y="6563351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ED1F4042-997F-4E8B-8CB5-DBC3BC423339}"/>
              </a:ext>
            </a:extLst>
          </p:cNvPr>
          <p:cNvSpPr/>
          <p:nvPr/>
        </p:nvSpPr>
        <p:spPr>
          <a:xfrm>
            <a:off x="-2601281" y="7902618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EE7BFC8F-55A2-4383-AE68-78DD5564D1E3}"/>
              </a:ext>
            </a:extLst>
          </p:cNvPr>
          <p:cNvSpPr/>
          <p:nvPr/>
        </p:nvSpPr>
        <p:spPr>
          <a:xfrm>
            <a:off x="5206617" y="6746014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Oval 161">
            <a:extLst>
              <a:ext uri="{FF2B5EF4-FFF2-40B4-BE49-F238E27FC236}">
                <a16:creationId xmlns:a16="http://schemas.microsoft.com/office/drawing/2014/main" id="{E932D25B-DC1D-45BE-A12C-799B6820E526}"/>
              </a:ext>
            </a:extLst>
          </p:cNvPr>
          <p:cNvSpPr/>
          <p:nvPr/>
        </p:nvSpPr>
        <p:spPr>
          <a:xfrm>
            <a:off x="13531711" y="7525787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5FE4C774-95F3-4219-82A6-7104637D3575}"/>
              </a:ext>
            </a:extLst>
          </p:cNvPr>
          <p:cNvSpPr/>
          <p:nvPr/>
        </p:nvSpPr>
        <p:spPr>
          <a:xfrm>
            <a:off x="2884267" y="6573041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98F40410-CEB3-4B96-83DB-414DA1E66F57}"/>
              </a:ext>
            </a:extLst>
          </p:cNvPr>
          <p:cNvSpPr/>
          <p:nvPr/>
        </p:nvSpPr>
        <p:spPr>
          <a:xfrm>
            <a:off x="9198140" y="6269137"/>
            <a:ext cx="182880" cy="1828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6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AFDFD52-CABE-42D4-9239-209110C48A18}"/>
              </a:ext>
            </a:extLst>
          </p:cNvPr>
          <p:cNvGrpSpPr/>
          <p:nvPr/>
        </p:nvGrpSpPr>
        <p:grpSpPr>
          <a:xfrm>
            <a:off x="2176472" y="2649722"/>
            <a:ext cx="1361271" cy="4306672"/>
            <a:chOff x="2176472" y="2649722"/>
            <a:chExt cx="1361271" cy="4306672"/>
          </a:xfrm>
        </p:grpSpPr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D2682CB1-DD8D-438A-9CDB-53025D23EFD7}"/>
                </a:ext>
              </a:extLst>
            </p:cNvPr>
            <p:cNvSpPr/>
            <p:nvPr/>
          </p:nvSpPr>
          <p:spPr>
            <a:xfrm>
              <a:off x="2713537" y="6682074"/>
              <a:ext cx="274320" cy="274320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38836D2-4ED4-42BF-A5AE-1749BCFD5AD9}"/>
                </a:ext>
              </a:extLst>
            </p:cNvPr>
            <p:cNvSpPr txBox="1"/>
            <p:nvPr/>
          </p:nvSpPr>
          <p:spPr>
            <a:xfrm>
              <a:off x="2176472" y="3131447"/>
              <a:ext cx="1361271" cy="3693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r>
                <a:rPr lang="en-US" sz="1800" dirty="0"/>
                <a:t>SAN JOSE</a:t>
              </a:r>
            </a:p>
          </p:txBody>
        </p:sp>
        <p:cxnSp>
          <p:nvCxnSpPr>
            <p:cNvPr id="276" name="Straight Connector 275">
              <a:extLst>
                <a:ext uri="{FF2B5EF4-FFF2-40B4-BE49-F238E27FC236}">
                  <a16:creationId xmlns:a16="http://schemas.microsoft.com/office/drawing/2014/main" id="{566A019A-6CCB-4FD7-A471-21088051AAEA}"/>
                </a:ext>
              </a:extLst>
            </p:cNvPr>
            <p:cNvCxnSpPr>
              <a:cxnSpLocks/>
            </p:cNvCxnSpPr>
            <p:nvPr/>
          </p:nvCxnSpPr>
          <p:spPr>
            <a:xfrm>
              <a:off x="2842985" y="3574862"/>
              <a:ext cx="0" cy="323767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9" name="Picture 228">
              <a:extLst>
                <a:ext uri="{FF2B5EF4-FFF2-40B4-BE49-F238E27FC236}">
                  <a16:creationId xmlns:a16="http://schemas.microsoft.com/office/drawing/2014/main" id="{6CA747D3-10D0-4994-9CFE-DE3281171D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03" t="-2" r="11717" b="-2923"/>
            <a:stretch/>
          </p:blipFill>
          <p:spPr>
            <a:xfrm>
              <a:off x="2508036" y="2649722"/>
              <a:ext cx="726202" cy="561125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801EDC6-EB2E-41BD-A674-8B34D6867D34}"/>
              </a:ext>
            </a:extLst>
          </p:cNvPr>
          <p:cNvGrpSpPr/>
          <p:nvPr/>
        </p:nvGrpSpPr>
        <p:grpSpPr>
          <a:xfrm>
            <a:off x="4588636" y="2649722"/>
            <a:ext cx="1361271" cy="4432609"/>
            <a:chOff x="4588636" y="2649722"/>
            <a:chExt cx="1361271" cy="4432609"/>
          </a:xfrm>
        </p:grpSpPr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88ECFD21-97FF-4EA3-BD31-528BA22EB419}"/>
                </a:ext>
              </a:extLst>
            </p:cNvPr>
            <p:cNvSpPr/>
            <p:nvPr/>
          </p:nvSpPr>
          <p:spPr>
            <a:xfrm>
              <a:off x="5144572" y="6808011"/>
              <a:ext cx="274320" cy="274320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2501C313-AAB1-4377-A00F-88761C3FA023}"/>
                </a:ext>
              </a:extLst>
            </p:cNvPr>
            <p:cNvSpPr txBox="1"/>
            <p:nvPr/>
          </p:nvSpPr>
          <p:spPr>
            <a:xfrm>
              <a:off x="4588636" y="3131447"/>
              <a:ext cx="1361271" cy="3693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r>
                <a:rPr lang="en-US" sz="1800" dirty="0"/>
                <a:t>VIRGINIA</a:t>
              </a:r>
            </a:p>
          </p:txBody>
        </p:sp>
        <p:cxnSp>
          <p:nvCxnSpPr>
            <p:cNvPr id="272" name="Straight Connector 271">
              <a:extLst>
                <a:ext uri="{FF2B5EF4-FFF2-40B4-BE49-F238E27FC236}">
                  <a16:creationId xmlns:a16="http://schemas.microsoft.com/office/drawing/2014/main" id="{4921FC29-648A-422D-97A0-AF3BC98E6163}"/>
                </a:ext>
              </a:extLst>
            </p:cNvPr>
            <p:cNvCxnSpPr>
              <a:cxnSpLocks/>
            </p:cNvCxnSpPr>
            <p:nvPr/>
          </p:nvCxnSpPr>
          <p:spPr>
            <a:xfrm>
              <a:off x="5272367" y="3574862"/>
              <a:ext cx="0" cy="323767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0" name="Picture 229">
              <a:extLst>
                <a:ext uri="{FF2B5EF4-FFF2-40B4-BE49-F238E27FC236}">
                  <a16:creationId xmlns:a16="http://schemas.microsoft.com/office/drawing/2014/main" id="{996AFDCB-EAAD-484E-96D2-C3DD53952A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03" t="-2" r="11717" b="-2923"/>
            <a:stretch/>
          </p:blipFill>
          <p:spPr>
            <a:xfrm>
              <a:off x="4918631" y="2649722"/>
              <a:ext cx="726202" cy="561125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AE495B9-663E-41AA-A11F-B9448CA9308B}"/>
              </a:ext>
            </a:extLst>
          </p:cNvPr>
          <p:cNvGrpSpPr/>
          <p:nvPr/>
        </p:nvGrpSpPr>
        <p:grpSpPr>
          <a:xfrm>
            <a:off x="8803354" y="2649722"/>
            <a:ext cx="1361271" cy="3900490"/>
            <a:chOff x="8803354" y="2649722"/>
            <a:chExt cx="1361271" cy="3900490"/>
          </a:xfrm>
        </p:grpSpPr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181ADE99-0742-45B8-872C-83C18BF9F508}"/>
                </a:ext>
              </a:extLst>
            </p:cNvPr>
            <p:cNvSpPr/>
            <p:nvPr/>
          </p:nvSpPr>
          <p:spPr>
            <a:xfrm>
              <a:off x="9337088" y="6275892"/>
              <a:ext cx="274320" cy="274320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3899852E-FC88-4065-9439-03172F763594}"/>
                </a:ext>
              </a:extLst>
            </p:cNvPr>
            <p:cNvCxnSpPr>
              <a:cxnSpLocks/>
            </p:cNvCxnSpPr>
            <p:nvPr/>
          </p:nvCxnSpPr>
          <p:spPr>
            <a:xfrm>
              <a:off x="9483063" y="3577113"/>
              <a:ext cx="374" cy="271629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A152F380-A858-451F-8503-D60EDAC9D7C4}"/>
                </a:ext>
              </a:extLst>
            </p:cNvPr>
            <p:cNvSpPr txBox="1"/>
            <p:nvPr/>
          </p:nvSpPr>
          <p:spPr>
            <a:xfrm>
              <a:off x="8803354" y="3131447"/>
              <a:ext cx="1361271" cy="3693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r>
                <a:rPr lang="en-US" sz="1800" dirty="0"/>
                <a:t>LONDON</a:t>
              </a:r>
            </a:p>
          </p:txBody>
        </p:sp>
        <p:pic>
          <p:nvPicPr>
            <p:cNvPr id="231" name="Picture 230">
              <a:extLst>
                <a:ext uri="{FF2B5EF4-FFF2-40B4-BE49-F238E27FC236}">
                  <a16:creationId xmlns:a16="http://schemas.microsoft.com/office/drawing/2014/main" id="{DCBA705C-F070-4CA7-BA59-FA5DE9EE3F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03" t="-2" r="11717" b="-2923"/>
            <a:stretch/>
          </p:blipFill>
          <p:spPr>
            <a:xfrm>
              <a:off x="9131908" y="2649722"/>
              <a:ext cx="726202" cy="561125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2F2400-064B-4B0F-978D-19CE09FB2F2F}"/>
              </a:ext>
            </a:extLst>
          </p:cNvPr>
          <p:cNvGrpSpPr/>
          <p:nvPr/>
        </p:nvGrpSpPr>
        <p:grpSpPr>
          <a:xfrm>
            <a:off x="16149309" y="2649722"/>
            <a:ext cx="1361271" cy="4591330"/>
            <a:chOff x="16149309" y="2649722"/>
            <a:chExt cx="1361271" cy="4591330"/>
          </a:xfrm>
        </p:grpSpPr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421F6E92-DA67-4C6E-8E22-7F95EC462A5E}"/>
                </a:ext>
              </a:extLst>
            </p:cNvPr>
            <p:cNvSpPr/>
            <p:nvPr/>
          </p:nvSpPr>
          <p:spPr>
            <a:xfrm>
              <a:off x="16703977" y="6966732"/>
              <a:ext cx="274320" cy="274320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4" name="Straight Connector 273">
              <a:extLst>
                <a:ext uri="{FF2B5EF4-FFF2-40B4-BE49-F238E27FC236}">
                  <a16:creationId xmlns:a16="http://schemas.microsoft.com/office/drawing/2014/main" id="{40B05B16-675E-4FE5-A188-02EB5F89D352}"/>
                </a:ext>
              </a:extLst>
            </p:cNvPr>
            <p:cNvCxnSpPr>
              <a:cxnSpLocks/>
            </p:cNvCxnSpPr>
            <p:nvPr/>
          </p:nvCxnSpPr>
          <p:spPr>
            <a:xfrm>
              <a:off x="16843119" y="3574862"/>
              <a:ext cx="0" cy="341397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B7D8CF4F-CE0A-4C9C-9FFD-FE846782447F}"/>
                </a:ext>
              </a:extLst>
            </p:cNvPr>
            <p:cNvSpPr txBox="1"/>
            <p:nvPr/>
          </p:nvSpPr>
          <p:spPr>
            <a:xfrm>
              <a:off x="16149309" y="3131447"/>
              <a:ext cx="1361271" cy="3693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r>
                <a:rPr lang="en-US" sz="1800" dirty="0"/>
                <a:t>TOKYO</a:t>
              </a:r>
            </a:p>
          </p:txBody>
        </p:sp>
        <p:pic>
          <p:nvPicPr>
            <p:cNvPr id="232" name="Picture 231">
              <a:extLst>
                <a:ext uri="{FF2B5EF4-FFF2-40B4-BE49-F238E27FC236}">
                  <a16:creationId xmlns:a16="http://schemas.microsoft.com/office/drawing/2014/main" id="{A004A2CC-8441-4D5D-A84C-2BDD19DB75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03" t="-2" r="11717" b="-2923"/>
            <a:stretch/>
          </p:blipFill>
          <p:spPr>
            <a:xfrm>
              <a:off x="16469510" y="2649722"/>
              <a:ext cx="726202" cy="561125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ABF0796-F577-4D3F-939F-A68AF51CA91C}"/>
              </a:ext>
            </a:extLst>
          </p:cNvPr>
          <p:cNvGrpSpPr/>
          <p:nvPr/>
        </p:nvGrpSpPr>
        <p:grpSpPr>
          <a:xfrm>
            <a:off x="17394336" y="2649722"/>
            <a:ext cx="1470642" cy="6477664"/>
            <a:chOff x="17394336" y="2649722"/>
            <a:chExt cx="1470642" cy="6477664"/>
          </a:xfrm>
        </p:grpSpPr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4980E9AE-7738-4155-B0CE-2D76982BE97A}"/>
                </a:ext>
              </a:extLst>
            </p:cNvPr>
            <p:cNvSpPr/>
            <p:nvPr/>
          </p:nvSpPr>
          <p:spPr>
            <a:xfrm>
              <a:off x="17394336" y="8853066"/>
              <a:ext cx="274320" cy="274320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5" name="Straight Connector 274">
              <a:extLst>
                <a:ext uri="{FF2B5EF4-FFF2-40B4-BE49-F238E27FC236}">
                  <a16:creationId xmlns:a16="http://schemas.microsoft.com/office/drawing/2014/main" id="{9BB978F5-3E6C-4678-AD47-EFE428749708}"/>
                </a:ext>
              </a:extLst>
            </p:cNvPr>
            <p:cNvCxnSpPr>
              <a:cxnSpLocks/>
            </p:cNvCxnSpPr>
            <p:nvPr/>
          </p:nvCxnSpPr>
          <p:spPr>
            <a:xfrm>
              <a:off x="17526069" y="4304084"/>
              <a:ext cx="0" cy="460022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DE346749-1DC8-451D-ADCE-28DEF120BF4F}"/>
                </a:ext>
              </a:extLst>
            </p:cNvPr>
            <p:cNvSpPr txBox="1"/>
            <p:nvPr/>
          </p:nvSpPr>
          <p:spPr>
            <a:xfrm>
              <a:off x="17503707" y="3131447"/>
              <a:ext cx="1361271" cy="3693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r>
                <a:rPr lang="en-US" sz="1800" dirty="0"/>
                <a:t>SYDNEY</a:t>
              </a:r>
            </a:p>
          </p:txBody>
        </p: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F3D2FAC8-7830-4664-886F-5581ED56CE6A}"/>
                </a:ext>
              </a:extLst>
            </p:cNvPr>
            <p:cNvCxnSpPr>
              <a:cxnSpLocks/>
            </p:cNvCxnSpPr>
            <p:nvPr/>
          </p:nvCxnSpPr>
          <p:spPr>
            <a:xfrm>
              <a:off x="18159804" y="3560867"/>
              <a:ext cx="0" cy="77448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A59097F-B280-4319-AC60-8E069509DAED}"/>
                </a:ext>
              </a:extLst>
            </p:cNvPr>
            <p:cNvCxnSpPr>
              <a:cxnSpLocks/>
            </p:cNvCxnSpPr>
            <p:nvPr/>
          </p:nvCxnSpPr>
          <p:spPr>
            <a:xfrm>
              <a:off x="17535122" y="4322189"/>
              <a:ext cx="649220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3" name="Picture 232">
              <a:extLst>
                <a:ext uri="{FF2B5EF4-FFF2-40B4-BE49-F238E27FC236}">
                  <a16:creationId xmlns:a16="http://schemas.microsoft.com/office/drawing/2014/main" id="{3E5A0A08-C942-4908-A5C3-8F55373B48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03" t="-2" r="11717" b="-2923"/>
            <a:stretch/>
          </p:blipFill>
          <p:spPr>
            <a:xfrm>
              <a:off x="17794870" y="2649722"/>
              <a:ext cx="726202" cy="56112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C3E7A2D-05A5-4042-B061-D2805CF398E4}"/>
              </a:ext>
            </a:extLst>
          </p:cNvPr>
          <p:cNvGrpSpPr/>
          <p:nvPr/>
        </p:nvGrpSpPr>
        <p:grpSpPr>
          <a:xfrm>
            <a:off x="2064734" y="6637400"/>
            <a:ext cx="1794081" cy="4441773"/>
            <a:chOff x="2064734" y="6637400"/>
            <a:chExt cx="1794081" cy="4441773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34CCEC97-0F7B-4F42-83C4-9B2A3362DEFD}"/>
                </a:ext>
              </a:extLst>
            </p:cNvPr>
            <p:cNvSpPr txBox="1"/>
            <p:nvPr/>
          </p:nvSpPr>
          <p:spPr>
            <a:xfrm>
              <a:off x="2064734" y="10214075"/>
              <a:ext cx="17940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r>
                <a:rPr lang="en-US" sz="1800" dirty="0"/>
                <a:t>SAN FRANCISCO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C262AB3-1F21-4A83-BC53-D14B9456D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6178" y="10650410"/>
              <a:ext cx="1211194" cy="428763"/>
            </a:xfrm>
            <a:prstGeom prst="rect">
              <a:avLst/>
            </a:prstGeom>
          </p:spPr>
        </p:pic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FAC6E985-5F45-46CD-983C-EFFF850A4C2F}"/>
                </a:ext>
              </a:extLst>
            </p:cNvPr>
            <p:cNvCxnSpPr>
              <a:cxnSpLocks/>
            </p:cNvCxnSpPr>
            <p:nvPr/>
          </p:nvCxnSpPr>
          <p:spPr>
            <a:xfrm>
              <a:off x="2959089" y="6837454"/>
              <a:ext cx="0" cy="33228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336F1982-A986-4C7E-BA7A-74735C70FFBF}"/>
                </a:ext>
              </a:extLst>
            </p:cNvPr>
            <p:cNvSpPr/>
            <p:nvPr/>
          </p:nvSpPr>
          <p:spPr>
            <a:xfrm>
              <a:off x="2814043" y="6637400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D15D5B8-B48C-4BB9-8EB3-87337C2E15DD}"/>
              </a:ext>
            </a:extLst>
          </p:cNvPr>
          <p:cNvGrpSpPr/>
          <p:nvPr/>
        </p:nvGrpSpPr>
        <p:grpSpPr>
          <a:xfrm>
            <a:off x="8828078" y="6273454"/>
            <a:ext cx="1077286" cy="4840447"/>
            <a:chOff x="8828078" y="6273454"/>
            <a:chExt cx="1077286" cy="484044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2D4D4E-F4D8-46E2-BF45-F3F7B6F581C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4812" y="10636257"/>
              <a:ext cx="1010552" cy="477644"/>
            </a:xfrm>
            <a:prstGeom prst="rect">
              <a:avLst/>
            </a:prstGeom>
          </p:spPr>
        </p:pic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3EDC2CE-7982-41BB-879D-676B6CCF65FD}"/>
                </a:ext>
              </a:extLst>
            </p:cNvPr>
            <p:cNvSpPr txBox="1"/>
            <p:nvPr/>
          </p:nvSpPr>
          <p:spPr>
            <a:xfrm>
              <a:off x="8828078" y="10214075"/>
              <a:ext cx="10486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r>
                <a:rPr lang="en-US" sz="1800" dirty="0"/>
                <a:t>LONDON</a:t>
              </a:r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id="{F0F65C3A-DD89-4E19-B542-2FDA3A3E780B}"/>
                </a:ext>
              </a:extLst>
            </p:cNvPr>
            <p:cNvSpPr/>
            <p:nvPr/>
          </p:nvSpPr>
          <p:spPr>
            <a:xfrm>
              <a:off x="9204466" y="6273454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0" name="Straight Connector 279">
              <a:extLst>
                <a:ext uri="{FF2B5EF4-FFF2-40B4-BE49-F238E27FC236}">
                  <a16:creationId xmlns:a16="http://schemas.microsoft.com/office/drawing/2014/main" id="{5C0E71C6-0803-4161-8EB4-362ACB76E4D2}"/>
                </a:ext>
              </a:extLst>
            </p:cNvPr>
            <p:cNvCxnSpPr>
              <a:cxnSpLocks/>
            </p:cNvCxnSpPr>
            <p:nvPr/>
          </p:nvCxnSpPr>
          <p:spPr>
            <a:xfrm>
              <a:off x="9336956" y="6513591"/>
              <a:ext cx="0" cy="3646663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848CBF7-B40B-4462-B078-500C80503719}"/>
              </a:ext>
            </a:extLst>
          </p:cNvPr>
          <p:cNvGrpSpPr/>
          <p:nvPr/>
        </p:nvGrpSpPr>
        <p:grpSpPr>
          <a:xfrm>
            <a:off x="12884468" y="7532721"/>
            <a:ext cx="1420581" cy="3627397"/>
            <a:chOff x="12884468" y="7532721"/>
            <a:chExt cx="1420581" cy="3627397"/>
          </a:xfrm>
        </p:grpSpPr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9C3C7798-E760-4F7A-BC11-6BDC3260E4F6}"/>
                </a:ext>
              </a:extLst>
            </p:cNvPr>
            <p:cNvSpPr/>
            <p:nvPr/>
          </p:nvSpPr>
          <p:spPr>
            <a:xfrm>
              <a:off x="13460246" y="7532721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48FEFE7-44C1-4143-8A8D-1BA2A9F72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0521" y="10585599"/>
              <a:ext cx="1033168" cy="574519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F70D3582-0A17-42B8-828D-3C7DC7A54450}"/>
                </a:ext>
              </a:extLst>
            </p:cNvPr>
            <p:cNvSpPr txBox="1"/>
            <p:nvPr/>
          </p:nvSpPr>
          <p:spPr>
            <a:xfrm>
              <a:off x="12884468" y="10214075"/>
              <a:ext cx="14205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r>
                <a:rPr lang="en-US" sz="1800" dirty="0"/>
                <a:t>BANGALORE</a:t>
              </a:r>
            </a:p>
          </p:txBody>
        </p:sp>
        <p:cxnSp>
          <p:nvCxnSpPr>
            <p:cNvPr id="282" name="Straight Connector 281">
              <a:extLst>
                <a:ext uri="{FF2B5EF4-FFF2-40B4-BE49-F238E27FC236}">
                  <a16:creationId xmlns:a16="http://schemas.microsoft.com/office/drawing/2014/main" id="{9C438BA8-560A-4070-9463-FCBF5168175D}"/>
                </a:ext>
              </a:extLst>
            </p:cNvPr>
            <p:cNvCxnSpPr>
              <a:cxnSpLocks/>
            </p:cNvCxnSpPr>
            <p:nvPr/>
          </p:nvCxnSpPr>
          <p:spPr>
            <a:xfrm>
              <a:off x="13597406" y="7723273"/>
              <a:ext cx="0" cy="2436981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E81BD5F-D7B6-4FF4-A196-EFEA8D288F96}"/>
              </a:ext>
            </a:extLst>
          </p:cNvPr>
          <p:cNvGrpSpPr/>
          <p:nvPr/>
        </p:nvGrpSpPr>
        <p:grpSpPr>
          <a:xfrm>
            <a:off x="17112538" y="8963930"/>
            <a:ext cx="2563521" cy="2265247"/>
            <a:chOff x="17112538" y="8963930"/>
            <a:chExt cx="2563521" cy="2265247"/>
          </a:xfrm>
        </p:grpSpPr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AC063AF2-552C-498B-8B1B-F3450590FADE}"/>
                </a:ext>
              </a:extLst>
            </p:cNvPr>
            <p:cNvSpPr/>
            <p:nvPr/>
          </p:nvSpPr>
          <p:spPr>
            <a:xfrm>
              <a:off x="17112538" y="8963930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1A568FE4-7CC7-473D-9EDE-BD853398E5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70" t="59309" r="12619" b="14384"/>
            <a:stretch/>
          </p:blipFill>
          <p:spPr>
            <a:xfrm>
              <a:off x="18681726" y="10798877"/>
              <a:ext cx="994333" cy="338840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0139116-5B38-4B46-BD2E-373E4624CA01}"/>
                </a:ext>
              </a:extLst>
            </p:cNvPr>
            <p:cNvSpPr txBox="1"/>
            <p:nvPr/>
          </p:nvSpPr>
          <p:spPr>
            <a:xfrm>
              <a:off x="17957954" y="10214075"/>
              <a:ext cx="1428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r>
                <a:rPr lang="en-US" sz="1800" dirty="0"/>
                <a:t>MELBOURNE</a:t>
              </a:r>
            </a:p>
          </p:txBody>
        </p:sp>
        <p:pic>
          <p:nvPicPr>
            <p:cNvPr id="271" name="Picture 270">
              <a:extLst>
                <a:ext uri="{FF2B5EF4-FFF2-40B4-BE49-F238E27FC236}">
                  <a16:creationId xmlns:a16="http://schemas.microsoft.com/office/drawing/2014/main" id="{4252A046-F920-460A-91CA-CE8B10D7DC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70" t="6417" r="12619" b="44821"/>
            <a:stretch/>
          </p:blipFill>
          <p:spPr>
            <a:xfrm>
              <a:off x="17660805" y="10601120"/>
              <a:ext cx="994333" cy="628057"/>
            </a:xfrm>
            <a:prstGeom prst="rect">
              <a:avLst/>
            </a:prstGeom>
          </p:spPr>
        </p:pic>
        <p:cxnSp>
          <p:nvCxnSpPr>
            <p:cNvPr id="290" name="Straight Connector 289">
              <a:extLst>
                <a:ext uri="{FF2B5EF4-FFF2-40B4-BE49-F238E27FC236}">
                  <a16:creationId xmlns:a16="http://schemas.microsoft.com/office/drawing/2014/main" id="{8E02D02C-22B1-4BD9-ABE4-D133316BF203}"/>
                </a:ext>
              </a:extLst>
            </p:cNvPr>
            <p:cNvCxnSpPr>
              <a:cxnSpLocks/>
            </p:cNvCxnSpPr>
            <p:nvPr/>
          </p:nvCxnSpPr>
          <p:spPr>
            <a:xfrm>
              <a:off x="17259130" y="9101090"/>
              <a:ext cx="0" cy="64411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283">
              <a:extLst>
                <a:ext uri="{FF2B5EF4-FFF2-40B4-BE49-F238E27FC236}">
                  <a16:creationId xmlns:a16="http://schemas.microsoft.com/office/drawing/2014/main" id="{9552E109-FD10-4DE9-84B4-E95E4FF866A9}"/>
                </a:ext>
              </a:extLst>
            </p:cNvPr>
            <p:cNvCxnSpPr>
              <a:cxnSpLocks/>
            </p:cNvCxnSpPr>
            <p:nvPr/>
          </p:nvCxnSpPr>
          <p:spPr>
            <a:xfrm>
              <a:off x="18659024" y="9721521"/>
              <a:ext cx="0" cy="4466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748608A-87A6-40DE-9775-D597FF74533A}"/>
                </a:ext>
              </a:extLst>
            </p:cNvPr>
            <p:cNvCxnSpPr>
              <a:cxnSpLocks/>
            </p:cNvCxnSpPr>
            <p:nvPr/>
          </p:nvCxnSpPr>
          <p:spPr>
            <a:xfrm>
              <a:off x="17259130" y="9726284"/>
              <a:ext cx="1418989" cy="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37EE4BD-3232-48E8-9916-CE5634358ED5}"/>
              </a:ext>
            </a:extLst>
          </p:cNvPr>
          <p:cNvGrpSpPr/>
          <p:nvPr/>
        </p:nvGrpSpPr>
        <p:grpSpPr>
          <a:xfrm>
            <a:off x="16204832" y="6960224"/>
            <a:ext cx="934009" cy="4177124"/>
            <a:chOff x="16204832" y="6960224"/>
            <a:chExt cx="934009" cy="417712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06DBF8E-92B4-4958-A54F-5BF41F9F74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77"/>
            <a:stretch/>
          </p:blipFill>
          <p:spPr>
            <a:xfrm>
              <a:off x="16204832" y="10594688"/>
              <a:ext cx="934009" cy="542660"/>
            </a:xfrm>
            <a:prstGeom prst="rect">
              <a:avLst/>
            </a:prstGeom>
          </p:spPr>
        </p:pic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F4AF218-1239-4FBC-B65D-9F0080823DBA}"/>
                </a:ext>
              </a:extLst>
            </p:cNvPr>
            <p:cNvSpPr txBox="1"/>
            <p:nvPr/>
          </p:nvSpPr>
          <p:spPr>
            <a:xfrm>
              <a:off x="16256805" y="10214075"/>
              <a:ext cx="8820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r>
                <a:rPr lang="en-US" sz="1800" dirty="0"/>
                <a:t>TOKYO</a:t>
              </a:r>
            </a:p>
          </p:txBody>
        </p:sp>
        <p:cxnSp>
          <p:nvCxnSpPr>
            <p:cNvPr id="297" name="Straight Connector 296">
              <a:extLst>
                <a:ext uri="{FF2B5EF4-FFF2-40B4-BE49-F238E27FC236}">
                  <a16:creationId xmlns:a16="http://schemas.microsoft.com/office/drawing/2014/main" id="{A4B79E87-E8AE-4011-9788-4C6353536FAE}"/>
                </a:ext>
              </a:extLst>
            </p:cNvPr>
            <p:cNvCxnSpPr>
              <a:cxnSpLocks/>
            </p:cNvCxnSpPr>
            <p:nvPr/>
          </p:nvCxnSpPr>
          <p:spPr>
            <a:xfrm>
              <a:off x="16712601" y="7082930"/>
              <a:ext cx="0" cy="3077324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66334668-F67F-4FA9-BB48-47EE3B49576D}"/>
                </a:ext>
              </a:extLst>
            </p:cNvPr>
            <p:cNvSpPr/>
            <p:nvPr/>
          </p:nvSpPr>
          <p:spPr>
            <a:xfrm>
              <a:off x="16580741" y="6960224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7E62B34-88E2-4186-8A2A-E6375600DF44}"/>
              </a:ext>
            </a:extLst>
          </p:cNvPr>
          <p:cNvGrpSpPr/>
          <p:nvPr/>
        </p:nvGrpSpPr>
        <p:grpSpPr>
          <a:xfrm>
            <a:off x="4422055" y="6785306"/>
            <a:ext cx="1983876" cy="4310148"/>
            <a:chOff x="4422055" y="6785306"/>
            <a:chExt cx="1983876" cy="4310148"/>
          </a:xfrm>
        </p:grpSpPr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26ED2EE0-4AF2-49A4-BC63-3958CAB264E0}"/>
                </a:ext>
              </a:extLst>
            </p:cNvPr>
            <p:cNvSpPr txBox="1"/>
            <p:nvPr/>
          </p:nvSpPr>
          <p:spPr>
            <a:xfrm>
              <a:off x="4422055" y="10214075"/>
              <a:ext cx="1983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r>
                <a:rPr lang="en-US" sz="1800" dirty="0"/>
                <a:t>WASHINGTON, DC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5506E2D-C319-4200-AA85-AC8F5EC6AF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295" y="10653673"/>
              <a:ext cx="978338" cy="441781"/>
            </a:xfrm>
            <a:prstGeom prst="rect">
              <a:avLst/>
            </a:prstGeom>
          </p:spPr>
        </p:pic>
        <p:cxnSp>
          <p:nvCxnSpPr>
            <p:cNvPr id="279" name="Straight Connector 278">
              <a:extLst>
                <a:ext uri="{FF2B5EF4-FFF2-40B4-BE49-F238E27FC236}">
                  <a16:creationId xmlns:a16="http://schemas.microsoft.com/office/drawing/2014/main" id="{1FB13BDE-1686-4746-9ABB-C6B5937B26A9}"/>
                </a:ext>
              </a:extLst>
            </p:cNvPr>
            <p:cNvCxnSpPr>
              <a:cxnSpLocks/>
            </p:cNvCxnSpPr>
            <p:nvPr/>
          </p:nvCxnSpPr>
          <p:spPr>
            <a:xfrm>
              <a:off x="5403044" y="6837454"/>
              <a:ext cx="0" cy="3322800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0AD103DF-B1DD-49E5-B0FE-324ED4F15F41}"/>
                </a:ext>
              </a:extLst>
            </p:cNvPr>
            <p:cNvSpPr/>
            <p:nvPr/>
          </p:nvSpPr>
          <p:spPr>
            <a:xfrm>
              <a:off x="5257666" y="6785306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041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9015E-6 -3.367E-7 C 0.21565 -0.19276 0.57509 -0.12584 0.68675 0.03353 C 0.5458 -0.1438 0.21691 -0.16667 -0.00135 -0.00533 " pathEditMode="relative" rAng="0" ptsTypes="AAA">
                                      <p:cBhvr>
                                        <p:cTn id="95" dur="225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70" y="-4223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3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922 -0.0383 C 0.43264 -0.07688 0.62073 0.02062 0.70049 0.20216 C 0.63834 0.06846 0.49479 -0.07562 0.30922 -0.03648 " pathEditMode="relative" rAng="0" ptsTypes="AAA">
                                      <p:cBhvr>
                                        <p:cTn id="97" dur="1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59" y="11602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3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5464E-6 -4.69136E-6 C 0.21179 -0.15726 0.4287 -0.07295 0.56752 0.00491 C 0.41401 -0.08585 0.20302 -0.14155 -0.00094 -0.00547 " pathEditMode="relative" rAng="0" ptsTypes="AAA">
                                      <p:cBhvr>
                                        <p:cTn id="99" dur="175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24" y="-419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53 -0.00519 C 0.03482 0.03452 0.08425 0.15895 0.20744 0.1062 C 0.14719 0.11953 0.08401 0.13496 0.00221 -0.00449 " pathEditMode="relative" rAng="0" ptsTypes="AAA">
                                      <p:cBhvr>
                                        <p:cTn id="101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94" y="620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3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 -0.00322 C -0.03735 -0.08768 -0.09744 -0.14295 -0.19662 -0.1191 C -0.10565 -0.14351 -0.02716 -0.07379 -3.55654E-6 -4.33221E-6 " pathEditMode="relative" rAng="0" ptsTypes="AAA">
                                      <p:cBhvr>
                                        <p:cTn id="103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0" y="-592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3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11 -0.00182 C -0.11323 0.01936 -0.20625 0.14646 -0.24605 0.25589 C -0.20467 0.13791 -0.13519 0.04153 -4.92735E-7 8.41751E-7 " pathEditMode="relative" rAng="0" ptsTypes="AAA">
                                      <p:cBhvr>
                                        <p:cTn id="105" dur="1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58" y="12879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929 0.07787 C -0.12026 -0.02904 -0.05591 0.00491 -0.0004 -0.00168 C -0.0195 0.00042 -0.10068 -0.0324 -0.24976 0.07534 " pathEditMode="relative" rAng="0" ptsTypes="AAA">
                                      <p:cBhvr>
                                        <p:cTn id="107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1" y="-413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3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27 -0.19866 C -0.55488 -0.12823 -0.27693 0.05303 -0.00158 -0.00491 C -0.2605 0.05415 -0.53387 -0.11687 -0.59476 -0.19599 " pathEditMode="relative" rAng="0" ptsTypes="AAA">
                                      <p:cBhvr>
                                        <p:cTn id="109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54" y="10283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37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72339 -0.20034 C -0.57162 0.0115 -0.09981 0.10676 0.00348 0.00056 C -0.19385 0.14029 -0.64213 -0.06664 -0.72339 -0.19893 " pathEditMode="relative" rAng="0" ptsTypes="AAA">
                                      <p:cBhvr>
                                        <p:cTn id="111" dur="2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39" y="1236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3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548 -0.05752 C -0.07676 -0.07014 -0.05662 -0.03212 -0.00048 -0.00224 C -0.05283 -0.04166 -0.11008 -0.0679 -0.23595 -0.06032 " pathEditMode="relative" rAng="0" ptsTypes="AAA">
                                      <p:cBhvr>
                                        <p:cTn id="113" dur="1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26" y="2553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3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084 -0.1149 C 0.14182 -0.12739 0.13471 -0.10087 0.01453 -0.01978 C 0.158 -0.12682 0.2008 -0.13398 0.27685 -0.11644 " pathEditMode="relative" rAng="0" ptsTypes="AAA">
                                      <p:cBhvr>
                                        <p:cTn id="115" dur="1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16" y="430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3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42 0.16035 C 0.03032 0.05443 0.0206 0.01852 -0.00277 -0.00098 C 0.02779 0.02525 0.03474 0.08768 0.03198 0.15586 " pathEditMode="relative" rAng="0" ptsTypes="AAA">
                                      <p:cBhvr>
                                        <p:cTn id="11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4" y="-8067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7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1513 -0.01305 C -0.06617 -0.02708 -0.05053 -0.03185 -0.01097 -0.00155 C -0.04959 -0.03087 -0.07809 -0.02834 -0.11773 -0.01193 " pathEditMode="relative" rAng="0" ptsTypes="AAA">
                                      <p:cBhvr>
                                        <p:cTn id="119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77" y="14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37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9514E-8 -8.97868E-8 C -0.17783 -0.16737 -0.31854 -0.18238 -0.52645 -0.09063 C -0.29209 -0.2016 -0.13274 -0.12514 0.00261 -0.00084 " pathEditMode="relative" rAng="0" ptsTypes="AAA">
                                      <p:cBhvr>
                                        <p:cTn id="121" dur="1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92" y="-733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3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351 -0.05359 C 0.10937 -0.09203 0.0349 -0.06832 0.00047 -1.54882E-6 C 0.03332 -0.07141 0.09476 -0.09091 0.15193 -0.05457 " pathEditMode="relative" rAng="0" ptsTypes="AAA">
                                      <p:cBhvr>
                                        <p:cTn id="123" dur="1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2" y="1726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37" presetClass="pat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31617 -0.02526 C 0.22741 -0.12094 0.06412 -0.06061 0.00024 0.00476 C 0.04509 -0.02428 0.18217 -0.14044 0.31562 -0.03073 " pathEditMode="relative" rAng="0" ptsTypes="AAA">
                                      <p:cBhvr>
                                        <p:cTn id="125" dur="1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1" y="-1094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37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6829 0.05822 C 0.29272 -0.00393 0.10384 -0.03479 0.00308 -0.00098 C 0.10857 -0.03143 0.29698 -0.00645 0.36718 0.05948 " pathEditMode="relative" rAng="0" ptsTypes="AAA">
                                      <p:cBhvr>
                                        <p:cTn id="127" dur="1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64" y="-36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57" grpId="1" animBg="1"/>
      <p:bldP spid="160" grpId="0" animBg="1"/>
      <p:bldP spid="160" grpId="1" animBg="1"/>
      <p:bldP spid="163" grpId="0" animBg="1"/>
      <p:bldP spid="163" grpId="1" animBg="1"/>
      <p:bldP spid="439" grpId="0" animBg="1"/>
      <p:bldP spid="439" grpId="1" animBg="1"/>
      <p:bldP spid="441" grpId="0" animBg="1"/>
      <p:bldP spid="441" grpId="1" animBg="1"/>
      <p:bldP spid="442" grpId="0" animBg="1"/>
      <p:bldP spid="442" grpId="1" animBg="1"/>
      <p:bldP spid="140" grpId="0" animBg="1"/>
      <p:bldP spid="140" grpId="1" animBg="1"/>
      <p:bldP spid="150" grpId="0" animBg="1"/>
      <p:bldP spid="150" grpId="1" animBg="1"/>
      <p:bldP spid="151" grpId="0" animBg="1"/>
      <p:bldP spid="151" grpId="1" animBg="1"/>
      <p:bldP spid="153" grpId="0" animBg="1"/>
      <p:bldP spid="153" grpId="1" animBg="1"/>
      <p:bldP spid="155" grpId="0" animBg="1"/>
      <p:bldP spid="155" grpId="1" animBg="1"/>
      <p:bldP spid="158" grpId="0" animBg="1"/>
      <p:bldP spid="158" grpId="1" animBg="1"/>
      <p:bldP spid="159" grpId="0" animBg="1"/>
      <p:bldP spid="159" grpId="1" animBg="1"/>
      <p:bldP spid="161" grpId="0" animBg="1"/>
      <p:bldP spid="161" grpId="1" animBg="1"/>
      <p:bldP spid="162" grpId="0" animBg="1"/>
      <p:bldP spid="162" grpId="1" animBg="1"/>
      <p:bldP spid="164" grpId="0" animBg="1"/>
      <p:bldP spid="164" grpId="1" animBg="1"/>
      <p:bldP spid="165" grpId="0" animBg="1"/>
      <p:bldP spid="16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EE1545-D915-47D6-965E-F70043F76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645716"/>
            <a:ext cx="19431000" cy="6249186"/>
          </a:xfrm>
          <a:prstGeom prst="rect">
            <a:avLst/>
          </a:prstGeom>
        </p:spPr>
      </p:pic>
      <p:sp>
        <p:nvSpPr>
          <p:cNvPr id="264" name="Freeform: Shape 263">
            <a:extLst>
              <a:ext uri="{FF2B5EF4-FFF2-40B4-BE49-F238E27FC236}">
                <a16:creationId xmlns:a16="http://schemas.microsoft.com/office/drawing/2014/main" id="{65FF5749-65FA-42F0-83AC-D98F587E5C3E}"/>
              </a:ext>
            </a:extLst>
          </p:cNvPr>
          <p:cNvSpPr/>
          <p:nvPr/>
        </p:nvSpPr>
        <p:spPr>
          <a:xfrm>
            <a:off x="2894425" y="6652197"/>
            <a:ext cx="2500020" cy="271641"/>
          </a:xfrm>
          <a:custGeom>
            <a:avLst/>
            <a:gdLst>
              <a:gd name="connsiteX0" fmla="*/ 12730039 w 12730039"/>
              <a:gd name="connsiteY0" fmla="*/ 1038329 h 1666482"/>
              <a:gd name="connsiteX1" fmla="*/ 2282025 w 12730039"/>
              <a:gd name="connsiteY1" fmla="*/ 12610 h 1666482"/>
              <a:gd name="connsiteX2" fmla="*/ 0 w 12730039"/>
              <a:gd name="connsiteY2" fmla="*/ 1666482 h 1666482"/>
              <a:gd name="connsiteX0" fmla="*/ 12596884 w 12596884"/>
              <a:gd name="connsiteY0" fmla="*/ 1310601 h 1310601"/>
              <a:gd name="connsiteX1" fmla="*/ 2148870 w 12596884"/>
              <a:gd name="connsiteY1" fmla="*/ 284882 h 1310601"/>
              <a:gd name="connsiteX2" fmla="*/ 0 w 12596884"/>
              <a:gd name="connsiteY2" fmla="*/ 428007 h 1310601"/>
              <a:gd name="connsiteX0" fmla="*/ 12596884 w 12596884"/>
              <a:gd name="connsiteY0" fmla="*/ 882594 h 882594"/>
              <a:gd name="connsiteX1" fmla="*/ 0 w 12596884"/>
              <a:gd name="connsiteY1" fmla="*/ 0 h 882594"/>
              <a:gd name="connsiteX0" fmla="*/ 12596884 w 12596884"/>
              <a:gd name="connsiteY0" fmla="*/ 1337883 h 1337883"/>
              <a:gd name="connsiteX1" fmla="*/ 0 w 12596884"/>
              <a:gd name="connsiteY1" fmla="*/ 455289 h 1337883"/>
              <a:gd name="connsiteX0" fmla="*/ 12596884 w 12596884"/>
              <a:gd name="connsiteY0" fmla="*/ 1535176 h 1535176"/>
              <a:gd name="connsiteX1" fmla="*/ 0 w 12596884"/>
              <a:gd name="connsiteY1" fmla="*/ 652582 h 1535176"/>
              <a:gd name="connsiteX0" fmla="*/ 12596884 w 12596884"/>
              <a:gd name="connsiteY0" fmla="*/ 1494848 h 1494848"/>
              <a:gd name="connsiteX1" fmla="*/ 0 w 12596884"/>
              <a:gd name="connsiteY1" fmla="*/ 612254 h 1494848"/>
              <a:gd name="connsiteX0" fmla="*/ 12701506 w 12701506"/>
              <a:gd name="connsiteY0" fmla="*/ 1530447 h 1530447"/>
              <a:gd name="connsiteX1" fmla="*/ 0 w 12701506"/>
              <a:gd name="connsiteY1" fmla="*/ 600145 h 1530447"/>
              <a:gd name="connsiteX0" fmla="*/ 12701506 w 12701506"/>
              <a:gd name="connsiteY0" fmla="*/ 1497548 h 1497548"/>
              <a:gd name="connsiteX1" fmla="*/ 0 w 12701506"/>
              <a:gd name="connsiteY1" fmla="*/ 567246 h 1497548"/>
              <a:gd name="connsiteX0" fmla="*/ 12701506 w 12701506"/>
              <a:gd name="connsiteY0" fmla="*/ 1497548 h 1497548"/>
              <a:gd name="connsiteX1" fmla="*/ 0 w 12701506"/>
              <a:gd name="connsiteY1" fmla="*/ 567246 h 1497548"/>
              <a:gd name="connsiteX0" fmla="*/ 12701506 w 12701506"/>
              <a:gd name="connsiteY0" fmla="*/ 1457540 h 1457540"/>
              <a:gd name="connsiteX1" fmla="*/ 0 w 12701506"/>
              <a:gd name="connsiteY1" fmla="*/ 527238 h 1457540"/>
              <a:gd name="connsiteX0" fmla="*/ 12701506 w 12701506"/>
              <a:gd name="connsiteY0" fmla="*/ 1662439 h 1662439"/>
              <a:gd name="connsiteX1" fmla="*/ 0 w 12701506"/>
              <a:gd name="connsiteY1" fmla="*/ 732137 h 1662439"/>
              <a:gd name="connsiteX0" fmla="*/ 5223771 w 5223771"/>
              <a:gd name="connsiteY0" fmla="*/ 2061921 h 2061921"/>
              <a:gd name="connsiteX1" fmla="*/ 0 w 5223771"/>
              <a:gd name="connsiteY1" fmla="*/ 629595 h 2061921"/>
              <a:gd name="connsiteX0" fmla="*/ 4995007 w 4995007"/>
              <a:gd name="connsiteY0" fmla="*/ 1906438 h 1906438"/>
              <a:gd name="connsiteX1" fmla="*/ 0 w 4995007"/>
              <a:gd name="connsiteY1" fmla="*/ 665359 h 1906438"/>
              <a:gd name="connsiteX0" fmla="*/ 4995007 w 4995007"/>
              <a:gd name="connsiteY0" fmla="*/ 1843019 h 1843019"/>
              <a:gd name="connsiteX1" fmla="*/ 0 w 4995007"/>
              <a:gd name="connsiteY1" fmla="*/ 601940 h 1843019"/>
              <a:gd name="connsiteX0" fmla="*/ 4995007 w 4995007"/>
              <a:gd name="connsiteY0" fmla="*/ 1484064 h 1484064"/>
              <a:gd name="connsiteX1" fmla="*/ 0 w 4995007"/>
              <a:gd name="connsiteY1" fmla="*/ 242985 h 1484064"/>
              <a:gd name="connsiteX0" fmla="*/ 4995007 w 4995007"/>
              <a:gd name="connsiteY0" fmla="*/ 1421657 h 1421657"/>
              <a:gd name="connsiteX1" fmla="*/ 0 w 4995007"/>
              <a:gd name="connsiteY1" fmla="*/ 180578 h 1421657"/>
              <a:gd name="connsiteX0" fmla="*/ 7631507 w 7631507"/>
              <a:gd name="connsiteY0" fmla="*/ 1829772 h 1829772"/>
              <a:gd name="connsiteX1" fmla="*/ 0 w 7631507"/>
              <a:gd name="connsiteY1" fmla="*/ 145141 h 1829772"/>
              <a:gd name="connsiteX0" fmla="*/ 2831935 w 2831935"/>
              <a:gd name="connsiteY0" fmla="*/ 583042 h 583042"/>
              <a:gd name="connsiteX1" fmla="*/ 0 w 2831935"/>
              <a:gd name="connsiteY1" fmla="*/ 392841 h 583042"/>
              <a:gd name="connsiteX0" fmla="*/ 2831935 w 2831935"/>
              <a:gd name="connsiteY0" fmla="*/ 517288 h 517288"/>
              <a:gd name="connsiteX1" fmla="*/ 0 w 2831935"/>
              <a:gd name="connsiteY1" fmla="*/ 327087 h 517288"/>
              <a:gd name="connsiteX0" fmla="*/ 2831935 w 2831935"/>
              <a:gd name="connsiteY0" fmla="*/ 445192 h 445192"/>
              <a:gd name="connsiteX1" fmla="*/ 0 w 2831935"/>
              <a:gd name="connsiteY1" fmla="*/ 254991 h 445192"/>
              <a:gd name="connsiteX0" fmla="*/ 2831935 w 2831935"/>
              <a:gd name="connsiteY0" fmla="*/ 346450 h 346450"/>
              <a:gd name="connsiteX1" fmla="*/ 0 w 2831935"/>
              <a:gd name="connsiteY1" fmla="*/ 156249 h 346450"/>
              <a:gd name="connsiteX0" fmla="*/ 2831935 w 2831935"/>
              <a:gd name="connsiteY0" fmla="*/ 333627 h 333627"/>
              <a:gd name="connsiteX1" fmla="*/ 0 w 2831935"/>
              <a:gd name="connsiteY1" fmla="*/ 143426 h 333627"/>
              <a:gd name="connsiteX0" fmla="*/ 2831935 w 2831935"/>
              <a:gd name="connsiteY0" fmla="*/ 321942 h 321942"/>
              <a:gd name="connsiteX1" fmla="*/ 0 w 2831935"/>
              <a:gd name="connsiteY1" fmla="*/ 131741 h 321942"/>
              <a:gd name="connsiteX0" fmla="*/ 3077640 w 3077640"/>
              <a:gd name="connsiteY0" fmla="*/ 361690 h 361690"/>
              <a:gd name="connsiteX1" fmla="*/ 0 w 3077640"/>
              <a:gd name="connsiteY1" fmla="*/ 118480 h 361690"/>
              <a:gd name="connsiteX0" fmla="*/ 2990455 w 2990455"/>
              <a:gd name="connsiteY0" fmla="*/ 271641 h 271641"/>
              <a:gd name="connsiteX1" fmla="*/ 0 w 2990455"/>
              <a:gd name="connsiteY1" fmla="*/ 154327 h 27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90455" h="271641">
                <a:moveTo>
                  <a:pt x="2990455" y="271641"/>
                </a:moveTo>
                <a:cubicBezTo>
                  <a:pt x="2417262" y="-2533"/>
                  <a:pt x="1049491" y="-115713"/>
                  <a:pt x="0" y="154327"/>
                </a:cubicBezTo>
              </a:path>
            </a:pathLst>
          </a:custGeom>
          <a:noFill/>
          <a:ln w="152400">
            <a:solidFill>
              <a:srgbClr val="A6A6A6">
                <a:alpha val="69804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7" name="Freeform: Shape 266">
            <a:extLst>
              <a:ext uri="{FF2B5EF4-FFF2-40B4-BE49-F238E27FC236}">
                <a16:creationId xmlns:a16="http://schemas.microsoft.com/office/drawing/2014/main" id="{D0FF4696-5BB7-4206-8D29-D0F916893BAC}"/>
              </a:ext>
            </a:extLst>
          </p:cNvPr>
          <p:cNvSpPr/>
          <p:nvPr/>
        </p:nvSpPr>
        <p:spPr>
          <a:xfrm>
            <a:off x="2846344" y="5917694"/>
            <a:ext cx="6521412" cy="884187"/>
          </a:xfrm>
          <a:custGeom>
            <a:avLst/>
            <a:gdLst>
              <a:gd name="connsiteX0" fmla="*/ 12730039 w 12730039"/>
              <a:gd name="connsiteY0" fmla="*/ 1038329 h 1666482"/>
              <a:gd name="connsiteX1" fmla="*/ 2282025 w 12730039"/>
              <a:gd name="connsiteY1" fmla="*/ 12610 h 1666482"/>
              <a:gd name="connsiteX2" fmla="*/ 0 w 12730039"/>
              <a:gd name="connsiteY2" fmla="*/ 1666482 h 1666482"/>
              <a:gd name="connsiteX0" fmla="*/ 12596884 w 12596884"/>
              <a:gd name="connsiteY0" fmla="*/ 1310601 h 1310601"/>
              <a:gd name="connsiteX1" fmla="*/ 2148870 w 12596884"/>
              <a:gd name="connsiteY1" fmla="*/ 284882 h 1310601"/>
              <a:gd name="connsiteX2" fmla="*/ 0 w 12596884"/>
              <a:gd name="connsiteY2" fmla="*/ 428007 h 1310601"/>
              <a:gd name="connsiteX0" fmla="*/ 12596884 w 12596884"/>
              <a:gd name="connsiteY0" fmla="*/ 882594 h 882594"/>
              <a:gd name="connsiteX1" fmla="*/ 0 w 12596884"/>
              <a:gd name="connsiteY1" fmla="*/ 0 h 882594"/>
              <a:gd name="connsiteX0" fmla="*/ 12596884 w 12596884"/>
              <a:gd name="connsiteY0" fmla="*/ 1337883 h 1337883"/>
              <a:gd name="connsiteX1" fmla="*/ 0 w 12596884"/>
              <a:gd name="connsiteY1" fmla="*/ 455289 h 1337883"/>
              <a:gd name="connsiteX0" fmla="*/ 12596884 w 12596884"/>
              <a:gd name="connsiteY0" fmla="*/ 1535176 h 1535176"/>
              <a:gd name="connsiteX1" fmla="*/ 0 w 12596884"/>
              <a:gd name="connsiteY1" fmla="*/ 652582 h 1535176"/>
              <a:gd name="connsiteX0" fmla="*/ 12596884 w 12596884"/>
              <a:gd name="connsiteY0" fmla="*/ 1494848 h 1494848"/>
              <a:gd name="connsiteX1" fmla="*/ 0 w 12596884"/>
              <a:gd name="connsiteY1" fmla="*/ 612254 h 1494848"/>
              <a:gd name="connsiteX0" fmla="*/ 12701506 w 12701506"/>
              <a:gd name="connsiteY0" fmla="*/ 1530447 h 1530447"/>
              <a:gd name="connsiteX1" fmla="*/ 0 w 12701506"/>
              <a:gd name="connsiteY1" fmla="*/ 600145 h 1530447"/>
              <a:gd name="connsiteX0" fmla="*/ 12701506 w 12701506"/>
              <a:gd name="connsiteY0" fmla="*/ 1497548 h 1497548"/>
              <a:gd name="connsiteX1" fmla="*/ 0 w 12701506"/>
              <a:gd name="connsiteY1" fmla="*/ 567246 h 1497548"/>
              <a:gd name="connsiteX0" fmla="*/ 12701506 w 12701506"/>
              <a:gd name="connsiteY0" fmla="*/ 1497548 h 1497548"/>
              <a:gd name="connsiteX1" fmla="*/ 0 w 12701506"/>
              <a:gd name="connsiteY1" fmla="*/ 567246 h 1497548"/>
              <a:gd name="connsiteX0" fmla="*/ 12701506 w 12701506"/>
              <a:gd name="connsiteY0" fmla="*/ 1457540 h 1457540"/>
              <a:gd name="connsiteX1" fmla="*/ 0 w 12701506"/>
              <a:gd name="connsiteY1" fmla="*/ 527238 h 1457540"/>
              <a:gd name="connsiteX0" fmla="*/ 12701506 w 12701506"/>
              <a:gd name="connsiteY0" fmla="*/ 1662439 h 1662439"/>
              <a:gd name="connsiteX1" fmla="*/ 0 w 12701506"/>
              <a:gd name="connsiteY1" fmla="*/ 732137 h 1662439"/>
              <a:gd name="connsiteX0" fmla="*/ 5223771 w 5223771"/>
              <a:gd name="connsiteY0" fmla="*/ 2061921 h 2061921"/>
              <a:gd name="connsiteX1" fmla="*/ 0 w 5223771"/>
              <a:gd name="connsiteY1" fmla="*/ 629595 h 2061921"/>
              <a:gd name="connsiteX0" fmla="*/ 4995007 w 4995007"/>
              <a:gd name="connsiteY0" fmla="*/ 1906438 h 1906438"/>
              <a:gd name="connsiteX1" fmla="*/ 0 w 4995007"/>
              <a:gd name="connsiteY1" fmla="*/ 665359 h 1906438"/>
              <a:gd name="connsiteX0" fmla="*/ 4995007 w 4995007"/>
              <a:gd name="connsiteY0" fmla="*/ 1843019 h 1843019"/>
              <a:gd name="connsiteX1" fmla="*/ 0 w 4995007"/>
              <a:gd name="connsiteY1" fmla="*/ 601940 h 1843019"/>
              <a:gd name="connsiteX0" fmla="*/ 4995007 w 4995007"/>
              <a:gd name="connsiteY0" fmla="*/ 1484064 h 1484064"/>
              <a:gd name="connsiteX1" fmla="*/ 0 w 4995007"/>
              <a:gd name="connsiteY1" fmla="*/ 242985 h 1484064"/>
              <a:gd name="connsiteX0" fmla="*/ 4995007 w 4995007"/>
              <a:gd name="connsiteY0" fmla="*/ 1421657 h 1421657"/>
              <a:gd name="connsiteX1" fmla="*/ 0 w 4995007"/>
              <a:gd name="connsiteY1" fmla="*/ 180578 h 1421657"/>
              <a:gd name="connsiteX0" fmla="*/ 3729654 w 3729654"/>
              <a:gd name="connsiteY0" fmla="*/ 274667 h 832506"/>
              <a:gd name="connsiteX1" fmla="*/ 0 w 3729654"/>
              <a:gd name="connsiteY1" fmla="*/ 832506 h 832506"/>
              <a:gd name="connsiteX0" fmla="*/ 3729654 w 3729654"/>
              <a:gd name="connsiteY0" fmla="*/ 277111 h 834950"/>
              <a:gd name="connsiteX1" fmla="*/ 0 w 3729654"/>
              <a:gd name="connsiteY1" fmla="*/ 834950 h 834950"/>
              <a:gd name="connsiteX0" fmla="*/ 3729654 w 3729654"/>
              <a:gd name="connsiteY0" fmla="*/ 218805 h 776644"/>
              <a:gd name="connsiteX1" fmla="*/ 0 w 3729654"/>
              <a:gd name="connsiteY1" fmla="*/ 776644 h 776644"/>
              <a:gd name="connsiteX0" fmla="*/ 3743952 w 3743952"/>
              <a:gd name="connsiteY0" fmla="*/ 210690 h 804388"/>
              <a:gd name="connsiteX1" fmla="*/ 0 w 3743952"/>
              <a:gd name="connsiteY1" fmla="*/ 804388 h 804388"/>
              <a:gd name="connsiteX0" fmla="*/ 3743952 w 3743952"/>
              <a:gd name="connsiteY0" fmla="*/ 218911 h 812609"/>
              <a:gd name="connsiteX1" fmla="*/ 0 w 3743952"/>
              <a:gd name="connsiteY1" fmla="*/ 812609 h 812609"/>
              <a:gd name="connsiteX0" fmla="*/ 3743952 w 3743952"/>
              <a:gd name="connsiteY0" fmla="*/ 237943 h 831641"/>
              <a:gd name="connsiteX1" fmla="*/ 0 w 3743952"/>
              <a:gd name="connsiteY1" fmla="*/ 831641 h 831641"/>
              <a:gd name="connsiteX0" fmla="*/ 3743952 w 3743952"/>
              <a:gd name="connsiteY0" fmla="*/ 243349 h 837047"/>
              <a:gd name="connsiteX1" fmla="*/ 0 w 3743952"/>
              <a:gd name="connsiteY1" fmla="*/ 837047 h 837047"/>
              <a:gd name="connsiteX0" fmla="*/ 8976137 w 8976137"/>
              <a:gd name="connsiteY0" fmla="*/ 1139399 h 1139399"/>
              <a:gd name="connsiteX1" fmla="*/ 0 w 8976137"/>
              <a:gd name="connsiteY1" fmla="*/ 279611 h 1139399"/>
              <a:gd name="connsiteX0" fmla="*/ 8976137 w 8976137"/>
              <a:gd name="connsiteY0" fmla="*/ 971771 h 971771"/>
              <a:gd name="connsiteX1" fmla="*/ 0 w 8976137"/>
              <a:gd name="connsiteY1" fmla="*/ 111983 h 971771"/>
              <a:gd name="connsiteX0" fmla="*/ 8755748 w 8755748"/>
              <a:gd name="connsiteY0" fmla="*/ 791260 h 791260"/>
              <a:gd name="connsiteX1" fmla="*/ 0 w 8755748"/>
              <a:gd name="connsiteY1" fmla="*/ 136188 h 791260"/>
              <a:gd name="connsiteX0" fmla="*/ 7727268 w 7727268"/>
              <a:gd name="connsiteY0" fmla="*/ 211753 h 573439"/>
              <a:gd name="connsiteX1" fmla="*/ 0 w 7727268"/>
              <a:gd name="connsiteY1" fmla="*/ 573439 h 573439"/>
              <a:gd name="connsiteX0" fmla="*/ 7727268 w 7727268"/>
              <a:gd name="connsiteY0" fmla="*/ 521900 h 883586"/>
              <a:gd name="connsiteX1" fmla="*/ 0 w 7727268"/>
              <a:gd name="connsiteY1" fmla="*/ 883586 h 883586"/>
              <a:gd name="connsiteX0" fmla="*/ 7825219 w 7825219"/>
              <a:gd name="connsiteY0" fmla="*/ 469182 h 933226"/>
              <a:gd name="connsiteX1" fmla="*/ 0 w 7825219"/>
              <a:gd name="connsiteY1" fmla="*/ 933226 h 933226"/>
              <a:gd name="connsiteX0" fmla="*/ 7800731 w 7800731"/>
              <a:gd name="connsiteY0" fmla="*/ 514636 h 889970"/>
              <a:gd name="connsiteX1" fmla="*/ 0 w 7800731"/>
              <a:gd name="connsiteY1" fmla="*/ 889970 h 889970"/>
              <a:gd name="connsiteX0" fmla="*/ 7800731 w 7800731"/>
              <a:gd name="connsiteY0" fmla="*/ 536922 h 912256"/>
              <a:gd name="connsiteX1" fmla="*/ 0 w 7800731"/>
              <a:gd name="connsiteY1" fmla="*/ 912256 h 912256"/>
              <a:gd name="connsiteX0" fmla="*/ 7800731 w 7800731"/>
              <a:gd name="connsiteY0" fmla="*/ 490364 h 865698"/>
              <a:gd name="connsiteX1" fmla="*/ 0 w 7800731"/>
              <a:gd name="connsiteY1" fmla="*/ 865698 h 865698"/>
              <a:gd name="connsiteX0" fmla="*/ 7800731 w 7800731"/>
              <a:gd name="connsiteY0" fmla="*/ 476908 h 852242"/>
              <a:gd name="connsiteX1" fmla="*/ 0 w 7800731"/>
              <a:gd name="connsiteY1" fmla="*/ 852242 h 852242"/>
              <a:gd name="connsiteX0" fmla="*/ 7800731 w 7800731"/>
              <a:gd name="connsiteY0" fmla="*/ 508853 h 884187"/>
              <a:gd name="connsiteX1" fmla="*/ 0 w 7800731"/>
              <a:gd name="connsiteY1" fmla="*/ 884187 h 88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00731" h="884187">
                <a:moveTo>
                  <a:pt x="7800731" y="508853"/>
                </a:moveTo>
                <a:cubicBezTo>
                  <a:pt x="6457435" y="4496"/>
                  <a:pt x="2599838" y="-467593"/>
                  <a:pt x="0" y="884187"/>
                </a:cubicBezTo>
              </a:path>
            </a:pathLst>
          </a:custGeom>
          <a:noFill/>
          <a:ln w="152400">
            <a:solidFill>
              <a:srgbClr val="A6A6A6">
                <a:alpha val="69804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6" name="Freeform: Shape 265">
            <a:extLst>
              <a:ext uri="{FF2B5EF4-FFF2-40B4-BE49-F238E27FC236}">
                <a16:creationId xmlns:a16="http://schemas.microsoft.com/office/drawing/2014/main" id="{E1E97C03-B7D3-44EE-AA52-4656B41A8CDF}"/>
              </a:ext>
            </a:extLst>
          </p:cNvPr>
          <p:cNvSpPr/>
          <p:nvPr/>
        </p:nvSpPr>
        <p:spPr>
          <a:xfrm>
            <a:off x="2859969" y="5425123"/>
            <a:ext cx="13887100" cy="1681690"/>
          </a:xfrm>
          <a:custGeom>
            <a:avLst/>
            <a:gdLst>
              <a:gd name="connsiteX0" fmla="*/ 12730039 w 12730039"/>
              <a:gd name="connsiteY0" fmla="*/ 1038329 h 1666482"/>
              <a:gd name="connsiteX1" fmla="*/ 2282025 w 12730039"/>
              <a:gd name="connsiteY1" fmla="*/ 12610 h 1666482"/>
              <a:gd name="connsiteX2" fmla="*/ 0 w 12730039"/>
              <a:gd name="connsiteY2" fmla="*/ 1666482 h 1666482"/>
              <a:gd name="connsiteX0" fmla="*/ 12596884 w 12596884"/>
              <a:gd name="connsiteY0" fmla="*/ 1310601 h 1310601"/>
              <a:gd name="connsiteX1" fmla="*/ 2148870 w 12596884"/>
              <a:gd name="connsiteY1" fmla="*/ 284882 h 1310601"/>
              <a:gd name="connsiteX2" fmla="*/ 0 w 12596884"/>
              <a:gd name="connsiteY2" fmla="*/ 428007 h 1310601"/>
              <a:gd name="connsiteX0" fmla="*/ 12596884 w 12596884"/>
              <a:gd name="connsiteY0" fmla="*/ 882594 h 882594"/>
              <a:gd name="connsiteX1" fmla="*/ 0 w 12596884"/>
              <a:gd name="connsiteY1" fmla="*/ 0 h 882594"/>
              <a:gd name="connsiteX0" fmla="*/ 12596884 w 12596884"/>
              <a:gd name="connsiteY0" fmla="*/ 1337883 h 1337883"/>
              <a:gd name="connsiteX1" fmla="*/ 0 w 12596884"/>
              <a:gd name="connsiteY1" fmla="*/ 455289 h 1337883"/>
              <a:gd name="connsiteX0" fmla="*/ 12596884 w 12596884"/>
              <a:gd name="connsiteY0" fmla="*/ 1535176 h 1535176"/>
              <a:gd name="connsiteX1" fmla="*/ 0 w 12596884"/>
              <a:gd name="connsiteY1" fmla="*/ 652582 h 1535176"/>
              <a:gd name="connsiteX0" fmla="*/ 12596884 w 12596884"/>
              <a:gd name="connsiteY0" fmla="*/ 1494848 h 1494848"/>
              <a:gd name="connsiteX1" fmla="*/ 0 w 12596884"/>
              <a:gd name="connsiteY1" fmla="*/ 612254 h 1494848"/>
              <a:gd name="connsiteX0" fmla="*/ 12701506 w 12701506"/>
              <a:gd name="connsiteY0" fmla="*/ 1530447 h 1530447"/>
              <a:gd name="connsiteX1" fmla="*/ 0 w 12701506"/>
              <a:gd name="connsiteY1" fmla="*/ 600145 h 1530447"/>
              <a:gd name="connsiteX0" fmla="*/ 12701506 w 12701506"/>
              <a:gd name="connsiteY0" fmla="*/ 1497548 h 1497548"/>
              <a:gd name="connsiteX1" fmla="*/ 0 w 12701506"/>
              <a:gd name="connsiteY1" fmla="*/ 567246 h 1497548"/>
              <a:gd name="connsiteX0" fmla="*/ 12701506 w 12701506"/>
              <a:gd name="connsiteY0" fmla="*/ 1497548 h 1497548"/>
              <a:gd name="connsiteX1" fmla="*/ 0 w 12701506"/>
              <a:gd name="connsiteY1" fmla="*/ 567246 h 1497548"/>
              <a:gd name="connsiteX0" fmla="*/ 12701506 w 12701506"/>
              <a:gd name="connsiteY0" fmla="*/ 1457540 h 1457540"/>
              <a:gd name="connsiteX1" fmla="*/ 0 w 12701506"/>
              <a:gd name="connsiteY1" fmla="*/ 527238 h 1457540"/>
              <a:gd name="connsiteX0" fmla="*/ 12701506 w 12701506"/>
              <a:gd name="connsiteY0" fmla="*/ 1662439 h 1662439"/>
              <a:gd name="connsiteX1" fmla="*/ 0 w 12701506"/>
              <a:gd name="connsiteY1" fmla="*/ 732137 h 1662439"/>
              <a:gd name="connsiteX0" fmla="*/ 12913732 w 12913732"/>
              <a:gd name="connsiteY0" fmla="*/ 1800317 h 1800317"/>
              <a:gd name="connsiteX1" fmla="*/ 0 w 12913732"/>
              <a:gd name="connsiteY1" fmla="*/ 692595 h 1800317"/>
              <a:gd name="connsiteX0" fmla="*/ 16480760 w 16480760"/>
              <a:gd name="connsiteY0" fmla="*/ 1226451 h 1226451"/>
              <a:gd name="connsiteX1" fmla="*/ 0 w 16480760"/>
              <a:gd name="connsiteY1" fmla="*/ 903475 h 1226451"/>
              <a:gd name="connsiteX0" fmla="*/ 16480760 w 16480760"/>
              <a:gd name="connsiteY0" fmla="*/ 1583383 h 1583383"/>
              <a:gd name="connsiteX1" fmla="*/ 0 w 16480760"/>
              <a:gd name="connsiteY1" fmla="*/ 1260407 h 1583383"/>
              <a:gd name="connsiteX0" fmla="*/ 16480760 w 16480760"/>
              <a:gd name="connsiteY0" fmla="*/ 1583383 h 1583383"/>
              <a:gd name="connsiteX1" fmla="*/ 0 w 16480760"/>
              <a:gd name="connsiteY1" fmla="*/ 1260407 h 1583383"/>
              <a:gd name="connsiteX0" fmla="*/ 16480760 w 16480760"/>
              <a:gd name="connsiteY0" fmla="*/ 1692821 h 1692821"/>
              <a:gd name="connsiteX1" fmla="*/ 0 w 16480760"/>
              <a:gd name="connsiteY1" fmla="*/ 1369845 h 1692821"/>
              <a:gd name="connsiteX0" fmla="*/ 16611360 w 16611360"/>
              <a:gd name="connsiteY0" fmla="*/ 1623607 h 1623607"/>
              <a:gd name="connsiteX1" fmla="*/ 0 w 16611360"/>
              <a:gd name="connsiteY1" fmla="*/ 1430284 h 1623607"/>
              <a:gd name="connsiteX0" fmla="*/ 16611360 w 16611360"/>
              <a:gd name="connsiteY0" fmla="*/ 1681690 h 1681690"/>
              <a:gd name="connsiteX1" fmla="*/ 0 w 16611360"/>
              <a:gd name="connsiteY1" fmla="*/ 1379184 h 1681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611360" h="1681690">
                <a:moveTo>
                  <a:pt x="16611360" y="1681690"/>
                </a:moveTo>
                <a:cubicBezTo>
                  <a:pt x="12565570" y="-426770"/>
                  <a:pt x="4351424" y="-580725"/>
                  <a:pt x="0" y="1379184"/>
                </a:cubicBezTo>
              </a:path>
            </a:pathLst>
          </a:custGeom>
          <a:noFill/>
          <a:ln w="152400">
            <a:solidFill>
              <a:srgbClr val="A6A6A6">
                <a:alpha val="69804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Freeform: Shape 262">
            <a:extLst>
              <a:ext uri="{FF2B5EF4-FFF2-40B4-BE49-F238E27FC236}">
                <a16:creationId xmlns:a16="http://schemas.microsoft.com/office/drawing/2014/main" id="{2AFB788E-A038-44E4-9439-6100191FBC1E}"/>
              </a:ext>
            </a:extLst>
          </p:cNvPr>
          <p:cNvSpPr/>
          <p:nvPr/>
        </p:nvSpPr>
        <p:spPr>
          <a:xfrm>
            <a:off x="13586958" y="6857471"/>
            <a:ext cx="3235579" cy="828624"/>
          </a:xfrm>
          <a:custGeom>
            <a:avLst/>
            <a:gdLst>
              <a:gd name="connsiteX0" fmla="*/ 12730039 w 12730039"/>
              <a:gd name="connsiteY0" fmla="*/ 1038329 h 1666482"/>
              <a:gd name="connsiteX1" fmla="*/ 2282025 w 12730039"/>
              <a:gd name="connsiteY1" fmla="*/ 12610 h 1666482"/>
              <a:gd name="connsiteX2" fmla="*/ 0 w 12730039"/>
              <a:gd name="connsiteY2" fmla="*/ 1666482 h 1666482"/>
              <a:gd name="connsiteX0" fmla="*/ 12596884 w 12596884"/>
              <a:gd name="connsiteY0" fmla="*/ 1310601 h 1310601"/>
              <a:gd name="connsiteX1" fmla="*/ 2148870 w 12596884"/>
              <a:gd name="connsiteY1" fmla="*/ 284882 h 1310601"/>
              <a:gd name="connsiteX2" fmla="*/ 0 w 12596884"/>
              <a:gd name="connsiteY2" fmla="*/ 428007 h 1310601"/>
              <a:gd name="connsiteX0" fmla="*/ 12596884 w 12596884"/>
              <a:gd name="connsiteY0" fmla="*/ 882594 h 882594"/>
              <a:gd name="connsiteX1" fmla="*/ 0 w 12596884"/>
              <a:gd name="connsiteY1" fmla="*/ 0 h 882594"/>
              <a:gd name="connsiteX0" fmla="*/ 12596884 w 12596884"/>
              <a:gd name="connsiteY0" fmla="*/ 1337883 h 1337883"/>
              <a:gd name="connsiteX1" fmla="*/ 0 w 12596884"/>
              <a:gd name="connsiteY1" fmla="*/ 455289 h 1337883"/>
              <a:gd name="connsiteX0" fmla="*/ 12596884 w 12596884"/>
              <a:gd name="connsiteY0" fmla="*/ 1535176 h 1535176"/>
              <a:gd name="connsiteX1" fmla="*/ 0 w 12596884"/>
              <a:gd name="connsiteY1" fmla="*/ 652582 h 1535176"/>
              <a:gd name="connsiteX0" fmla="*/ 12596884 w 12596884"/>
              <a:gd name="connsiteY0" fmla="*/ 1494848 h 1494848"/>
              <a:gd name="connsiteX1" fmla="*/ 0 w 12596884"/>
              <a:gd name="connsiteY1" fmla="*/ 612254 h 1494848"/>
              <a:gd name="connsiteX0" fmla="*/ 12701506 w 12701506"/>
              <a:gd name="connsiteY0" fmla="*/ 1530447 h 1530447"/>
              <a:gd name="connsiteX1" fmla="*/ 0 w 12701506"/>
              <a:gd name="connsiteY1" fmla="*/ 600145 h 1530447"/>
              <a:gd name="connsiteX0" fmla="*/ 12701506 w 12701506"/>
              <a:gd name="connsiteY0" fmla="*/ 1497548 h 1497548"/>
              <a:gd name="connsiteX1" fmla="*/ 0 w 12701506"/>
              <a:gd name="connsiteY1" fmla="*/ 567246 h 1497548"/>
              <a:gd name="connsiteX0" fmla="*/ 12701506 w 12701506"/>
              <a:gd name="connsiteY0" fmla="*/ 1497548 h 1497548"/>
              <a:gd name="connsiteX1" fmla="*/ 0 w 12701506"/>
              <a:gd name="connsiteY1" fmla="*/ 567246 h 1497548"/>
              <a:gd name="connsiteX0" fmla="*/ 12701506 w 12701506"/>
              <a:gd name="connsiteY0" fmla="*/ 1457540 h 1457540"/>
              <a:gd name="connsiteX1" fmla="*/ 0 w 12701506"/>
              <a:gd name="connsiteY1" fmla="*/ 527238 h 1457540"/>
              <a:gd name="connsiteX0" fmla="*/ 12701506 w 12701506"/>
              <a:gd name="connsiteY0" fmla="*/ 1662439 h 1662439"/>
              <a:gd name="connsiteX1" fmla="*/ 0 w 12701506"/>
              <a:gd name="connsiteY1" fmla="*/ 732137 h 1662439"/>
              <a:gd name="connsiteX0" fmla="*/ 5223771 w 5223771"/>
              <a:gd name="connsiteY0" fmla="*/ 2061921 h 2061921"/>
              <a:gd name="connsiteX1" fmla="*/ 0 w 5223771"/>
              <a:gd name="connsiteY1" fmla="*/ 629595 h 2061921"/>
              <a:gd name="connsiteX0" fmla="*/ 4995007 w 4995007"/>
              <a:gd name="connsiteY0" fmla="*/ 1906438 h 1906438"/>
              <a:gd name="connsiteX1" fmla="*/ 0 w 4995007"/>
              <a:gd name="connsiteY1" fmla="*/ 665359 h 1906438"/>
              <a:gd name="connsiteX0" fmla="*/ 4995007 w 4995007"/>
              <a:gd name="connsiteY0" fmla="*/ 1843019 h 1843019"/>
              <a:gd name="connsiteX1" fmla="*/ 0 w 4995007"/>
              <a:gd name="connsiteY1" fmla="*/ 601940 h 1843019"/>
              <a:gd name="connsiteX0" fmla="*/ 4995007 w 4995007"/>
              <a:gd name="connsiteY0" fmla="*/ 1484064 h 1484064"/>
              <a:gd name="connsiteX1" fmla="*/ 0 w 4995007"/>
              <a:gd name="connsiteY1" fmla="*/ 242985 h 1484064"/>
              <a:gd name="connsiteX0" fmla="*/ 4995007 w 4995007"/>
              <a:gd name="connsiteY0" fmla="*/ 1421657 h 1421657"/>
              <a:gd name="connsiteX1" fmla="*/ 0 w 4995007"/>
              <a:gd name="connsiteY1" fmla="*/ 180578 h 1421657"/>
              <a:gd name="connsiteX0" fmla="*/ 3729654 w 3729654"/>
              <a:gd name="connsiteY0" fmla="*/ 274667 h 832506"/>
              <a:gd name="connsiteX1" fmla="*/ 0 w 3729654"/>
              <a:gd name="connsiteY1" fmla="*/ 832506 h 832506"/>
              <a:gd name="connsiteX0" fmla="*/ 3729654 w 3729654"/>
              <a:gd name="connsiteY0" fmla="*/ 277111 h 834950"/>
              <a:gd name="connsiteX1" fmla="*/ 0 w 3729654"/>
              <a:gd name="connsiteY1" fmla="*/ 834950 h 834950"/>
              <a:gd name="connsiteX0" fmla="*/ 3729654 w 3729654"/>
              <a:gd name="connsiteY0" fmla="*/ 218805 h 776644"/>
              <a:gd name="connsiteX1" fmla="*/ 0 w 3729654"/>
              <a:gd name="connsiteY1" fmla="*/ 776644 h 776644"/>
              <a:gd name="connsiteX0" fmla="*/ 3743952 w 3743952"/>
              <a:gd name="connsiteY0" fmla="*/ 210690 h 804388"/>
              <a:gd name="connsiteX1" fmla="*/ 0 w 3743952"/>
              <a:gd name="connsiteY1" fmla="*/ 804388 h 804388"/>
              <a:gd name="connsiteX0" fmla="*/ 3743952 w 3743952"/>
              <a:gd name="connsiteY0" fmla="*/ 218911 h 812609"/>
              <a:gd name="connsiteX1" fmla="*/ 0 w 3743952"/>
              <a:gd name="connsiteY1" fmla="*/ 812609 h 812609"/>
              <a:gd name="connsiteX0" fmla="*/ 3743952 w 3743952"/>
              <a:gd name="connsiteY0" fmla="*/ 237943 h 831641"/>
              <a:gd name="connsiteX1" fmla="*/ 0 w 3743952"/>
              <a:gd name="connsiteY1" fmla="*/ 831641 h 831641"/>
              <a:gd name="connsiteX0" fmla="*/ 3743952 w 3743952"/>
              <a:gd name="connsiteY0" fmla="*/ 243349 h 837047"/>
              <a:gd name="connsiteX1" fmla="*/ 0 w 3743952"/>
              <a:gd name="connsiteY1" fmla="*/ 837047 h 837047"/>
              <a:gd name="connsiteX0" fmla="*/ 3828849 w 3828849"/>
              <a:gd name="connsiteY0" fmla="*/ 262565 h 788590"/>
              <a:gd name="connsiteX1" fmla="*/ 0 w 3828849"/>
              <a:gd name="connsiteY1" fmla="*/ 788590 h 788590"/>
              <a:gd name="connsiteX0" fmla="*/ 3870310 w 3870310"/>
              <a:gd name="connsiteY0" fmla="*/ 246481 h 828624"/>
              <a:gd name="connsiteX1" fmla="*/ 0 w 3870310"/>
              <a:gd name="connsiteY1" fmla="*/ 828624 h 828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70310" h="828624">
                <a:moveTo>
                  <a:pt x="3870310" y="246481"/>
                </a:moveTo>
                <a:cubicBezTo>
                  <a:pt x="2502525" y="-237405"/>
                  <a:pt x="763268" y="9106"/>
                  <a:pt x="0" y="828624"/>
                </a:cubicBezTo>
              </a:path>
            </a:pathLst>
          </a:custGeom>
          <a:noFill/>
          <a:ln w="152400">
            <a:solidFill>
              <a:srgbClr val="A6A6A6">
                <a:alpha val="69804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9" name="Freeform: Shape 268">
            <a:extLst>
              <a:ext uri="{FF2B5EF4-FFF2-40B4-BE49-F238E27FC236}">
                <a16:creationId xmlns:a16="http://schemas.microsoft.com/office/drawing/2014/main" id="{ABFAF532-6993-44C1-8A3A-47A78CBAEA22}"/>
              </a:ext>
            </a:extLst>
          </p:cNvPr>
          <p:cNvSpPr/>
          <p:nvPr/>
        </p:nvSpPr>
        <p:spPr>
          <a:xfrm>
            <a:off x="2947435" y="6657281"/>
            <a:ext cx="2367498" cy="321942"/>
          </a:xfrm>
          <a:custGeom>
            <a:avLst/>
            <a:gdLst>
              <a:gd name="connsiteX0" fmla="*/ 12730039 w 12730039"/>
              <a:gd name="connsiteY0" fmla="*/ 1038329 h 1666482"/>
              <a:gd name="connsiteX1" fmla="*/ 2282025 w 12730039"/>
              <a:gd name="connsiteY1" fmla="*/ 12610 h 1666482"/>
              <a:gd name="connsiteX2" fmla="*/ 0 w 12730039"/>
              <a:gd name="connsiteY2" fmla="*/ 1666482 h 1666482"/>
              <a:gd name="connsiteX0" fmla="*/ 12596884 w 12596884"/>
              <a:gd name="connsiteY0" fmla="*/ 1310601 h 1310601"/>
              <a:gd name="connsiteX1" fmla="*/ 2148870 w 12596884"/>
              <a:gd name="connsiteY1" fmla="*/ 284882 h 1310601"/>
              <a:gd name="connsiteX2" fmla="*/ 0 w 12596884"/>
              <a:gd name="connsiteY2" fmla="*/ 428007 h 1310601"/>
              <a:gd name="connsiteX0" fmla="*/ 12596884 w 12596884"/>
              <a:gd name="connsiteY0" fmla="*/ 882594 h 882594"/>
              <a:gd name="connsiteX1" fmla="*/ 0 w 12596884"/>
              <a:gd name="connsiteY1" fmla="*/ 0 h 882594"/>
              <a:gd name="connsiteX0" fmla="*/ 12596884 w 12596884"/>
              <a:gd name="connsiteY0" fmla="*/ 1337883 h 1337883"/>
              <a:gd name="connsiteX1" fmla="*/ 0 w 12596884"/>
              <a:gd name="connsiteY1" fmla="*/ 455289 h 1337883"/>
              <a:gd name="connsiteX0" fmla="*/ 12596884 w 12596884"/>
              <a:gd name="connsiteY0" fmla="*/ 1535176 h 1535176"/>
              <a:gd name="connsiteX1" fmla="*/ 0 w 12596884"/>
              <a:gd name="connsiteY1" fmla="*/ 652582 h 1535176"/>
              <a:gd name="connsiteX0" fmla="*/ 12596884 w 12596884"/>
              <a:gd name="connsiteY0" fmla="*/ 1494848 h 1494848"/>
              <a:gd name="connsiteX1" fmla="*/ 0 w 12596884"/>
              <a:gd name="connsiteY1" fmla="*/ 612254 h 1494848"/>
              <a:gd name="connsiteX0" fmla="*/ 12701506 w 12701506"/>
              <a:gd name="connsiteY0" fmla="*/ 1530447 h 1530447"/>
              <a:gd name="connsiteX1" fmla="*/ 0 w 12701506"/>
              <a:gd name="connsiteY1" fmla="*/ 600145 h 1530447"/>
              <a:gd name="connsiteX0" fmla="*/ 12701506 w 12701506"/>
              <a:gd name="connsiteY0" fmla="*/ 1497548 h 1497548"/>
              <a:gd name="connsiteX1" fmla="*/ 0 w 12701506"/>
              <a:gd name="connsiteY1" fmla="*/ 567246 h 1497548"/>
              <a:gd name="connsiteX0" fmla="*/ 12701506 w 12701506"/>
              <a:gd name="connsiteY0" fmla="*/ 1497548 h 1497548"/>
              <a:gd name="connsiteX1" fmla="*/ 0 w 12701506"/>
              <a:gd name="connsiteY1" fmla="*/ 567246 h 1497548"/>
              <a:gd name="connsiteX0" fmla="*/ 12701506 w 12701506"/>
              <a:gd name="connsiteY0" fmla="*/ 1457540 h 1457540"/>
              <a:gd name="connsiteX1" fmla="*/ 0 w 12701506"/>
              <a:gd name="connsiteY1" fmla="*/ 527238 h 1457540"/>
              <a:gd name="connsiteX0" fmla="*/ 12701506 w 12701506"/>
              <a:gd name="connsiteY0" fmla="*/ 1662439 h 1662439"/>
              <a:gd name="connsiteX1" fmla="*/ 0 w 12701506"/>
              <a:gd name="connsiteY1" fmla="*/ 732137 h 1662439"/>
              <a:gd name="connsiteX0" fmla="*/ 5223771 w 5223771"/>
              <a:gd name="connsiteY0" fmla="*/ 2061921 h 2061921"/>
              <a:gd name="connsiteX1" fmla="*/ 0 w 5223771"/>
              <a:gd name="connsiteY1" fmla="*/ 629595 h 2061921"/>
              <a:gd name="connsiteX0" fmla="*/ 4995007 w 4995007"/>
              <a:gd name="connsiteY0" fmla="*/ 1906438 h 1906438"/>
              <a:gd name="connsiteX1" fmla="*/ 0 w 4995007"/>
              <a:gd name="connsiteY1" fmla="*/ 665359 h 1906438"/>
              <a:gd name="connsiteX0" fmla="*/ 4995007 w 4995007"/>
              <a:gd name="connsiteY0" fmla="*/ 1843019 h 1843019"/>
              <a:gd name="connsiteX1" fmla="*/ 0 w 4995007"/>
              <a:gd name="connsiteY1" fmla="*/ 601940 h 1843019"/>
              <a:gd name="connsiteX0" fmla="*/ 4995007 w 4995007"/>
              <a:gd name="connsiteY0" fmla="*/ 1484064 h 1484064"/>
              <a:gd name="connsiteX1" fmla="*/ 0 w 4995007"/>
              <a:gd name="connsiteY1" fmla="*/ 242985 h 1484064"/>
              <a:gd name="connsiteX0" fmla="*/ 4995007 w 4995007"/>
              <a:gd name="connsiteY0" fmla="*/ 1421657 h 1421657"/>
              <a:gd name="connsiteX1" fmla="*/ 0 w 4995007"/>
              <a:gd name="connsiteY1" fmla="*/ 180578 h 1421657"/>
              <a:gd name="connsiteX0" fmla="*/ 7631507 w 7631507"/>
              <a:gd name="connsiteY0" fmla="*/ 1829772 h 1829772"/>
              <a:gd name="connsiteX1" fmla="*/ 0 w 7631507"/>
              <a:gd name="connsiteY1" fmla="*/ 145141 h 1829772"/>
              <a:gd name="connsiteX0" fmla="*/ 2831935 w 2831935"/>
              <a:gd name="connsiteY0" fmla="*/ 583042 h 583042"/>
              <a:gd name="connsiteX1" fmla="*/ 0 w 2831935"/>
              <a:gd name="connsiteY1" fmla="*/ 392841 h 583042"/>
              <a:gd name="connsiteX0" fmla="*/ 2831935 w 2831935"/>
              <a:gd name="connsiteY0" fmla="*/ 517288 h 517288"/>
              <a:gd name="connsiteX1" fmla="*/ 0 w 2831935"/>
              <a:gd name="connsiteY1" fmla="*/ 327087 h 517288"/>
              <a:gd name="connsiteX0" fmla="*/ 2831935 w 2831935"/>
              <a:gd name="connsiteY0" fmla="*/ 445192 h 445192"/>
              <a:gd name="connsiteX1" fmla="*/ 0 w 2831935"/>
              <a:gd name="connsiteY1" fmla="*/ 254991 h 445192"/>
              <a:gd name="connsiteX0" fmla="*/ 2831935 w 2831935"/>
              <a:gd name="connsiteY0" fmla="*/ 346450 h 346450"/>
              <a:gd name="connsiteX1" fmla="*/ 0 w 2831935"/>
              <a:gd name="connsiteY1" fmla="*/ 156249 h 346450"/>
              <a:gd name="connsiteX0" fmla="*/ 2831935 w 2831935"/>
              <a:gd name="connsiteY0" fmla="*/ 333627 h 333627"/>
              <a:gd name="connsiteX1" fmla="*/ 0 w 2831935"/>
              <a:gd name="connsiteY1" fmla="*/ 143426 h 333627"/>
              <a:gd name="connsiteX0" fmla="*/ 2831935 w 2831935"/>
              <a:gd name="connsiteY0" fmla="*/ 321942 h 321942"/>
              <a:gd name="connsiteX1" fmla="*/ 0 w 2831935"/>
              <a:gd name="connsiteY1" fmla="*/ 131741 h 32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31935" h="321942">
                <a:moveTo>
                  <a:pt x="2831935" y="321942"/>
                </a:moveTo>
                <a:cubicBezTo>
                  <a:pt x="2258742" y="47768"/>
                  <a:pt x="1049491" y="-138299"/>
                  <a:pt x="0" y="131741"/>
                </a:cubicBezTo>
              </a:path>
            </a:pathLst>
          </a:custGeom>
          <a:noFill/>
          <a:ln w="152400">
            <a:solidFill>
              <a:srgbClr val="A6A6A6">
                <a:alpha val="69804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6C74BB5-8B9A-4D4C-A4B9-DD3588F279F5}"/>
              </a:ext>
            </a:extLst>
          </p:cNvPr>
          <p:cNvGrpSpPr/>
          <p:nvPr/>
        </p:nvGrpSpPr>
        <p:grpSpPr>
          <a:xfrm>
            <a:off x="2185997" y="2659247"/>
            <a:ext cx="14962369" cy="8487626"/>
            <a:chOff x="2185997" y="2659247"/>
            <a:chExt cx="14962369" cy="8487626"/>
          </a:xfrm>
        </p:grpSpPr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9090CF2B-75DD-4EAE-BBBA-ACC42FF02807}"/>
                </a:ext>
              </a:extLst>
            </p:cNvPr>
            <p:cNvGrpSpPr/>
            <p:nvPr/>
          </p:nvGrpSpPr>
          <p:grpSpPr>
            <a:xfrm>
              <a:off x="6003746" y="3031809"/>
              <a:ext cx="8062746" cy="1502340"/>
              <a:chOff x="7011760" y="-1495855"/>
              <a:chExt cx="8062746" cy="1502340"/>
            </a:xfrm>
          </p:grpSpPr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91949A51-72DF-4ECC-9362-E7A9B94F6B32}"/>
                  </a:ext>
                </a:extLst>
              </p:cNvPr>
              <p:cNvSpPr/>
              <p:nvPr/>
            </p:nvSpPr>
            <p:spPr>
              <a:xfrm>
                <a:off x="7063931" y="-1444894"/>
                <a:ext cx="7966519" cy="141925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66" name="Oval 165">
                <a:extLst>
                  <a:ext uri="{FF2B5EF4-FFF2-40B4-BE49-F238E27FC236}">
                    <a16:creationId xmlns:a16="http://schemas.microsoft.com/office/drawing/2014/main" id="{43443CA6-58CE-4378-A490-CE67436BB975}"/>
                  </a:ext>
                </a:extLst>
              </p:cNvPr>
              <p:cNvSpPr/>
              <p:nvPr/>
            </p:nvSpPr>
            <p:spPr>
              <a:xfrm>
                <a:off x="14983066" y="-849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8465B883-5BBF-481B-8474-071243A5F698}"/>
                  </a:ext>
                </a:extLst>
              </p:cNvPr>
              <p:cNvSpPr/>
              <p:nvPr/>
            </p:nvSpPr>
            <p:spPr>
              <a:xfrm>
                <a:off x="14983066" y="-14958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9ADFCF37-E09E-467A-B327-4565CC011D38}"/>
                  </a:ext>
                </a:extLst>
              </p:cNvPr>
              <p:cNvSpPr/>
              <p:nvPr/>
            </p:nvSpPr>
            <p:spPr>
              <a:xfrm>
                <a:off x="7011760" y="-849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5E851984-8647-47C9-8C17-3CE35946FF79}"/>
                  </a:ext>
                </a:extLst>
              </p:cNvPr>
              <p:cNvSpPr/>
              <p:nvPr/>
            </p:nvSpPr>
            <p:spPr>
              <a:xfrm>
                <a:off x="7011760" y="-14958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307619E8-C878-431D-8549-60C28CB7A973}"/>
                  </a:ext>
                </a:extLst>
              </p:cNvPr>
              <p:cNvSpPr txBox="1"/>
              <p:nvPr/>
            </p:nvSpPr>
            <p:spPr>
              <a:xfrm>
                <a:off x="7161086" y="-1289833"/>
                <a:ext cx="777792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San Jose to Tokyo: </a:t>
                </a:r>
              </a:p>
              <a:p>
                <a:pPr algn="ctr"/>
                <a:r>
                  <a:rPr lang="en-US" sz="3200" b="1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97.1% </a:t>
                </a:r>
                <a:r>
                  <a:rPr lang="en-US" sz="3200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Standard Deviation (102 </a:t>
                </a:r>
                <a:r>
                  <a:rPr lang="en-US" sz="3200" spc="200" dirty="0" err="1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ms</a:t>
                </a:r>
                <a:r>
                  <a:rPr lang="en-US" sz="3200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)</a:t>
                </a:r>
              </a:p>
            </p:txBody>
          </p:sp>
        </p:grpSp>
        <p:grpSp>
          <p:nvGrpSpPr>
            <p:cNvPr id="194" name="Group 193">
              <a:extLst>
                <a:ext uri="{FF2B5EF4-FFF2-40B4-BE49-F238E27FC236}">
                  <a16:creationId xmlns:a16="http://schemas.microsoft.com/office/drawing/2014/main" id="{F0A8C4DD-6E45-4B50-A522-89EED84A0E69}"/>
                </a:ext>
              </a:extLst>
            </p:cNvPr>
            <p:cNvGrpSpPr/>
            <p:nvPr/>
          </p:nvGrpSpPr>
          <p:grpSpPr>
            <a:xfrm>
              <a:off x="16214357" y="6969749"/>
              <a:ext cx="934009" cy="4177124"/>
              <a:chOff x="16204832" y="6960224"/>
              <a:chExt cx="934009" cy="4177124"/>
            </a:xfrm>
          </p:grpSpPr>
          <p:pic>
            <p:nvPicPr>
              <p:cNvPr id="195" name="Picture 194">
                <a:extLst>
                  <a:ext uri="{FF2B5EF4-FFF2-40B4-BE49-F238E27FC236}">
                    <a16:creationId xmlns:a16="http://schemas.microsoft.com/office/drawing/2014/main" id="{5F7EF80B-5035-4CDA-BB80-7E83371EBB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4477"/>
              <a:stretch/>
            </p:blipFill>
            <p:spPr>
              <a:xfrm>
                <a:off x="16204832" y="10594688"/>
                <a:ext cx="934009" cy="542660"/>
              </a:xfrm>
              <a:prstGeom prst="rect">
                <a:avLst/>
              </a:prstGeom>
            </p:spPr>
          </p:pic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AC036252-E609-42E6-932D-C03604A00736}"/>
                  </a:ext>
                </a:extLst>
              </p:cNvPr>
              <p:cNvSpPr txBox="1"/>
              <p:nvPr/>
            </p:nvSpPr>
            <p:spPr>
              <a:xfrm>
                <a:off x="16256805" y="10214075"/>
                <a:ext cx="8820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 sz="4000">
                    <a:solidFill>
                      <a:schemeClr val="bg1"/>
                    </a:solidFill>
                    <a:latin typeface="Trebuchet MS" panose="020B0603020202020204" pitchFamily="34" charset="0"/>
                  </a:defRPr>
                </a:lvl1pPr>
              </a:lstStyle>
              <a:p>
                <a:r>
                  <a:rPr lang="en-US" sz="1800" dirty="0"/>
                  <a:t>TOKYO</a:t>
                </a:r>
              </a:p>
            </p:txBody>
          </p: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ADEA93E5-1DD4-4FDB-BC4F-0868559ED3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712601" y="7082930"/>
                <a:ext cx="0" cy="3077324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id="{F3611B85-8D71-47C5-9AA8-EAF9A91D6B17}"/>
                  </a:ext>
                </a:extLst>
              </p:cNvPr>
              <p:cNvSpPr/>
              <p:nvPr/>
            </p:nvSpPr>
            <p:spPr>
              <a:xfrm>
                <a:off x="16580741" y="6960224"/>
                <a:ext cx="274320" cy="274320"/>
              </a:xfrm>
              <a:prstGeom prst="ellipse">
                <a:avLst/>
              </a:prstGeom>
              <a:solidFill>
                <a:schemeClr val="accent3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id="{50E6CDCD-B43A-438C-B82B-8C798F631B83}"/>
                </a:ext>
              </a:extLst>
            </p:cNvPr>
            <p:cNvGrpSpPr/>
            <p:nvPr/>
          </p:nvGrpSpPr>
          <p:grpSpPr>
            <a:xfrm>
              <a:off x="2185997" y="2659247"/>
              <a:ext cx="1361271" cy="4306672"/>
              <a:chOff x="2176472" y="2649722"/>
              <a:chExt cx="1361271" cy="4306672"/>
            </a:xfrm>
          </p:grpSpPr>
          <p:sp>
            <p:nvSpPr>
              <p:cNvPr id="202" name="Oval 201">
                <a:extLst>
                  <a:ext uri="{FF2B5EF4-FFF2-40B4-BE49-F238E27FC236}">
                    <a16:creationId xmlns:a16="http://schemas.microsoft.com/office/drawing/2014/main" id="{9A6DEB4D-4F43-4446-A3D7-C2F4ED92FA82}"/>
                  </a:ext>
                </a:extLst>
              </p:cNvPr>
              <p:cNvSpPr/>
              <p:nvPr/>
            </p:nvSpPr>
            <p:spPr>
              <a:xfrm>
                <a:off x="2713537" y="6682074"/>
                <a:ext cx="274320" cy="27432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A8D60179-AB8C-466D-A21A-6F539096817B}"/>
                  </a:ext>
                </a:extLst>
              </p:cNvPr>
              <p:cNvSpPr txBox="1"/>
              <p:nvPr/>
            </p:nvSpPr>
            <p:spPr>
              <a:xfrm>
                <a:off x="2176472" y="3131447"/>
                <a:ext cx="1361271" cy="3693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4000">
                    <a:solidFill>
                      <a:schemeClr val="bg1"/>
                    </a:solidFill>
                    <a:latin typeface="Trebuchet MS" panose="020B0603020202020204" pitchFamily="34" charset="0"/>
                  </a:defRPr>
                </a:lvl1pPr>
              </a:lstStyle>
              <a:p>
                <a:r>
                  <a:rPr lang="en-US" sz="1800" dirty="0"/>
                  <a:t>SAN JOSE</a:t>
                </a:r>
              </a:p>
            </p:txBody>
          </p: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512C0482-3A2A-4F0A-A7F2-08205441D6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42985" y="3574862"/>
                <a:ext cx="0" cy="3237671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" name="Picture 204">
                <a:extLst>
                  <a:ext uri="{FF2B5EF4-FFF2-40B4-BE49-F238E27FC236}">
                    <a16:creationId xmlns:a16="http://schemas.microsoft.com/office/drawing/2014/main" id="{CF9988BF-1BAD-4C6E-A3AE-148C8E65160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403" t="-2" r="11717" b="-2923"/>
              <a:stretch/>
            </p:blipFill>
            <p:spPr>
              <a:xfrm>
                <a:off x="2508036" y="2649722"/>
                <a:ext cx="726202" cy="561125"/>
              </a:xfrm>
              <a:prstGeom prst="rect">
                <a:avLst/>
              </a:prstGeom>
            </p:spPr>
          </p:pic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D0D710E-A8F5-4C5B-BF46-0EC3C1BECB68}"/>
              </a:ext>
            </a:extLst>
          </p:cNvPr>
          <p:cNvGrpSpPr/>
          <p:nvPr/>
        </p:nvGrpSpPr>
        <p:grpSpPr>
          <a:xfrm>
            <a:off x="2176472" y="2649722"/>
            <a:ext cx="11890020" cy="8445732"/>
            <a:chOff x="2176472" y="2649722"/>
            <a:chExt cx="11890020" cy="844573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B617A8E5-1156-47C4-AF0B-7998DDFA64BF}"/>
                </a:ext>
              </a:extLst>
            </p:cNvPr>
            <p:cNvGrpSpPr/>
            <p:nvPr/>
          </p:nvGrpSpPr>
          <p:grpSpPr>
            <a:xfrm>
              <a:off x="2176472" y="2649722"/>
              <a:ext cx="4229459" cy="8445732"/>
              <a:chOff x="2176472" y="2649722"/>
              <a:chExt cx="4229459" cy="8445732"/>
            </a:xfrm>
          </p:grpSpPr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EAC9BABE-4C8B-4AE3-ABB5-975F16C17B9A}"/>
                  </a:ext>
                </a:extLst>
              </p:cNvPr>
              <p:cNvGrpSpPr/>
              <p:nvPr/>
            </p:nvGrpSpPr>
            <p:grpSpPr>
              <a:xfrm>
                <a:off x="4422055" y="6785306"/>
                <a:ext cx="1983876" cy="4310148"/>
                <a:chOff x="4422055" y="6785306"/>
                <a:chExt cx="1983876" cy="4310148"/>
              </a:xfrm>
            </p:grpSpPr>
            <p:sp>
              <p:nvSpPr>
                <p:cNvPr id="126" name="TextBox 125">
                  <a:extLst>
                    <a:ext uri="{FF2B5EF4-FFF2-40B4-BE49-F238E27FC236}">
                      <a16:creationId xmlns:a16="http://schemas.microsoft.com/office/drawing/2014/main" id="{73D2157D-1CE3-4633-BCDD-6D919C870EA3}"/>
                    </a:ext>
                  </a:extLst>
                </p:cNvPr>
                <p:cNvSpPr txBox="1"/>
                <p:nvPr/>
              </p:nvSpPr>
              <p:spPr>
                <a:xfrm>
                  <a:off x="4422055" y="10214075"/>
                  <a:ext cx="198387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4000">
                      <a:solidFill>
                        <a:schemeClr val="bg1"/>
                      </a:solidFill>
                      <a:latin typeface="Trebuchet MS" panose="020B0603020202020204" pitchFamily="34" charset="0"/>
                    </a:defRPr>
                  </a:lvl1pPr>
                </a:lstStyle>
                <a:p>
                  <a:r>
                    <a:rPr lang="en-US" sz="1800" dirty="0"/>
                    <a:t>WASHINGTON, DC</a:t>
                  </a:r>
                </a:p>
              </p:txBody>
            </p:sp>
            <p:pic>
              <p:nvPicPr>
                <p:cNvPr id="127" name="Picture 126">
                  <a:extLst>
                    <a:ext uri="{FF2B5EF4-FFF2-40B4-BE49-F238E27FC236}">
                      <a16:creationId xmlns:a16="http://schemas.microsoft.com/office/drawing/2014/main" id="{FADF6C5D-9E55-42A7-8792-34B912C8113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02295" y="10653673"/>
                  <a:ext cx="978338" cy="441781"/>
                </a:xfrm>
                <a:prstGeom prst="rect">
                  <a:avLst/>
                </a:prstGeom>
              </p:spPr>
            </p:pic>
            <p:cxnSp>
              <p:nvCxnSpPr>
                <p:cNvPr id="129" name="Straight Connector 128">
                  <a:extLst>
                    <a:ext uri="{FF2B5EF4-FFF2-40B4-BE49-F238E27FC236}">
                      <a16:creationId xmlns:a16="http://schemas.microsoft.com/office/drawing/2014/main" id="{E92C8E79-B50E-4C31-906F-0AF30365FF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03044" y="6837454"/>
                  <a:ext cx="0" cy="3322800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0" name="Oval 129">
                  <a:extLst>
                    <a:ext uri="{FF2B5EF4-FFF2-40B4-BE49-F238E27FC236}">
                      <a16:creationId xmlns:a16="http://schemas.microsoft.com/office/drawing/2014/main" id="{C13E16EC-F4D7-456D-9444-85F331287C5B}"/>
                    </a:ext>
                  </a:extLst>
                </p:cNvPr>
                <p:cNvSpPr/>
                <p:nvPr/>
              </p:nvSpPr>
              <p:spPr>
                <a:xfrm>
                  <a:off x="5257666" y="6785306"/>
                  <a:ext cx="274320" cy="274320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1" name="Group 130">
                <a:extLst>
                  <a:ext uri="{FF2B5EF4-FFF2-40B4-BE49-F238E27FC236}">
                    <a16:creationId xmlns:a16="http://schemas.microsoft.com/office/drawing/2014/main" id="{320FD7A3-EF5D-4DC9-A29A-CE667DB3042C}"/>
                  </a:ext>
                </a:extLst>
              </p:cNvPr>
              <p:cNvGrpSpPr/>
              <p:nvPr/>
            </p:nvGrpSpPr>
            <p:grpSpPr>
              <a:xfrm>
                <a:off x="2176472" y="2649722"/>
                <a:ext cx="1361271" cy="4306672"/>
                <a:chOff x="2176472" y="2649722"/>
                <a:chExt cx="1361271" cy="4306672"/>
              </a:xfrm>
            </p:grpSpPr>
            <p:sp>
              <p:nvSpPr>
                <p:cNvPr id="132" name="Oval 131">
                  <a:extLst>
                    <a:ext uri="{FF2B5EF4-FFF2-40B4-BE49-F238E27FC236}">
                      <a16:creationId xmlns:a16="http://schemas.microsoft.com/office/drawing/2014/main" id="{F61ECBD6-B8BF-4AC1-BFAC-289D2B08A2B1}"/>
                    </a:ext>
                  </a:extLst>
                </p:cNvPr>
                <p:cNvSpPr/>
                <p:nvPr/>
              </p:nvSpPr>
              <p:spPr>
                <a:xfrm>
                  <a:off x="2713537" y="6682074"/>
                  <a:ext cx="274320" cy="27432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3" name="TextBox 132">
                  <a:extLst>
                    <a:ext uri="{FF2B5EF4-FFF2-40B4-BE49-F238E27FC236}">
                      <a16:creationId xmlns:a16="http://schemas.microsoft.com/office/drawing/2014/main" id="{1F2960F8-E515-4806-A132-8F497A456E71}"/>
                    </a:ext>
                  </a:extLst>
                </p:cNvPr>
                <p:cNvSpPr txBox="1"/>
                <p:nvPr/>
              </p:nvSpPr>
              <p:spPr>
                <a:xfrm>
                  <a:off x="2176472" y="3131447"/>
                  <a:ext cx="1361271" cy="36933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4000">
                      <a:solidFill>
                        <a:schemeClr val="bg1"/>
                      </a:solidFill>
                      <a:latin typeface="Trebuchet MS" panose="020B0603020202020204" pitchFamily="34" charset="0"/>
                    </a:defRPr>
                  </a:lvl1pPr>
                </a:lstStyle>
                <a:p>
                  <a:r>
                    <a:rPr lang="en-US" sz="1800" dirty="0"/>
                    <a:t>SAN JOSE</a:t>
                  </a:r>
                </a:p>
              </p:txBody>
            </p:sp>
            <p:cxnSp>
              <p:nvCxnSpPr>
                <p:cNvPr id="135" name="Straight Connector 134">
                  <a:extLst>
                    <a:ext uri="{FF2B5EF4-FFF2-40B4-BE49-F238E27FC236}">
                      <a16:creationId xmlns:a16="http://schemas.microsoft.com/office/drawing/2014/main" id="{B153414D-80EA-47D5-98BD-346A3BCB9C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42985" y="3574862"/>
                  <a:ext cx="0" cy="3237671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36" name="Picture 135">
                  <a:extLst>
                    <a:ext uri="{FF2B5EF4-FFF2-40B4-BE49-F238E27FC236}">
                      <a16:creationId xmlns:a16="http://schemas.microsoft.com/office/drawing/2014/main" id="{7BAC21A4-1C51-46FC-96AE-6CABE683DE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403" t="-2" r="11717" b="-2923"/>
                <a:stretch/>
              </p:blipFill>
              <p:spPr>
                <a:xfrm>
                  <a:off x="2508036" y="2649722"/>
                  <a:ext cx="726202" cy="561125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E5D15713-D83C-4E8E-AB0C-E6E74E7ECE97}"/>
                </a:ext>
              </a:extLst>
            </p:cNvPr>
            <p:cNvGrpSpPr/>
            <p:nvPr/>
          </p:nvGrpSpPr>
          <p:grpSpPr>
            <a:xfrm>
              <a:off x="6003746" y="3031809"/>
              <a:ext cx="8062746" cy="1502340"/>
              <a:chOff x="7011760" y="-1495855"/>
              <a:chExt cx="8062746" cy="1502340"/>
            </a:xfrm>
          </p:grpSpPr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id="{70F0BF89-9BA7-45AD-9296-C7E26FB888BE}"/>
                  </a:ext>
                </a:extLst>
              </p:cNvPr>
              <p:cNvSpPr/>
              <p:nvPr/>
            </p:nvSpPr>
            <p:spPr>
              <a:xfrm>
                <a:off x="7063931" y="-1444894"/>
                <a:ext cx="7966519" cy="141925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6D6CD2FD-82AF-496F-9A9E-0D8652EA956F}"/>
                  </a:ext>
                </a:extLst>
              </p:cNvPr>
              <p:cNvSpPr/>
              <p:nvPr/>
            </p:nvSpPr>
            <p:spPr>
              <a:xfrm>
                <a:off x="14983066" y="-849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:a16="http://schemas.microsoft.com/office/drawing/2014/main" id="{DCEA830F-C8C9-4418-986D-2A51A7D3CAE2}"/>
                  </a:ext>
                </a:extLst>
              </p:cNvPr>
              <p:cNvSpPr/>
              <p:nvPr/>
            </p:nvSpPr>
            <p:spPr>
              <a:xfrm>
                <a:off x="14983066" y="-14958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FD79AC11-C9EC-428B-9448-6C3EC2EB786C}"/>
                  </a:ext>
                </a:extLst>
              </p:cNvPr>
              <p:cNvSpPr/>
              <p:nvPr/>
            </p:nvSpPr>
            <p:spPr>
              <a:xfrm>
                <a:off x="7011760" y="-849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2" name="Oval 161">
                <a:extLst>
                  <a:ext uri="{FF2B5EF4-FFF2-40B4-BE49-F238E27FC236}">
                    <a16:creationId xmlns:a16="http://schemas.microsoft.com/office/drawing/2014/main" id="{FAFDA2B7-65D2-4565-B55C-4C0FFA4BF21C}"/>
                  </a:ext>
                </a:extLst>
              </p:cNvPr>
              <p:cNvSpPr/>
              <p:nvPr/>
            </p:nvSpPr>
            <p:spPr>
              <a:xfrm>
                <a:off x="7011760" y="-14958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41164815-0A3D-4E9D-8D38-88381AE3DBE7}"/>
                  </a:ext>
                </a:extLst>
              </p:cNvPr>
              <p:cNvSpPr txBox="1"/>
              <p:nvPr/>
            </p:nvSpPr>
            <p:spPr>
              <a:xfrm>
                <a:off x="7161086" y="-1289833"/>
                <a:ext cx="777792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San Jose to Washington DC:</a:t>
                </a:r>
              </a:p>
              <a:p>
                <a:pPr algn="ctr"/>
                <a:r>
                  <a:rPr lang="en-US" sz="3200" b="1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117.8% </a:t>
                </a:r>
                <a:r>
                  <a:rPr lang="en-US" sz="3200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Standard Deviation (119 </a:t>
                </a:r>
                <a:r>
                  <a:rPr lang="en-US" sz="3200" spc="200" dirty="0" err="1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ms</a:t>
                </a:r>
                <a:r>
                  <a:rPr lang="en-US" sz="3200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)</a:t>
                </a:r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B333537-E2E7-4DF2-B6C7-A65CA341EA65}"/>
              </a:ext>
            </a:extLst>
          </p:cNvPr>
          <p:cNvGrpSpPr/>
          <p:nvPr/>
        </p:nvGrpSpPr>
        <p:grpSpPr>
          <a:xfrm>
            <a:off x="2176472" y="2649722"/>
            <a:ext cx="11890020" cy="8464179"/>
            <a:chOff x="2176472" y="2649722"/>
            <a:chExt cx="11890020" cy="8464179"/>
          </a:xfrm>
        </p:grpSpPr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0A6FC7D7-51E1-4B72-BF4F-513A89F93458}"/>
                </a:ext>
              </a:extLst>
            </p:cNvPr>
            <p:cNvGrpSpPr/>
            <p:nvPr/>
          </p:nvGrpSpPr>
          <p:grpSpPr>
            <a:xfrm>
              <a:off x="6003746" y="3031809"/>
              <a:ext cx="8062746" cy="1502340"/>
              <a:chOff x="7011760" y="-1495855"/>
              <a:chExt cx="8062746" cy="1502340"/>
            </a:xfrm>
          </p:grpSpPr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C72279F8-64A4-4BA8-9440-384226644634}"/>
                  </a:ext>
                </a:extLst>
              </p:cNvPr>
              <p:cNvSpPr/>
              <p:nvPr/>
            </p:nvSpPr>
            <p:spPr>
              <a:xfrm>
                <a:off x="7063931" y="-1444894"/>
                <a:ext cx="7966519" cy="141925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7431C505-9648-47E5-8167-37972AF0B49E}"/>
                  </a:ext>
                </a:extLst>
              </p:cNvPr>
              <p:cNvSpPr/>
              <p:nvPr/>
            </p:nvSpPr>
            <p:spPr>
              <a:xfrm>
                <a:off x="14983066" y="-849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2F67E4E1-8325-4DBE-A204-D04AF32CB009}"/>
                  </a:ext>
                </a:extLst>
              </p:cNvPr>
              <p:cNvSpPr/>
              <p:nvPr/>
            </p:nvSpPr>
            <p:spPr>
              <a:xfrm>
                <a:off x="14983066" y="-14958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id="{C0EF62FD-3620-46FF-8A3C-746C89BDD544}"/>
                  </a:ext>
                </a:extLst>
              </p:cNvPr>
              <p:cNvSpPr/>
              <p:nvPr/>
            </p:nvSpPr>
            <p:spPr>
              <a:xfrm>
                <a:off x="7011760" y="-849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7" name="Oval 176">
                <a:extLst>
                  <a:ext uri="{FF2B5EF4-FFF2-40B4-BE49-F238E27FC236}">
                    <a16:creationId xmlns:a16="http://schemas.microsoft.com/office/drawing/2014/main" id="{24F30AE9-4D89-45E0-819B-1C3067FF8FF3}"/>
                  </a:ext>
                </a:extLst>
              </p:cNvPr>
              <p:cNvSpPr/>
              <p:nvPr/>
            </p:nvSpPr>
            <p:spPr>
              <a:xfrm>
                <a:off x="7011760" y="-14958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1BAE98D1-6837-4BD2-B054-D96D27ECD691}"/>
                  </a:ext>
                </a:extLst>
              </p:cNvPr>
              <p:cNvSpPr txBox="1"/>
              <p:nvPr/>
            </p:nvSpPr>
            <p:spPr>
              <a:xfrm>
                <a:off x="7161086" y="-1289833"/>
                <a:ext cx="777792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San Jose to London: </a:t>
                </a:r>
              </a:p>
              <a:p>
                <a:pPr algn="ctr"/>
                <a:r>
                  <a:rPr lang="en-US" sz="3200" b="1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70.7% </a:t>
                </a:r>
                <a:r>
                  <a:rPr lang="en-US" sz="3200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Standard Deviation (123 </a:t>
                </a:r>
                <a:r>
                  <a:rPr lang="en-US" sz="3200" spc="200" dirty="0" err="1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ms</a:t>
                </a:r>
                <a:r>
                  <a:rPr lang="en-US" sz="3200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)</a:t>
                </a:r>
              </a:p>
            </p:txBody>
          </p:sp>
        </p:grpSp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BD90C09B-2803-43DB-BBCB-EBFFA704A5A6}"/>
                </a:ext>
              </a:extLst>
            </p:cNvPr>
            <p:cNvGrpSpPr/>
            <p:nvPr/>
          </p:nvGrpSpPr>
          <p:grpSpPr>
            <a:xfrm>
              <a:off x="8828078" y="6273454"/>
              <a:ext cx="1077286" cy="4840447"/>
              <a:chOff x="8828078" y="6273454"/>
              <a:chExt cx="1077286" cy="4840447"/>
            </a:xfrm>
          </p:grpSpPr>
          <p:pic>
            <p:nvPicPr>
              <p:cNvPr id="209" name="Picture 208">
                <a:extLst>
                  <a:ext uri="{FF2B5EF4-FFF2-40B4-BE49-F238E27FC236}">
                    <a16:creationId xmlns:a16="http://schemas.microsoft.com/office/drawing/2014/main" id="{FAB4C26C-D62A-4807-897D-B73B272491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94812" y="10636257"/>
                <a:ext cx="1010552" cy="477644"/>
              </a:xfrm>
              <a:prstGeom prst="rect">
                <a:avLst/>
              </a:prstGeom>
            </p:spPr>
          </p:pic>
          <p:sp>
            <p:nvSpPr>
              <p:cNvPr id="210" name="TextBox 209">
                <a:extLst>
                  <a:ext uri="{FF2B5EF4-FFF2-40B4-BE49-F238E27FC236}">
                    <a16:creationId xmlns:a16="http://schemas.microsoft.com/office/drawing/2014/main" id="{FB86FE73-9909-47D2-A6CF-CA037129A2AD}"/>
                  </a:ext>
                </a:extLst>
              </p:cNvPr>
              <p:cNvSpPr txBox="1"/>
              <p:nvPr/>
            </p:nvSpPr>
            <p:spPr>
              <a:xfrm>
                <a:off x="8828078" y="10214075"/>
                <a:ext cx="10486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 sz="4000">
                    <a:solidFill>
                      <a:schemeClr val="bg1"/>
                    </a:solidFill>
                    <a:latin typeface="Trebuchet MS" panose="020B0603020202020204" pitchFamily="34" charset="0"/>
                  </a:defRPr>
                </a:lvl1pPr>
              </a:lstStyle>
              <a:p>
                <a:r>
                  <a:rPr lang="en-US" sz="1800" dirty="0"/>
                  <a:t>LONDON</a:t>
                </a:r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F25055E9-E895-4E91-B954-AB9E7AFD3E91}"/>
                  </a:ext>
                </a:extLst>
              </p:cNvPr>
              <p:cNvSpPr/>
              <p:nvPr/>
            </p:nvSpPr>
            <p:spPr>
              <a:xfrm>
                <a:off x="9204466" y="6273454"/>
                <a:ext cx="274320" cy="274320"/>
              </a:xfrm>
              <a:prstGeom prst="ellipse">
                <a:avLst/>
              </a:prstGeom>
              <a:solidFill>
                <a:schemeClr val="accent3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915706EE-C61B-4B91-ACEA-8EA537B19A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36956" y="6513591"/>
                <a:ext cx="0" cy="3646663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85CB34A-7916-44B5-A876-E72D02F46099}"/>
                </a:ext>
              </a:extLst>
            </p:cNvPr>
            <p:cNvGrpSpPr/>
            <p:nvPr/>
          </p:nvGrpSpPr>
          <p:grpSpPr>
            <a:xfrm>
              <a:off x="2176472" y="2649722"/>
              <a:ext cx="1361271" cy="4306672"/>
              <a:chOff x="2176472" y="2649722"/>
              <a:chExt cx="1361271" cy="4306672"/>
            </a:xfrm>
          </p:grpSpPr>
          <p:sp>
            <p:nvSpPr>
              <p:cNvPr id="215" name="Oval 214">
                <a:extLst>
                  <a:ext uri="{FF2B5EF4-FFF2-40B4-BE49-F238E27FC236}">
                    <a16:creationId xmlns:a16="http://schemas.microsoft.com/office/drawing/2014/main" id="{B2FFCB02-D572-428A-86C5-596A25B98E8F}"/>
                  </a:ext>
                </a:extLst>
              </p:cNvPr>
              <p:cNvSpPr/>
              <p:nvPr/>
            </p:nvSpPr>
            <p:spPr>
              <a:xfrm>
                <a:off x="2713537" y="6682074"/>
                <a:ext cx="274320" cy="27432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TextBox 215">
                <a:extLst>
                  <a:ext uri="{FF2B5EF4-FFF2-40B4-BE49-F238E27FC236}">
                    <a16:creationId xmlns:a16="http://schemas.microsoft.com/office/drawing/2014/main" id="{629077F3-3BAE-4555-A4A9-33FF3E3B2D1B}"/>
                  </a:ext>
                </a:extLst>
              </p:cNvPr>
              <p:cNvSpPr txBox="1"/>
              <p:nvPr/>
            </p:nvSpPr>
            <p:spPr>
              <a:xfrm>
                <a:off x="2176472" y="3131447"/>
                <a:ext cx="1361271" cy="3693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4000">
                    <a:solidFill>
                      <a:schemeClr val="bg1"/>
                    </a:solidFill>
                    <a:latin typeface="Trebuchet MS" panose="020B0603020202020204" pitchFamily="34" charset="0"/>
                  </a:defRPr>
                </a:lvl1pPr>
              </a:lstStyle>
              <a:p>
                <a:r>
                  <a:rPr lang="en-US" sz="1800" dirty="0"/>
                  <a:t>SAN JOSE</a:t>
                </a:r>
              </a:p>
            </p:txBody>
          </p: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6D2A0FE-987C-4043-82F9-47895F9148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42985" y="3574862"/>
                <a:ext cx="0" cy="3237671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18" name="Picture 217">
                <a:extLst>
                  <a:ext uri="{FF2B5EF4-FFF2-40B4-BE49-F238E27FC236}">
                    <a16:creationId xmlns:a16="http://schemas.microsoft.com/office/drawing/2014/main" id="{36C60CE1-CA77-476D-AB43-ED995F1453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403" t="-2" r="11717" b="-2923"/>
              <a:stretch/>
            </p:blipFill>
            <p:spPr>
              <a:xfrm>
                <a:off x="2508036" y="2649722"/>
                <a:ext cx="726202" cy="561125"/>
              </a:xfrm>
              <a:prstGeom prst="rect">
                <a:avLst/>
              </a:prstGeom>
            </p:spPr>
          </p:pic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86F5225-3337-4096-B2EB-C2B70248966E}"/>
              </a:ext>
            </a:extLst>
          </p:cNvPr>
          <p:cNvGrpSpPr/>
          <p:nvPr/>
        </p:nvGrpSpPr>
        <p:grpSpPr>
          <a:xfrm>
            <a:off x="6003746" y="2649722"/>
            <a:ext cx="11497309" cy="8510396"/>
            <a:chOff x="6003746" y="2649722"/>
            <a:chExt cx="11497309" cy="851039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F114FE5-4685-45FB-8BE0-BCBAAEE3B095}"/>
                </a:ext>
              </a:extLst>
            </p:cNvPr>
            <p:cNvGrpSpPr/>
            <p:nvPr/>
          </p:nvGrpSpPr>
          <p:grpSpPr>
            <a:xfrm>
              <a:off x="12874943" y="2649722"/>
              <a:ext cx="4626112" cy="8510396"/>
              <a:chOff x="13036868" y="2802122"/>
              <a:chExt cx="4626112" cy="8510396"/>
            </a:xfrm>
          </p:grpSpPr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2DCD24D1-F08E-48AF-8585-D238358CA8BA}"/>
                  </a:ext>
                </a:extLst>
              </p:cNvPr>
              <p:cNvGrpSpPr/>
              <p:nvPr/>
            </p:nvGrpSpPr>
            <p:grpSpPr>
              <a:xfrm>
                <a:off x="13036868" y="7685121"/>
                <a:ext cx="1420581" cy="3627397"/>
                <a:chOff x="12884468" y="7532721"/>
                <a:chExt cx="1420581" cy="3627397"/>
              </a:xfrm>
            </p:grpSpPr>
            <p:sp>
              <p:nvSpPr>
                <p:cNvPr id="114" name="Oval 113">
                  <a:extLst>
                    <a:ext uri="{FF2B5EF4-FFF2-40B4-BE49-F238E27FC236}">
                      <a16:creationId xmlns:a16="http://schemas.microsoft.com/office/drawing/2014/main" id="{51B7DA61-ABB3-41E0-A5E0-F806A0F64642}"/>
                    </a:ext>
                  </a:extLst>
                </p:cNvPr>
                <p:cNvSpPr/>
                <p:nvPr/>
              </p:nvSpPr>
              <p:spPr>
                <a:xfrm>
                  <a:off x="13460246" y="7532721"/>
                  <a:ext cx="274320" cy="274320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5" name="Picture 114">
                  <a:extLst>
                    <a:ext uri="{FF2B5EF4-FFF2-40B4-BE49-F238E27FC236}">
                      <a16:creationId xmlns:a16="http://schemas.microsoft.com/office/drawing/2014/main" id="{A7F3ADE2-EAFF-4CA4-B095-A3223B8D12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colorTemperature colorTemp="47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000521" y="10585599"/>
                  <a:ext cx="1033168" cy="574519"/>
                </a:xfrm>
                <a:prstGeom prst="rect">
                  <a:avLst/>
                </a:prstGeom>
              </p:spPr>
            </p:pic>
            <p:sp>
              <p:nvSpPr>
                <p:cNvPr id="116" name="TextBox 115">
                  <a:extLst>
                    <a:ext uri="{FF2B5EF4-FFF2-40B4-BE49-F238E27FC236}">
                      <a16:creationId xmlns:a16="http://schemas.microsoft.com/office/drawing/2014/main" id="{C174C017-4F36-4F4F-9A2F-C0B6090D3E2A}"/>
                    </a:ext>
                  </a:extLst>
                </p:cNvPr>
                <p:cNvSpPr txBox="1"/>
                <p:nvPr/>
              </p:nvSpPr>
              <p:spPr>
                <a:xfrm>
                  <a:off x="12884468" y="10214075"/>
                  <a:ext cx="142058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4000">
                      <a:solidFill>
                        <a:schemeClr val="bg1"/>
                      </a:solidFill>
                      <a:latin typeface="Trebuchet MS" panose="020B0603020202020204" pitchFamily="34" charset="0"/>
                    </a:defRPr>
                  </a:lvl1pPr>
                </a:lstStyle>
                <a:p>
                  <a:r>
                    <a:rPr lang="en-US" sz="1800" dirty="0"/>
                    <a:t>BANGALORE</a:t>
                  </a:r>
                </a:p>
              </p:txBody>
            </p:sp>
            <p:cxnSp>
              <p:nvCxnSpPr>
                <p:cNvPr id="117" name="Straight Connector 116">
                  <a:extLst>
                    <a:ext uri="{FF2B5EF4-FFF2-40B4-BE49-F238E27FC236}">
                      <a16:creationId xmlns:a16="http://schemas.microsoft.com/office/drawing/2014/main" id="{2C66B539-3A48-4FED-861C-789C4D1071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97406" y="7723273"/>
                  <a:ext cx="0" cy="2436981"/>
                </a:xfrm>
                <a:prstGeom prst="line">
                  <a:avLst/>
                </a:prstGeom>
                <a:ln w="381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603B1886-7D5C-4783-8A4A-688EEF98A5E3}"/>
                  </a:ext>
                </a:extLst>
              </p:cNvPr>
              <p:cNvGrpSpPr/>
              <p:nvPr/>
            </p:nvGrpSpPr>
            <p:grpSpPr>
              <a:xfrm>
                <a:off x="16301709" y="2802122"/>
                <a:ext cx="1361271" cy="4591330"/>
                <a:chOff x="16149309" y="2649722"/>
                <a:chExt cx="1361271" cy="4591330"/>
              </a:xfrm>
            </p:grpSpPr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2557CBF1-DCC7-4100-A556-AC090CA76735}"/>
                    </a:ext>
                  </a:extLst>
                </p:cNvPr>
                <p:cNvSpPr/>
                <p:nvPr/>
              </p:nvSpPr>
              <p:spPr>
                <a:xfrm>
                  <a:off x="16703977" y="6966732"/>
                  <a:ext cx="274320" cy="27432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20" name="Straight Connector 119">
                  <a:extLst>
                    <a:ext uri="{FF2B5EF4-FFF2-40B4-BE49-F238E27FC236}">
                      <a16:creationId xmlns:a16="http://schemas.microsoft.com/office/drawing/2014/main" id="{3A468166-DE7B-49B6-B311-2938988DDA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843119" y="3574862"/>
                  <a:ext cx="0" cy="3413975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1" name="TextBox 120">
                  <a:extLst>
                    <a:ext uri="{FF2B5EF4-FFF2-40B4-BE49-F238E27FC236}">
                      <a16:creationId xmlns:a16="http://schemas.microsoft.com/office/drawing/2014/main" id="{4C6D1430-1EB8-4476-849E-BACF14769300}"/>
                    </a:ext>
                  </a:extLst>
                </p:cNvPr>
                <p:cNvSpPr txBox="1"/>
                <p:nvPr/>
              </p:nvSpPr>
              <p:spPr>
                <a:xfrm>
                  <a:off x="16149309" y="3131447"/>
                  <a:ext cx="1361271" cy="36933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4000">
                      <a:solidFill>
                        <a:schemeClr val="bg1"/>
                      </a:solidFill>
                      <a:latin typeface="Trebuchet MS" panose="020B0603020202020204" pitchFamily="34" charset="0"/>
                    </a:defRPr>
                  </a:lvl1pPr>
                </a:lstStyle>
                <a:p>
                  <a:r>
                    <a:rPr lang="en-US" sz="1800" dirty="0"/>
                    <a:t>TOKYO</a:t>
                  </a:r>
                </a:p>
              </p:txBody>
            </p:sp>
            <p:pic>
              <p:nvPicPr>
                <p:cNvPr id="122" name="Picture 121">
                  <a:extLst>
                    <a:ext uri="{FF2B5EF4-FFF2-40B4-BE49-F238E27FC236}">
                      <a16:creationId xmlns:a16="http://schemas.microsoft.com/office/drawing/2014/main" id="{763053D3-686B-4756-9407-EB20CDC034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403" t="-2" r="11717" b="-2923"/>
                <a:stretch/>
              </p:blipFill>
              <p:spPr>
                <a:xfrm>
                  <a:off x="16469510" y="2649722"/>
                  <a:ext cx="726202" cy="561125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FDDCC95-74E6-4295-AB3F-451066842F90}"/>
                </a:ext>
              </a:extLst>
            </p:cNvPr>
            <p:cNvGrpSpPr/>
            <p:nvPr/>
          </p:nvGrpSpPr>
          <p:grpSpPr>
            <a:xfrm>
              <a:off x="6003746" y="3031809"/>
              <a:ext cx="8062746" cy="1502340"/>
              <a:chOff x="7011760" y="-1495855"/>
              <a:chExt cx="8062746" cy="1502340"/>
            </a:xfrm>
          </p:grpSpPr>
          <p:sp>
            <p:nvSpPr>
              <p:cNvPr id="138" name="Rectangle 137">
                <a:extLst>
                  <a:ext uri="{FF2B5EF4-FFF2-40B4-BE49-F238E27FC236}">
                    <a16:creationId xmlns:a16="http://schemas.microsoft.com/office/drawing/2014/main" id="{D6D37338-93E0-4BFE-9111-FA366C9AE5D4}"/>
                  </a:ext>
                </a:extLst>
              </p:cNvPr>
              <p:cNvSpPr/>
              <p:nvPr/>
            </p:nvSpPr>
            <p:spPr>
              <a:xfrm>
                <a:off x="7063931" y="-1444894"/>
                <a:ext cx="7966519" cy="141925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4A56B957-A7F1-4433-96A8-7E2ECE9E83CA}"/>
                  </a:ext>
                </a:extLst>
              </p:cNvPr>
              <p:cNvSpPr/>
              <p:nvPr/>
            </p:nvSpPr>
            <p:spPr>
              <a:xfrm>
                <a:off x="14983066" y="-849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860EBA31-D81A-4E51-A521-351B2CC4DD94}"/>
                  </a:ext>
                </a:extLst>
              </p:cNvPr>
              <p:cNvSpPr/>
              <p:nvPr/>
            </p:nvSpPr>
            <p:spPr>
              <a:xfrm>
                <a:off x="14983066" y="-14958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2219AEEF-F38B-49D9-B25C-7077047D4E9D}"/>
                  </a:ext>
                </a:extLst>
              </p:cNvPr>
              <p:cNvSpPr/>
              <p:nvPr/>
            </p:nvSpPr>
            <p:spPr>
              <a:xfrm>
                <a:off x="7011760" y="-849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95E4A2B0-E1D4-4F21-8575-74FE063F1FA1}"/>
                  </a:ext>
                </a:extLst>
              </p:cNvPr>
              <p:cNvSpPr/>
              <p:nvPr/>
            </p:nvSpPr>
            <p:spPr>
              <a:xfrm>
                <a:off x="7011760" y="-14958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5C57430D-EE9B-4FCE-A397-806DFDF7878D}"/>
                  </a:ext>
                </a:extLst>
              </p:cNvPr>
              <p:cNvSpPr txBox="1"/>
              <p:nvPr/>
            </p:nvSpPr>
            <p:spPr>
              <a:xfrm>
                <a:off x="7161086" y="-1289833"/>
                <a:ext cx="777792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Tokyo to Bangalore: </a:t>
                </a:r>
              </a:p>
              <a:p>
                <a:pPr algn="ctr"/>
                <a:r>
                  <a:rPr lang="en-US" sz="3200" b="1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83.2% </a:t>
                </a:r>
                <a:r>
                  <a:rPr lang="en-US" sz="3200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Standard Deviation (125 </a:t>
                </a:r>
                <a:r>
                  <a:rPr lang="en-US" sz="3200" spc="200" dirty="0" err="1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ms</a:t>
                </a:r>
                <a:r>
                  <a:rPr lang="en-US" sz="3200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)</a:t>
                </a:r>
              </a:p>
            </p:txBody>
          </p:sp>
        </p:grp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F57ABF96-1988-4FBA-8E95-DF0B274F2327}"/>
              </a:ext>
            </a:extLst>
          </p:cNvPr>
          <p:cNvSpPr txBox="1"/>
          <p:nvPr/>
        </p:nvSpPr>
        <p:spPr>
          <a:xfrm>
            <a:off x="4467221" y="293538"/>
            <a:ext cx="112278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rebuchet MS" panose="020B0603020202020204" pitchFamily="34" charset="0"/>
              </a:rPr>
              <a:t>Measuring Internet Variability: The Methodology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BB0A2D5-CCBF-463D-84F6-94A29CB18641}"/>
              </a:ext>
            </a:extLst>
          </p:cNvPr>
          <p:cNvGrpSpPr/>
          <p:nvPr/>
        </p:nvGrpSpPr>
        <p:grpSpPr>
          <a:xfrm>
            <a:off x="4092369" y="1205692"/>
            <a:ext cx="11958471" cy="919601"/>
            <a:chOff x="403074" y="10107978"/>
            <a:chExt cx="11958471" cy="919601"/>
          </a:xfrm>
        </p:grpSpPr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9178C1CE-E2C4-40D5-9C4D-C90E5B3022AD}"/>
                </a:ext>
              </a:extLst>
            </p:cNvPr>
            <p:cNvSpPr/>
            <p:nvPr/>
          </p:nvSpPr>
          <p:spPr>
            <a:xfrm>
              <a:off x="455245" y="10158939"/>
              <a:ext cx="11860580" cy="83990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EFB579DE-C843-4C53-9382-B517B0FF7F25}"/>
                </a:ext>
              </a:extLst>
            </p:cNvPr>
            <p:cNvSpPr txBox="1"/>
            <p:nvPr/>
          </p:nvSpPr>
          <p:spPr>
            <a:xfrm>
              <a:off x="590049" y="10381847"/>
              <a:ext cx="1055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pPr algn="l"/>
              <a:r>
                <a:rPr lang="en-US" sz="2000" b="1" dirty="0"/>
                <a:t>TOOLS:</a:t>
              </a:r>
            </a:p>
          </p:txBody>
        </p: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30EF2B6A-ACDC-42C4-BE35-8B696828F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9162" y="10323758"/>
              <a:ext cx="1868050" cy="586101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F95EFDD0-0851-4633-9F80-103740FC23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2370" y="10277424"/>
              <a:ext cx="2364404" cy="608834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B85AF32A-971D-492D-9C36-57757BF19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7823" y="10363712"/>
              <a:ext cx="2364406" cy="438401"/>
            </a:xfrm>
            <a:prstGeom prst="rect">
              <a:avLst/>
            </a:prstGeom>
          </p:spPr>
        </p:pic>
        <p:sp>
          <p:nvSpPr>
            <p:cNvPr id="379" name="Oval 378">
              <a:extLst>
                <a:ext uri="{FF2B5EF4-FFF2-40B4-BE49-F238E27FC236}">
                  <a16:creationId xmlns:a16="http://schemas.microsoft.com/office/drawing/2014/main" id="{426B6A8F-7A0C-4800-BD64-9C6401767124}"/>
                </a:ext>
              </a:extLst>
            </p:cNvPr>
            <p:cNvSpPr/>
            <p:nvPr/>
          </p:nvSpPr>
          <p:spPr>
            <a:xfrm>
              <a:off x="12270105" y="10936139"/>
              <a:ext cx="91440" cy="914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380" name="Oval 379">
              <a:extLst>
                <a:ext uri="{FF2B5EF4-FFF2-40B4-BE49-F238E27FC236}">
                  <a16:creationId xmlns:a16="http://schemas.microsoft.com/office/drawing/2014/main" id="{BBC3BFBF-DE59-4C5F-A567-20093F307F54}"/>
                </a:ext>
              </a:extLst>
            </p:cNvPr>
            <p:cNvSpPr/>
            <p:nvPr/>
          </p:nvSpPr>
          <p:spPr>
            <a:xfrm>
              <a:off x="12270105" y="10107978"/>
              <a:ext cx="91440" cy="914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384" name="Oval 383">
              <a:extLst>
                <a:ext uri="{FF2B5EF4-FFF2-40B4-BE49-F238E27FC236}">
                  <a16:creationId xmlns:a16="http://schemas.microsoft.com/office/drawing/2014/main" id="{EA8FB5C7-C2A1-4D94-9E0C-90C7ACAF80E4}"/>
                </a:ext>
              </a:extLst>
            </p:cNvPr>
            <p:cNvSpPr/>
            <p:nvPr/>
          </p:nvSpPr>
          <p:spPr>
            <a:xfrm>
              <a:off x="403074" y="10936139"/>
              <a:ext cx="91440" cy="914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385" name="Oval 384">
              <a:extLst>
                <a:ext uri="{FF2B5EF4-FFF2-40B4-BE49-F238E27FC236}">
                  <a16:creationId xmlns:a16="http://schemas.microsoft.com/office/drawing/2014/main" id="{6D28AF13-3F5C-49F4-B675-A05678A45FAE}"/>
                </a:ext>
              </a:extLst>
            </p:cNvPr>
            <p:cNvSpPr/>
            <p:nvPr/>
          </p:nvSpPr>
          <p:spPr>
            <a:xfrm>
              <a:off x="403074" y="10107978"/>
              <a:ext cx="91440" cy="914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404" name="TextBox 403">
              <a:extLst>
                <a:ext uri="{FF2B5EF4-FFF2-40B4-BE49-F238E27FC236}">
                  <a16:creationId xmlns:a16="http://schemas.microsoft.com/office/drawing/2014/main" id="{74AEE6F4-F97D-490A-8816-470B315B31E7}"/>
                </a:ext>
              </a:extLst>
            </p:cNvPr>
            <p:cNvSpPr txBox="1"/>
            <p:nvPr/>
          </p:nvSpPr>
          <p:spPr>
            <a:xfrm>
              <a:off x="9142339" y="10381847"/>
              <a:ext cx="30551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4000">
                  <a:solidFill>
                    <a:schemeClr val="bg1"/>
                  </a:solidFill>
                  <a:latin typeface="Trebuchet MS" panose="020B0603020202020204" pitchFamily="34" charset="0"/>
                </a:defRPr>
              </a:lvl1pPr>
            </a:lstStyle>
            <a:p>
              <a:pPr algn="l"/>
              <a:r>
                <a:rPr lang="en-US" sz="2000" b="1" dirty="0"/>
                <a:t>TEST DURATION: </a:t>
              </a:r>
              <a:r>
                <a:rPr lang="en-US" sz="2000" dirty="0"/>
                <a:t>7 DAYS</a:t>
              </a:r>
            </a:p>
          </p:txBody>
        </p:sp>
        <p:cxnSp>
          <p:nvCxnSpPr>
            <p:cNvPr id="406" name="Straight Connector 405">
              <a:extLst>
                <a:ext uri="{FF2B5EF4-FFF2-40B4-BE49-F238E27FC236}">
                  <a16:creationId xmlns:a16="http://schemas.microsoft.com/office/drawing/2014/main" id="{06C13C75-7B5F-47C6-97B1-32828B9ACB9F}"/>
                </a:ext>
              </a:extLst>
            </p:cNvPr>
            <p:cNvCxnSpPr>
              <a:cxnSpLocks/>
            </p:cNvCxnSpPr>
            <p:nvPr/>
          </p:nvCxnSpPr>
          <p:spPr>
            <a:xfrm>
              <a:off x="8978054" y="10307985"/>
              <a:ext cx="0" cy="51372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78D2568-F240-44FF-92C4-358DC19C0548}"/>
              </a:ext>
            </a:extLst>
          </p:cNvPr>
          <p:cNvGrpSpPr/>
          <p:nvPr/>
        </p:nvGrpSpPr>
        <p:grpSpPr>
          <a:xfrm>
            <a:off x="2064734" y="2649722"/>
            <a:ext cx="12001758" cy="8429451"/>
            <a:chOff x="2064734" y="2649722"/>
            <a:chExt cx="12001758" cy="8429451"/>
          </a:xfrm>
        </p:grpSpPr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0DF037F1-EC3B-4C24-8824-41FF05FFF2A1}"/>
                </a:ext>
              </a:extLst>
            </p:cNvPr>
            <p:cNvGrpSpPr/>
            <p:nvPr/>
          </p:nvGrpSpPr>
          <p:grpSpPr>
            <a:xfrm>
              <a:off x="6003746" y="3031809"/>
              <a:ext cx="8062746" cy="1502340"/>
              <a:chOff x="7011760" y="-1495855"/>
              <a:chExt cx="8062746" cy="1502340"/>
            </a:xfrm>
          </p:grpSpPr>
          <p:sp>
            <p:nvSpPr>
              <p:cNvPr id="187" name="Rectangle 186">
                <a:extLst>
                  <a:ext uri="{FF2B5EF4-FFF2-40B4-BE49-F238E27FC236}">
                    <a16:creationId xmlns:a16="http://schemas.microsoft.com/office/drawing/2014/main" id="{3FD3F75B-8CE4-4C1E-B80E-7EBE25CA1B03}"/>
                  </a:ext>
                </a:extLst>
              </p:cNvPr>
              <p:cNvSpPr/>
              <p:nvPr/>
            </p:nvSpPr>
            <p:spPr>
              <a:xfrm>
                <a:off x="7063931" y="-1444894"/>
                <a:ext cx="7966519" cy="1419259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rebuchet MS" panose="020B0603020202020204" pitchFamily="34" charset="0"/>
                </a:endParaRPr>
              </a:p>
            </p:txBody>
          </p:sp>
          <p:sp>
            <p:nvSpPr>
              <p:cNvPr id="188" name="Oval 187">
                <a:extLst>
                  <a:ext uri="{FF2B5EF4-FFF2-40B4-BE49-F238E27FC236}">
                    <a16:creationId xmlns:a16="http://schemas.microsoft.com/office/drawing/2014/main" id="{4FB46660-3BB0-4125-8881-32FFBAB09D2F}"/>
                  </a:ext>
                </a:extLst>
              </p:cNvPr>
              <p:cNvSpPr/>
              <p:nvPr/>
            </p:nvSpPr>
            <p:spPr>
              <a:xfrm>
                <a:off x="14983066" y="-849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89" name="Oval 188">
                <a:extLst>
                  <a:ext uri="{FF2B5EF4-FFF2-40B4-BE49-F238E27FC236}">
                    <a16:creationId xmlns:a16="http://schemas.microsoft.com/office/drawing/2014/main" id="{B36E9B41-6835-46E9-A2E7-818D80B702BA}"/>
                  </a:ext>
                </a:extLst>
              </p:cNvPr>
              <p:cNvSpPr/>
              <p:nvPr/>
            </p:nvSpPr>
            <p:spPr>
              <a:xfrm>
                <a:off x="14983066" y="-14958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90" name="Oval 189">
                <a:extLst>
                  <a:ext uri="{FF2B5EF4-FFF2-40B4-BE49-F238E27FC236}">
                    <a16:creationId xmlns:a16="http://schemas.microsoft.com/office/drawing/2014/main" id="{26407404-B83C-41AD-A052-C284FBBCEE5D}"/>
                  </a:ext>
                </a:extLst>
              </p:cNvPr>
              <p:cNvSpPr/>
              <p:nvPr/>
            </p:nvSpPr>
            <p:spPr>
              <a:xfrm>
                <a:off x="7011760" y="-849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id="{BE3F10CE-23D3-4E6B-B7F5-31566BBAFD30}"/>
                  </a:ext>
                </a:extLst>
              </p:cNvPr>
              <p:cNvSpPr/>
              <p:nvPr/>
            </p:nvSpPr>
            <p:spPr>
              <a:xfrm>
                <a:off x="7011760" y="-1495855"/>
                <a:ext cx="91440" cy="9144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98FE3C12-585B-4AA1-9415-574B6F6A31FD}"/>
                  </a:ext>
                </a:extLst>
              </p:cNvPr>
              <p:cNvSpPr txBox="1"/>
              <p:nvPr/>
            </p:nvSpPr>
            <p:spPr>
              <a:xfrm>
                <a:off x="7161086" y="-1289833"/>
                <a:ext cx="7777924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Virginia to San Francisco: </a:t>
                </a:r>
              </a:p>
              <a:p>
                <a:pPr algn="ctr"/>
                <a:r>
                  <a:rPr lang="en-US" sz="3200" b="1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115.7% </a:t>
                </a:r>
                <a:r>
                  <a:rPr lang="en-US" sz="3200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Standard Deviation (103 </a:t>
                </a:r>
                <a:r>
                  <a:rPr lang="en-US" sz="3200" spc="200" dirty="0" err="1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ms</a:t>
                </a:r>
                <a:r>
                  <a:rPr lang="en-US" sz="3200" spc="200" dirty="0">
                    <a:solidFill>
                      <a:schemeClr val="bg1"/>
                    </a:solidFill>
                    <a:latin typeface="Trebuchet MS" panose="020B0603020202020204" pitchFamily="34" charset="0"/>
                    <a:ea typeface="Avenir Next" charset="0"/>
                    <a:cs typeface="Avenir Next" charset="0"/>
                  </a:rPr>
                  <a:t>)</a:t>
                </a:r>
              </a:p>
            </p:txBody>
          </p:sp>
        </p:grpSp>
        <p:grpSp>
          <p:nvGrpSpPr>
            <p:cNvPr id="253" name="Group 252">
              <a:extLst>
                <a:ext uri="{FF2B5EF4-FFF2-40B4-BE49-F238E27FC236}">
                  <a16:creationId xmlns:a16="http://schemas.microsoft.com/office/drawing/2014/main" id="{FC4E3A8E-E88F-4F10-92F6-729F89E190E9}"/>
                </a:ext>
              </a:extLst>
            </p:cNvPr>
            <p:cNvGrpSpPr/>
            <p:nvPr/>
          </p:nvGrpSpPr>
          <p:grpSpPr>
            <a:xfrm>
              <a:off x="2064734" y="6637400"/>
              <a:ext cx="1794081" cy="4441773"/>
              <a:chOff x="2064734" y="6637400"/>
              <a:chExt cx="1794081" cy="4441773"/>
            </a:xfrm>
          </p:grpSpPr>
          <p:sp>
            <p:nvSpPr>
              <p:cNvPr id="254" name="TextBox 253">
                <a:extLst>
                  <a:ext uri="{FF2B5EF4-FFF2-40B4-BE49-F238E27FC236}">
                    <a16:creationId xmlns:a16="http://schemas.microsoft.com/office/drawing/2014/main" id="{B3DA7B05-0948-4FED-A6FF-F570FE5E60DB}"/>
                  </a:ext>
                </a:extLst>
              </p:cNvPr>
              <p:cNvSpPr txBox="1"/>
              <p:nvPr/>
            </p:nvSpPr>
            <p:spPr>
              <a:xfrm>
                <a:off x="2064734" y="10214075"/>
                <a:ext cx="17940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 sz="4000">
                    <a:solidFill>
                      <a:schemeClr val="bg1"/>
                    </a:solidFill>
                    <a:latin typeface="Trebuchet MS" panose="020B0603020202020204" pitchFamily="34" charset="0"/>
                  </a:defRPr>
                </a:lvl1pPr>
              </a:lstStyle>
              <a:p>
                <a:r>
                  <a:rPr lang="en-US" sz="1800" dirty="0"/>
                  <a:t>SAN FRANCISCO</a:t>
                </a:r>
              </a:p>
            </p:txBody>
          </p:sp>
          <p:pic>
            <p:nvPicPr>
              <p:cNvPr id="255" name="Picture 254">
                <a:extLst>
                  <a:ext uri="{FF2B5EF4-FFF2-40B4-BE49-F238E27FC236}">
                    <a16:creationId xmlns:a16="http://schemas.microsoft.com/office/drawing/2014/main" id="{B7470DFE-5C3D-47C2-A856-2970EEB4C5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56178" y="10650410"/>
                <a:ext cx="1211194" cy="428763"/>
              </a:xfrm>
              <a:prstGeom prst="rect">
                <a:avLst/>
              </a:prstGeom>
            </p:spPr>
          </p:pic>
          <p:cxnSp>
            <p:nvCxnSpPr>
              <p:cNvPr id="256" name="Straight Connector 255">
                <a:extLst>
                  <a:ext uri="{FF2B5EF4-FFF2-40B4-BE49-F238E27FC236}">
                    <a16:creationId xmlns:a16="http://schemas.microsoft.com/office/drawing/2014/main" id="{F07CDB1F-D505-4643-9219-B1C5FB00BB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59089" y="6837454"/>
                <a:ext cx="0" cy="3322800"/>
              </a:xfrm>
              <a:prstGeom prst="line">
                <a:avLst/>
              </a:prstGeom>
              <a:ln w="381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7" name="Oval 256">
                <a:extLst>
                  <a:ext uri="{FF2B5EF4-FFF2-40B4-BE49-F238E27FC236}">
                    <a16:creationId xmlns:a16="http://schemas.microsoft.com/office/drawing/2014/main" id="{B2465D9B-2DB8-4A2F-9C38-175AB2AEF9D9}"/>
                  </a:ext>
                </a:extLst>
              </p:cNvPr>
              <p:cNvSpPr/>
              <p:nvPr/>
            </p:nvSpPr>
            <p:spPr>
              <a:xfrm>
                <a:off x="2814043" y="6637400"/>
                <a:ext cx="274320" cy="274320"/>
              </a:xfrm>
              <a:prstGeom prst="ellipse">
                <a:avLst/>
              </a:prstGeom>
              <a:solidFill>
                <a:schemeClr val="accent3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8" name="Group 257">
              <a:extLst>
                <a:ext uri="{FF2B5EF4-FFF2-40B4-BE49-F238E27FC236}">
                  <a16:creationId xmlns:a16="http://schemas.microsoft.com/office/drawing/2014/main" id="{841B8B25-1973-4570-B414-ED7983CAC732}"/>
                </a:ext>
              </a:extLst>
            </p:cNvPr>
            <p:cNvGrpSpPr/>
            <p:nvPr/>
          </p:nvGrpSpPr>
          <p:grpSpPr>
            <a:xfrm>
              <a:off x="4588636" y="2649722"/>
              <a:ext cx="1361271" cy="4432609"/>
              <a:chOff x="4588636" y="2649722"/>
              <a:chExt cx="1361271" cy="4432609"/>
            </a:xfrm>
          </p:grpSpPr>
          <p:sp>
            <p:nvSpPr>
              <p:cNvPr id="259" name="Oval 258">
                <a:extLst>
                  <a:ext uri="{FF2B5EF4-FFF2-40B4-BE49-F238E27FC236}">
                    <a16:creationId xmlns:a16="http://schemas.microsoft.com/office/drawing/2014/main" id="{65751F3B-3EAE-439D-9362-42791A33AFE6}"/>
                  </a:ext>
                </a:extLst>
              </p:cNvPr>
              <p:cNvSpPr/>
              <p:nvPr/>
            </p:nvSpPr>
            <p:spPr>
              <a:xfrm>
                <a:off x="5144572" y="6808011"/>
                <a:ext cx="274320" cy="27432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TextBox 259">
                <a:extLst>
                  <a:ext uri="{FF2B5EF4-FFF2-40B4-BE49-F238E27FC236}">
                    <a16:creationId xmlns:a16="http://schemas.microsoft.com/office/drawing/2014/main" id="{196BC9AB-7F67-4517-AD40-609AEF36B009}"/>
                  </a:ext>
                </a:extLst>
              </p:cNvPr>
              <p:cNvSpPr txBox="1"/>
              <p:nvPr/>
            </p:nvSpPr>
            <p:spPr>
              <a:xfrm>
                <a:off x="4588636" y="3131447"/>
                <a:ext cx="1361271" cy="3693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4000">
                    <a:solidFill>
                      <a:schemeClr val="bg1"/>
                    </a:solidFill>
                    <a:latin typeface="Trebuchet MS" panose="020B0603020202020204" pitchFamily="34" charset="0"/>
                  </a:defRPr>
                </a:lvl1pPr>
              </a:lstStyle>
              <a:p>
                <a:r>
                  <a:rPr lang="en-US" sz="1800" dirty="0"/>
                  <a:t>VIRGINIA</a:t>
                </a:r>
              </a:p>
            </p:txBody>
          </p:sp>
          <p:cxnSp>
            <p:nvCxnSpPr>
              <p:cNvPr id="261" name="Straight Connector 260">
                <a:extLst>
                  <a:ext uri="{FF2B5EF4-FFF2-40B4-BE49-F238E27FC236}">
                    <a16:creationId xmlns:a16="http://schemas.microsoft.com/office/drawing/2014/main" id="{EAA8E6D6-3CE2-4920-9CE0-A345729648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72367" y="3574862"/>
                <a:ext cx="0" cy="3237671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62" name="Picture 261">
                <a:extLst>
                  <a:ext uri="{FF2B5EF4-FFF2-40B4-BE49-F238E27FC236}">
                    <a16:creationId xmlns:a16="http://schemas.microsoft.com/office/drawing/2014/main" id="{60447ED6-E681-40F2-BC37-638401C09D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403" t="-2" r="11717" b="-2923"/>
              <a:stretch/>
            </p:blipFill>
            <p:spPr>
              <a:xfrm>
                <a:off x="4918631" y="2649722"/>
                <a:ext cx="726202" cy="56112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54011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0" animBg="1"/>
      <p:bldP spid="264" grpId="1" animBg="1"/>
      <p:bldP spid="267" grpId="0" animBg="1"/>
      <p:bldP spid="267" grpId="1" animBg="1"/>
      <p:bldP spid="266" grpId="0" animBg="1"/>
      <p:bldP spid="266" grpId="1" animBg="1"/>
      <p:bldP spid="263" grpId="0" animBg="1"/>
      <p:bldP spid="263" grpId="1" animBg="1"/>
      <p:bldP spid="26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7" name="Rectangle 1696">
            <a:extLst>
              <a:ext uri="{FF2B5EF4-FFF2-40B4-BE49-F238E27FC236}">
                <a16:creationId xmlns:a16="http://schemas.microsoft.com/office/drawing/2014/main" id="{4B88EA35-D7EE-4422-AB59-0341D2617A10}"/>
              </a:ext>
            </a:extLst>
          </p:cNvPr>
          <p:cNvSpPr/>
          <p:nvPr/>
        </p:nvSpPr>
        <p:spPr>
          <a:xfrm>
            <a:off x="13457106" y="2895351"/>
            <a:ext cx="2277911" cy="56514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6" name="Rectangle 1695">
            <a:extLst>
              <a:ext uri="{FF2B5EF4-FFF2-40B4-BE49-F238E27FC236}">
                <a16:creationId xmlns:a16="http://schemas.microsoft.com/office/drawing/2014/main" id="{2FF6036F-4377-47C4-9349-F48ABAE338DD}"/>
              </a:ext>
            </a:extLst>
          </p:cNvPr>
          <p:cNvSpPr/>
          <p:nvPr/>
        </p:nvSpPr>
        <p:spPr>
          <a:xfrm>
            <a:off x="6294207" y="2895351"/>
            <a:ext cx="7136086" cy="56514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A833EE-F934-4308-923B-B5C8AA31C301}"/>
              </a:ext>
            </a:extLst>
          </p:cNvPr>
          <p:cNvSpPr/>
          <p:nvPr/>
        </p:nvSpPr>
        <p:spPr>
          <a:xfrm>
            <a:off x="4269950" y="2895351"/>
            <a:ext cx="2016457" cy="5651438"/>
          </a:xfrm>
          <a:prstGeom prst="rect">
            <a:avLst/>
          </a:prstGeom>
          <a:solidFill>
            <a:srgbClr val="969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61C412C-5DDF-4DAD-8C62-06769D8DCA71}"/>
              </a:ext>
            </a:extLst>
          </p:cNvPr>
          <p:cNvGrpSpPr/>
          <p:nvPr/>
        </p:nvGrpSpPr>
        <p:grpSpPr>
          <a:xfrm>
            <a:off x="15980914" y="2113518"/>
            <a:ext cx="2453725" cy="1749278"/>
            <a:chOff x="15810959" y="4861074"/>
            <a:chExt cx="1989353" cy="1418224"/>
          </a:xfrm>
        </p:grpSpPr>
        <p:sp>
          <p:nvSpPr>
            <p:cNvPr id="673" name="Parallelogram 672">
              <a:extLst>
                <a:ext uri="{FF2B5EF4-FFF2-40B4-BE49-F238E27FC236}">
                  <a16:creationId xmlns:a16="http://schemas.microsoft.com/office/drawing/2014/main" id="{38007C07-8E91-427A-885D-EE94A3F2F528}"/>
                </a:ext>
              </a:extLst>
            </p:cNvPr>
            <p:cNvSpPr/>
            <p:nvPr/>
          </p:nvSpPr>
          <p:spPr>
            <a:xfrm rot="10800000" flipH="1">
              <a:off x="15857501" y="5860646"/>
              <a:ext cx="1874711" cy="359215"/>
            </a:xfrm>
            <a:prstGeom prst="parallelogram">
              <a:avLst>
                <a:gd name="adj" fmla="val 104549"/>
              </a:avLst>
            </a:prstGeom>
            <a:solidFill>
              <a:srgbClr val="5B5B5B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4" name="Rectangle 673">
              <a:extLst>
                <a:ext uri="{FF2B5EF4-FFF2-40B4-BE49-F238E27FC236}">
                  <a16:creationId xmlns:a16="http://schemas.microsoft.com/office/drawing/2014/main" id="{D4D5D1C2-36CB-47EA-940D-87E03BCC8803}"/>
                </a:ext>
              </a:extLst>
            </p:cNvPr>
            <p:cNvSpPr/>
            <p:nvPr/>
          </p:nvSpPr>
          <p:spPr>
            <a:xfrm>
              <a:off x="15871829" y="4923626"/>
              <a:ext cx="1522162" cy="939153"/>
            </a:xfrm>
            <a:prstGeom prst="rect">
              <a:avLst/>
            </a:prstGeom>
            <a:solidFill>
              <a:srgbClr val="5B5B5B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5" name="Oval 674">
              <a:extLst>
                <a:ext uri="{FF2B5EF4-FFF2-40B4-BE49-F238E27FC236}">
                  <a16:creationId xmlns:a16="http://schemas.microsoft.com/office/drawing/2014/main" id="{70218A56-C355-47C0-A73A-3097E4A3E2C0}"/>
                </a:ext>
              </a:extLst>
            </p:cNvPr>
            <p:cNvSpPr/>
            <p:nvPr/>
          </p:nvSpPr>
          <p:spPr>
            <a:xfrm>
              <a:off x="15810959" y="4861074"/>
              <a:ext cx="118872" cy="118872"/>
            </a:xfrm>
            <a:prstGeom prst="ellipse">
              <a:avLst/>
            </a:prstGeom>
            <a:solidFill>
              <a:srgbClr val="5B5B5B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6" name="Rectangle 675">
              <a:extLst>
                <a:ext uri="{FF2B5EF4-FFF2-40B4-BE49-F238E27FC236}">
                  <a16:creationId xmlns:a16="http://schemas.microsoft.com/office/drawing/2014/main" id="{79D35EEE-E57A-42CA-B3AC-18792D1FE500}"/>
                </a:ext>
              </a:extLst>
            </p:cNvPr>
            <p:cNvSpPr/>
            <p:nvPr/>
          </p:nvSpPr>
          <p:spPr>
            <a:xfrm>
              <a:off x="15956996" y="5026203"/>
              <a:ext cx="1357949" cy="72384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7" name="Oval 676">
              <a:extLst>
                <a:ext uri="{FF2B5EF4-FFF2-40B4-BE49-F238E27FC236}">
                  <a16:creationId xmlns:a16="http://schemas.microsoft.com/office/drawing/2014/main" id="{738B4FBE-4530-43E2-B373-82F7E54DCA23}"/>
                </a:ext>
              </a:extLst>
            </p:cNvPr>
            <p:cNvSpPr/>
            <p:nvPr/>
          </p:nvSpPr>
          <p:spPr>
            <a:xfrm>
              <a:off x="17334555" y="4861074"/>
              <a:ext cx="118872" cy="118872"/>
            </a:xfrm>
            <a:prstGeom prst="ellipse">
              <a:avLst/>
            </a:prstGeom>
            <a:solidFill>
              <a:srgbClr val="5B5B5B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8" name="Oval 677">
              <a:extLst>
                <a:ext uri="{FF2B5EF4-FFF2-40B4-BE49-F238E27FC236}">
                  <a16:creationId xmlns:a16="http://schemas.microsoft.com/office/drawing/2014/main" id="{F885A331-5A51-4E4D-A9C2-89EFDFF8C379}"/>
                </a:ext>
              </a:extLst>
            </p:cNvPr>
            <p:cNvSpPr/>
            <p:nvPr/>
          </p:nvSpPr>
          <p:spPr>
            <a:xfrm>
              <a:off x="15810959" y="5794386"/>
              <a:ext cx="118872" cy="118872"/>
            </a:xfrm>
            <a:prstGeom prst="ellipse">
              <a:avLst/>
            </a:prstGeom>
            <a:solidFill>
              <a:srgbClr val="5B5B5B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9" name="Oval 678">
              <a:extLst>
                <a:ext uri="{FF2B5EF4-FFF2-40B4-BE49-F238E27FC236}">
                  <a16:creationId xmlns:a16="http://schemas.microsoft.com/office/drawing/2014/main" id="{C412BB68-9DB4-4BCC-BC79-C5EAF0459046}"/>
                </a:ext>
              </a:extLst>
            </p:cNvPr>
            <p:cNvSpPr/>
            <p:nvPr/>
          </p:nvSpPr>
          <p:spPr>
            <a:xfrm>
              <a:off x="17334555" y="5801210"/>
              <a:ext cx="118872" cy="118872"/>
            </a:xfrm>
            <a:prstGeom prst="ellipse">
              <a:avLst/>
            </a:prstGeom>
            <a:solidFill>
              <a:srgbClr val="5B5B5B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0" name="Oval 679">
              <a:extLst>
                <a:ext uri="{FF2B5EF4-FFF2-40B4-BE49-F238E27FC236}">
                  <a16:creationId xmlns:a16="http://schemas.microsoft.com/office/drawing/2014/main" id="{20E4F6E6-FFDF-465E-B67F-3D5D59F8D103}"/>
                </a:ext>
              </a:extLst>
            </p:cNvPr>
            <p:cNvSpPr/>
            <p:nvPr/>
          </p:nvSpPr>
          <p:spPr>
            <a:xfrm>
              <a:off x="16182404" y="6160426"/>
              <a:ext cx="118872" cy="118872"/>
            </a:xfrm>
            <a:prstGeom prst="ellipse">
              <a:avLst/>
            </a:prstGeom>
            <a:solidFill>
              <a:srgbClr val="5B5B5B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1" name="Oval 680">
              <a:extLst>
                <a:ext uri="{FF2B5EF4-FFF2-40B4-BE49-F238E27FC236}">
                  <a16:creationId xmlns:a16="http://schemas.microsoft.com/office/drawing/2014/main" id="{915B2598-69A3-4F08-B4FF-7CB6667CD75C}"/>
                </a:ext>
              </a:extLst>
            </p:cNvPr>
            <p:cNvSpPr/>
            <p:nvPr/>
          </p:nvSpPr>
          <p:spPr>
            <a:xfrm>
              <a:off x="17681440" y="6160426"/>
              <a:ext cx="118872" cy="118872"/>
            </a:xfrm>
            <a:prstGeom prst="ellipse">
              <a:avLst/>
            </a:prstGeom>
            <a:solidFill>
              <a:srgbClr val="5B5B5B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1A66CFC-E3BF-4BFB-BF03-821F66DE8E93}"/>
              </a:ext>
            </a:extLst>
          </p:cNvPr>
          <p:cNvGrpSpPr/>
          <p:nvPr/>
        </p:nvGrpSpPr>
        <p:grpSpPr>
          <a:xfrm>
            <a:off x="2133833" y="2035775"/>
            <a:ext cx="1791115" cy="1767023"/>
            <a:chOff x="7585950" y="3401311"/>
            <a:chExt cx="1791115" cy="1767023"/>
          </a:xfrm>
        </p:grpSpPr>
        <p:sp>
          <p:nvSpPr>
            <p:cNvPr id="684" name="Rectangle 683">
              <a:extLst>
                <a:ext uri="{FF2B5EF4-FFF2-40B4-BE49-F238E27FC236}">
                  <a16:creationId xmlns:a16="http://schemas.microsoft.com/office/drawing/2014/main" id="{0B5EB67E-C71F-4602-92CF-22BF86AD7180}"/>
                </a:ext>
              </a:extLst>
            </p:cNvPr>
            <p:cNvSpPr/>
            <p:nvPr/>
          </p:nvSpPr>
          <p:spPr>
            <a:xfrm>
              <a:off x="7627860" y="3449069"/>
              <a:ext cx="1706640" cy="417411"/>
            </a:xfrm>
            <a:prstGeom prst="rect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695" name="Rectangle 694">
              <a:extLst>
                <a:ext uri="{FF2B5EF4-FFF2-40B4-BE49-F238E27FC236}">
                  <a16:creationId xmlns:a16="http://schemas.microsoft.com/office/drawing/2014/main" id="{2214AE0D-72BA-4185-A7B0-28E98D8BF157}"/>
                </a:ext>
              </a:extLst>
            </p:cNvPr>
            <p:cNvSpPr/>
            <p:nvPr/>
          </p:nvSpPr>
          <p:spPr>
            <a:xfrm>
              <a:off x="7627860" y="3868518"/>
              <a:ext cx="1706640" cy="417411"/>
            </a:xfrm>
            <a:prstGeom prst="rect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696" name="Rectangle 695">
              <a:extLst>
                <a:ext uri="{FF2B5EF4-FFF2-40B4-BE49-F238E27FC236}">
                  <a16:creationId xmlns:a16="http://schemas.microsoft.com/office/drawing/2014/main" id="{68E92CB7-0DCB-451D-B1E8-DCFF1669423E}"/>
                </a:ext>
              </a:extLst>
            </p:cNvPr>
            <p:cNvSpPr/>
            <p:nvPr/>
          </p:nvSpPr>
          <p:spPr>
            <a:xfrm>
              <a:off x="7627860" y="4287792"/>
              <a:ext cx="1706640" cy="417411"/>
            </a:xfrm>
            <a:prstGeom prst="rect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697" name="Rectangle 696">
              <a:extLst>
                <a:ext uri="{FF2B5EF4-FFF2-40B4-BE49-F238E27FC236}">
                  <a16:creationId xmlns:a16="http://schemas.microsoft.com/office/drawing/2014/main" id="{E2A2C339-988E-4414-9A6F-D55D05D640BD}"/>
                </a:ext>
              </a:extLst>
            </p:cNvPr>
            <p:cNvSpPr/>
            <p:nvPr/>
          </p:nvSpPr>
          <p:spPr>
            <a:xfrm>
              <a:off x="7627860" y="4705203"/>
              <a:ext cx="1706640" cy="417411"/>
            </a:xfrm>
            <a:prstGeom prst="rect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685" name="Oval 684">
              <a:extLst>
                <a:ext uri="{FF2B5EF4-FFF2-40B4-BE49-F238E27FC236}">
                  <a16:creationId xmlns:a16="http://schemas.microsoft.com/office/drawing/2014/main" id="{2029BB04-E143-46E6-A4E8-337DF3963911}"/>
                </a:ext>
              </a:extLst>
            </p:cNvPr>
            <p:cNvSpPr/>
            <p:nvPr/>
          </p:nvSpPr>
          <p:spPr>
            <a:xfrm>
              <a:off x="9285625" y="3401311"/>
              <a:ext cx="91440" cy="91440"/>
            </a:xfrm>
            <a:prstGeom prst="ellipse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698" name="Oval 697">
              <a:extLst>
                <a:ext uri="{FF2B5EF4-FFF2-40B4-BE49-F238E27FC236}">
                  <a16:creationId xmlns:a16="http://schemas.microsoft.com/office/drawing/2014/main" id="{6222FD58-E285-4200-B630-D8B0773D4746}"/>
                </a:ext>
              </a:extLst>
            </p:cNvPr>
            <p:cNvSpPr/>
            <p:nvPr/>
          </p:nvSpPr>
          <p:spPr>
            <a:xfrm>
              <a:off x="9285625" y="3820760"/>
              <a:ext cx="91440" cy="91440"/>
            </a:xfrm>
            <a:prstGeom prst="ellipse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699" name="Oval 698">
              <a:extLst>
                <a:ext uri="{FF2B5EF4-FFF2-40B4-BE49-F238E27FC236}">
                  <a16:creationId xmlns:a16="http://schemas.microsoft.com/office/drawing/2014/main" id="{39ED8C8C-E5AE-4ECB-84E0-55C2997D2C74}"/>
                </a:ext>
              </a:extLst>
            </p:cNvPr>
            <p:cNvSpPr/>
            <p:nvPr/>
          </p:nvSpPr>
          <p:spPr>
            <a:xfrm>
              <a:off x="9285625" y="4237501"/>
              <a:ext cx="91440" cy="91440"/>
            </a:xfrm>
            <a:prstGeom prst="ellipse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700" name="Oval 699">
              <a:extLst>
                <a:ext uri="{FF2B5EF4-FFF2-40B4-BE49-F238E27FC236}">
                  <a16:creationId xmlns:a16="http://schemas.microsoft.com/office/drawing/2014/main" id="{50E502ED-A0C8-43B4-800B-48F8069A41D7}"/>
                </a:ext>
              </a:extLst>
            </p:cNvPr>
            <p:cNvSpPr/>
            <p:nvPr/>
          </p:nvSpPr>
          <p:spPr>
            <a:xfrm>
              <a:off x="9285625" y="5076894"/>
              <a:ext cx="91440" cy="91440"/>
            </a:xfrm>
            <a:prstGeom prst="ellipse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701" name="Oval 700">
              <a:extLst>
                <a:ext uri="{FF2B5EF4-FFF2-40B4-BE49-F238E27FC236}">
                  <a16:creationId xmlns:a16="http://schemas.microsoft.com/office/drawing/2014/main" id="{60FF2F10-EC7D-4103-8E7F-150036F88987}"/>
                </a:ext>
              </a:extLst>
            </p:cNvPr>
            <p:cNvSpPr/>
            <p:nvPr/>
          </p:nvSpPr>
          <p:spPr>
            <a:xfrm>
              <a:off x="9285625" y="4654242"/>
              <a:ext cx="91440" cy="91440"/>
            </a:xfrm>
            <a:prstGeom prst="ellipse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702" name="Oval 701">
              <a:extLst>
                <a:ext uri="{FF2B5EF4-FFF2-40B4-BE49-F238E27FC236}">
                  <a16:creationId xmlns:a16="http://schemas.microsoft.com/office/drawing/2014/main" id="{5FBAAC92-11D7-4C93-BD63-75F73ACDB1C4}"/>
                </a:ext>
              </a:extLst>
            </p:cNvPr>
            <p:cNvSpPr/>
            <p:nvPr/>
          </p:nvSpPr>
          <p:spPr>
            <a:xfrm>
              <a:off x="7585950" y="3401311"/>
              <a:ext cx="91440" cy="91440"/>
            </a:xfrm>
            <a:prstGeom prst="ellipse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705" name="Oval 704">
              <a:extLst>
                <a:ext uri="{FF2B5EF4-FFF2-40B4-BE49-F238E27FC236}">
                  <a16:creationId xmlns:a16="http://schemas.microsoft.com/office/drawing/2014/main" id="{EF4D65BA-B1E5-44FF-9BA0-F869C15710B6}"/>
                </a:ext>
              </a:extLst>
            </p:cNvPr>
            <p:cNvSpPr/>
            <p:nvPr/>
          </p:nvSpPr>
          <p:spPr>
            <a:xfrm>
              <a:off x="7585950" y="3820760"/>
              <a:ext cx="91440" cy="91440"/>
            </a:xfrm>
            <a:prstGeom prst="ellipse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706" name="Oval 705">
              <a:extLst>
                <a:ext uri="{FF2B5EF4-FFF2-40B4-BE49-F238E27FC236}">
                  <a16:creationId xmlns:a16="http://schemas.microsoft.com/office/drawing/2014/main" id="{FC021541-DC04-4CE4-832D-9988B1B04DF4}"/>
                </a:ext>
              </a:extLst>
            </p:cNvPr>
            <p:cNvSpPr/>
            <p:nvPr/>
          </p:nvSpPr>
          <p:spPr>
            <a:xfrm>
              <a:off x="7585950" y="4237501"/>
              <a:ext cx="91440" cy="91440"/>
            </a:xfrm>
            <a:prstGeom prst="ellipse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707" name="Oval 706">
              <a:extLst>
                <a:ext uri="{FF2B5EF4-FFF2-40B4-BE49-F238E27FC236}">
                  <a16:creationId xmlns:a16="http://schemas.microsoft.com/office/drawing/2014/main" id="{405783E1-44D2-42A5-BF50-D4920E1FA8B1}"/>
                </a:ext>
              </a:extLst>
            </p:cNvPr>
            <p:cNvSpPr/>
            <p:nvPr/>
          </p:nvSpPr>
          <p:spPr>
            <a:xfrm>
              <a:off x="7585950" y="5076894"/>
              <a:ext cx="91440" cy="91440"/>
            </a:xfrm>
            <a:prstGeom prst="ellipse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708" name="Oval 707">
              <a:extLst>
                <a:ext uri="{FF2B5EF4-FFF2-40B4-BE49-F238E27FC236}">
                  <a16:creationId xmlns:a16="http://schemas.microsoft.com/office/drawing/2014/main" id="{F1FA65DA-3E90-4B9E-8866-44EE16991326}"/>
                </a:ext>
              </a:extLst>
            </p:cNvPr>
            <p:cNvSpPr/>
            <p:nvPr/>
          </p:nvSpPr>
          <p:spPr>
            <a:xfrm>
              <a:off x="7585950" y="4654242"/>
              <a:ext cx="91440" cy="91440"/>
            </a:xfrm>
            <a:prstGeom prst="ellipse">
              <a:avLst/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738D29B-1587-4A75-BAB3-126B4F0FDB5B}"/>
              </a:ext>
            </a:extLst>
          </p:cNvPr>
          <p:cNvGrpSpPr/>
          <p:nvPr/>
        </p:nvGrpSpPr>
        <p:grpSpPr>
          <a:xfrm>
            <a:off x="1669461" y="3025961"/>
            <a:ext cx="854472" cy="939153"/>
            <a:chOff x="6951140" y="3361073"/>
            <a:chExt cx="1020245" cy="1121355"/>
          </a:xfrm>
        </p:grpSpPr>
        <p:sp>
          <p:nvSpPr>
            <p:cNvPr id="710" name="Cylinder 709">
              <a:extLst>
                <a:ext uri="{FF2B5EF4-FFF2-40B4-BE49-F238E27FC236}">
                  <a16:creationId xmlns:a16="http://schemas.microsoft.com/office/drawing/2014/main" id="{B3492732-8393-49A4-9808-C2BD9E8AE0F5}"/>
                </a:ext>
              </a:extLst>
            </p:cNvPr>
            <p:cNvSpPr/>
            <p:nvPr/>
          </p:nvSpPr>
          <p:spPr>
            <a:xfrm>
              <a:off x="6951140" y="4042195"/>
              <a:ext cx="1020245" cy="440233"/>
            </a:xfrm>
            <a:prstGeom prst="can">
              <a:avLst>
                <a:gd name="adj" fmla="val 46125"/>
              </a:avLst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711" name="Cylinder 710">
              <a:extLst>
                <a:ext uri="{FF2B5EF4-FFF2-40B4-BE49-F238E27FC236}">
                  <a16:creationId xmlns:a16="http://schemas.microsoft.com/office/drawing/2014/main" id="{628971D0-BB88-4537-8806-1DE42CF22754}"/>
                </a:ext>
              </a:extLst>
            </p:cNvPr>
            <p:cNvSpPr/>
            <p:nvPr/>
          </p:nvSpPr>
          <p:spPr>
            <a:xfrm>
              <a:off x="6951140" y="3811425"/>
              <a:ext cx="1020245" cy="440233"/>
            </a:xfrm>
            <a:prstGeom prst="can">
              <a:avLst>
                <a:gd name="adj" fmla="val 46125"/>
              </a:avLst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712" name="Cylinder 711">
              <a:extLst>
                <a:ext uri="{FF2B5EF4-FFF2-40B4-BE49-F238E27FC236}">
                  <a16:creationId xmlns:a16="http://schemas.microsoft.com/office/drawing/2014/main" id="{273E6339-A043-49AB-85B0-FFD70462794F}"/>
                </a:ext>
              </a:extLst>
            </p:cNvPr>
            <p:cNvSpPr/>
            <p:nvPr/>
          </p:nvSpPr>
          <p:spPr>
            <a:xfrm>
              <a:off x="6951140" y="3591843"/>
              <a:ext cx="1020245" cy="440233"/>
            </a:xfrm>
            <a:prstGeom prst="can">
              <a:avLst>
                <a:gd name="adj" fmla="val 46125"/>
              </a:avLst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  <p:sp>
          <p:nvSpPr>
            <p:cNvPr id="713" name="Cylinder 712">
              <a:extLst>
                <a:ext uri="{FF2B5EF4-FFF2-40B4-BE49-F238E27FC236}">
                  <a16:creationId xmlns:a16="http://schemas.microsoft.com/office/drawing/2014/main" id="{E4CB2812-B8E0-4A8F-A272-8EDAFA021790}"/>
                </a:ext>
              </a:extLst>
            </p:cNvPr>
            <p:cNvSpPr/>
            <p:nvPr/>
          </p:nvSpPr>
          <p:spPr>
            <a:xfrm>
              <a:off x="6951140" y="3361073"/>
              <a:ext cx="1020245" cy="440233"/>
            </a:xfrm>
            <a:prstGeom prst="can">
              <a:avLst>
                <a:gd name="adj" fmla="val 46125"/>
              </a:avLst>
            </a:prstGeom>
            <a:solidFill>
              <a:srgbClr val="52525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rebuchet MS" panose="020B0603020202020204" pitchFamily="34" charset="0"/>
              </a:endParaRPr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1A40B01-093E-47D2-8EC2-E5591DC39B9C}"/>
              </a:ext>
            </a:extLst>
          </p:cNvPr>
          <p:cNvCxnSpPr/>
          <p:nvPr/>
        </p:nvCxnSpPr>
        <p:spPr>
          <a:xfrm>
            <a:off x="4210050" y="2871965"/>
            <a:ext cx="42672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" name="Straight Connector 719">
            <a:extLst>
              <a:ext uri="{FF2B5EF4-FFF2-40B4-BE49-F238E27FC236}">
                <a16:creationId xmlns:a16="http://schemas.microsoft.com/office/drawing/2014/main" id="{ED8F9E01-6587-404D-A0A4-E8F75BF3E98A}"/>
              </a:ext>
            </a:extLst>
          </p:cNvPr>
          <p:cNvCxnSpPr>
            <a:cxnSpLocks/>
          </p:cNvCxnSpPr>
          <p:nvPr/>
        </p:nvCxnSpPr>
        <p:spPr>
          <a:xfrm>
            <a:off x="11102351" y="2871965"/>
            <a:ext cx="46329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2" name="Group 721">
            <a:extLst>
              <a:ext uri="{FF2B5EF4-FFF2-40B4-BE49-F238E27FC236}">
                <a16:creationId xmlns:a16="http://schemas.microsoft.com/office/drawing/2014/main" id="{A7C49CCA-266D-4DE6-93FB-B6AD855D964D}"/>
              </a:ext>
            </a:extLst>
          </p:cNvPr>
          <p:cNvGrpSpPr/>
          <p:nvPr/>
        </p:nvGrpSpPr>
        <p:grpSpPr>
          <a:xfrm>
            <a:off x="8582297" y="1588960"/>
            <a:ext cx="2456336" cy="2469673"/>
            <a:chOff x="9007955" y="4622054"/>
            <a:chExt cx="2456336" cy="2469673"/>
          </a:xfrm>
        </p:grpSpPr>
        <p:grpSp>
          <p:nvGrpSpPr>
            <p:cNvPr id="723" name="Group 722">
              <a:extLst>
                <a:ext uri="{FF2B5EF4-FFF2-40B4-BE49-F238E27FC236}">
                  <a16:creationId xmlns:a16="http://schemas.microsoft.com/office/drawing/2014/main" id="{EE9C9AC5-4F72-450F-96E5-0C1CC3ECD84E}"/>
                </a:ext>
              </a:extLst>
            </p:cNvPr>
            <p:cNvGrpSpPr/>
            <p:nvPr/>
          </p:nvGrpSpPr>
          <p:grpSpPr>
            <a:xfrm rot="18675321" flipH="1" flipV="1">
              <a:off x="9148934" y="4748519"/>
              <a:ext cx="2258123" cy="2272122"/>
              <a:chOff x="9160355" y="4774454"/>
              <a:chExt cx="2456336" cy="2469673"/>
            </a:xfrm>
          </p:grpSpPr>
          <p:sp>
            <p:nvSpPr>
              <p:cNvPr id="1034" name="Freeform: Shape 1033">
                <a:extLst>
                  <a:ext uri="{FF2B5EF4-FFF2-40B4-BE49-F238E27FC236}">
                    <a16:creationId xmlns:a16="http://schemas.microsoft.com/office/drawing/2014/main" id="{89F3B5D2-02FD-483D-A67E-14EBD31E6CD5}"/>
                  </a:ext>
                </a:extLst>
              </p:cNvPr>
              <p:cNvSpPr/>
              <p:nvPr/>
            </p:nvSpPr>
            <p:spPr>
              <a:xfrm>
                <a:off x="10134805" y="4814859"/>
                <a:ext cx="762932" cy="1383994"/>
              </a:xfrm>
              <a:custGeom>
                <a:avLst/>
                <a:gdLst>
                  <a:gd name="connsiteX0" fmla="*/ 764012 w 764012"/>
                  <a:gd name="connsiteY0" fmla="*/ 18723 h 1119642"/>
                  <a:gd name="connsiteX1" fmla="*/ 582042 w 764012"/>
                  <a:gd name="connsiteY1" fmla="*/ 526 h 1119642"/>
                  <a:gd name="connsiteX2" fmla="*/ 395523 w 764012"/>
                  <a:gd name="connsiteY2" fmla="*/ 36920 h 1119642"/>
                  <a:gd name="connsiteX3" fmla="*/ 209003 w 764012"/>
                  <a:gd name="connsiteY3" fmla="*/ 164299 h 1119642"/>
                  <a:gd name="connsiteX4" fmla="*/ 81624 w 764012"/>
                  <a:gd name="connsiteY4" fmla="*/ 332622 h 1119642"/>
                  <a:gd name="connsiteX5" fmla="*/ 4287 w 764012"/>
                  <a:gd name="connsiteY5" fmla="*/ 514592 h 1119642"/>
                  <a:gd name="connsiteX6" fmla="*/ 22484 w 764012"/>
                  <a:gd name="connsiteY6" fmla="*/ 778448 h 1119642"/>
                  <a:gd name="connsiteX7" fmla="*/ 127117 w 764012"/>
                  <a:gd name="connsiteY7" fmla="*/ 1119642 h 1119642"/>
                  <a:gd name="connsiteX0" fmla="*/ 762932 w 762932"/>
                  <a:gd name="connsiteY0" fmla="*/ 18723 h 1383994"/>
                  <a:gd name="connsiteX1" fmla="*/ 580962 w 762932"/>
                  <a:gd name="connsiteY1" fmla="*/ 526 h 1383994"/>
                  <a:gd name="connsiteX2" fmla="*/ 394443 w 762932"/>
                  <a:gd name="connsiteY2" fmla="*/ 36920 h 1383994"/>
                  <a:gd name="connsiteX3" fmla="*/ 207923 w 762932"/>
                  <a:gd name="connsiteY3" fmla="*/ 164299 h 1383994"/>
                  <a:gd name="connsiteX4" fmla="*/ 80544 w 762932"/>
                  <a:gd name="connsiteY4" fmla="*/ 332622 h 1383994"/>
                  <a:gd name="connsiteX5" fmla="*/ 3207 w 762932"/>
                  <a:gd name="connsiteY5" fmla="*/ 514592 h 1383994"/>
                  <a:gd name="connsiteX6" fmla="*/ 21404 w 762932"/>
                  <a:gd name="connsiteY6" fmla="*/ 778448 h 1383994"/>
                  <a:gd name="connsiteX7" fmla="*/ 82701 w 762932"/>
                  <a:gd name="connsiteY7" fmla="*/ 1383994 h 1383994"/>
                  <a:gd name="connsiteX0" fmla="*/ 762932 w 762932"/>
                  <a:gd name="connsiteY0" fmla="*/ 18723 h 1383994"/>
                  <a:gd name="connsiteX1" fmla="*/ 580962 w 762932"/>
                  <a:gd name="connsiteY1" fmla="*/ 526 h 1383994"/>
                  <a:gd name="connsiteX2" fmla="*/ 394443 w 762932"/>
                  <a:gd name="connsiteY2" fmla="*/ 36920 h 1383994"/>
                  <a:gd name="connsiteX3" fmla="*/ 207923 w 762932"/>
                  <a:gd name="connsiteY3" fmla="*/ 164299 h 1383994"/>
                  <a:gd name="connsiteX4" fmla="*/ 80544 w 762932"/>
                  <a:gd name="connsiteY4" fmla="*/ 332622 h 1383994"/>
                  <a:gd name="connsiteX5" fmla="*/ 3207 w 762932"/>
                  <a:gd name="connsiteY5" fmla="*/ 514592 h 1383994"/>
                  <a:gd name="connsiteX6" fmla="*/ 21404 w 762932"/>
                  <a:gd name="connsiteY6" fmla="*/ 778448 h 1383994"/>
                  <a:gd name="connsiteX7" fmla="*/ 82701 w 762932"/>
                  <a:gd name="connsiteY7" fmla="*/ 1383994 h 138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2932" h="1383994">
                    <a:moveTo>
                      <a:pt x="762932" y="18723"/>
                    </a:moveTo>
                    <a:cubicBezTo>
                      <a:pt x="702654" y="8108"/>
                      <a:pt x="642377" y="-2507"/>
                      <a:pt x="580962" y="526"/>
                    </a:cubicBezTo>
                    <a:cubicBezTo>
                      <a:pt x="519547" y="3559"/>
                      <a:pt x="456616" y="9624"/>
                      <a:pt x="394443" y="36920"/>
                    </a:cubicBezTo>
                    <a:cubicBezTo>
                      <a:pt x="332270" y="64216"/>
                      <a:pt x="260240" y="115015"/>
                      <a:pt x="207923" y="164299"/>
                    </a:cubicBezTo>
                    <a:cubicBezTo>
                      <a:pt x="155606" y="213583"/>
                      <a:pt x="114663" y="274240"/>
                      <a:pt x="80544" y="332622"/>
                    </a:cubicBezTo>
                    <a:cubicBezTo>
                      <a:pt x="46425" y="391004"/>
                      <a:pt x="13064" y="440288"/>
                      <a:pt x="3207" y="514592"/>
                    </a:cubicBezTo>
                    <a:cubicBezTo>
                      <a:pt x="-6650" y="588896"/>
                      <a:pt x="8155" y="633548"/>
                      <a:pt x="21404" y="778448"/>
                    </a:cubicBezTo>
                    <a:cubicBezTo>
                      <a:pt x="34653" y="923348"/>
                      <a:pt x="101291" y="1073137"/>
                      <a:pt x="82701" y="138399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5" name="Freeform: Shape 1034">
                <a:extLst>
                  <a:ext uri="{FF2B5EF4-FFF2-40B4-BE49-F238E27FC236}">
                    <a16:creationId xmlns:a16="http://schemas.microsoft.com/office/drawing/2014/main" id="{4F19DACB-4CF7-4A38-B2AF-05CD5C17130A}"/>
                  </a:ext>
                </a:extLst>
              </p:cNvPr>
              <p:cNvSpPr/>
              <p:nvPr/>
            </p:nvSpPr>
            <p:spPr>
              <a:xfrm>
                <a:off x="9522072" y="5045380"/>
                <a:ext cx="1703211" cy="1176458"/>
              </a:xfrm>
              <a:custGeom>
                <a:avLst/>
                <a:gdLst>
                  <a:gd name="connsiteX0" fmla="*/ 1464860 w 1464860"/>
                  <a:gd name="connsiteY0" fmla="*/ 6566 h 825432"/>
                  <a:gd name="connsiteX1" fmla="*/ 1337480 w 1464860"/>
                  <a:gd name="connsiteY1" fmla="*/ 6566 h 825432"/>
                  <a:gd name="connsiteX2" fmla="*/ 1182806 w 1464860"/>
                  <a:gd name="connsiteY2" fmla="*/ 74805 h 825432"/>
                  <a:gd name="connsiteX3" fmla="*/ 1028131 w 1464860"/>
                  <a:gd name="connsiteY3" fmla="*/ 152142 h 825432"/>
                  <a:gd name="connsiteX4" fmla="*/ 873457 w 1464860"/>
                  <a:gd name="connsiteY4" fmla="*/ 183987 h 825432"/>
                  <a:gd name="connsiteX5" fmla="*/ 659642 w 1464860"/>
                  <a:gd name="connsiteY5" fmla="*/ 102101 h 825432"/>
                  <a:gd name="connsiteX6" fmla="*/ 518615 w 1464860"/>
                  <a:gd name="connsiteY6" fmla="*/ 29313 h 825432"/>
                  <a:gd name="connsiteX7" fmla="*/ 354842 w 1464860"/>
                  <a:gd name="connsiteY7" fmla="*/ 11116 h 825432"/>
                  <a:gd name="connsiteX8" fmla="*/ 227463 w 1464860"/>
                  <a:gd name="connsiteY8" fmla="*/ 56608 h 825432"/>
                  <a:gd name="connsiteX9" fmla="*/ 131928 w 1464860"/>
                  <a:gd name="connsiteY9" fmla="*/ 152142 h 825432"/>
                  <a:gd name="connsiteX10" fmla="*/ 77337 w 1464860"/>
                  <a:gd name="connsiteY10" fmla="*/ 293169 h 825432"/>
                  <a:gd name="connsiteX11" fmla="*/ 22746 w 1464860"/>
                  <a:gd name="connsiteY11" fmla="*/ 557026 h 825432"/>
                  <a:gd name="connsiteX12" fmla="*/ 0 w 1464860"/>
                  <a:gd name="connsiteY12" fmla="*/ 825432 h 825432"/>
                  <a:gd name="connsiteX0" fmla="*/ 1703211 w 1703211"/>
                  <a:gd name="connsiteY0" fmla="*/ 6566 h 1176458"/>
                  <a:gd name="connsiteX1" fmla="*/ 1575831 w 1703211"/>
                  <a:gd name="connsiteY1" fmla="*/ 6566 h 1176458"/>
                  <a:gd name="connsiteX2" fmla="*/ 1421157 w 1703211"/>
                  <a:gd name="connsiteY2" fmla="*/ 74805 h 1176458"/>
                  <a:gd name="connsiteX3" fmla="*/ 1266482 w 1703211"/>
                  <a:gd name="connsiteY3" fmla="*/ 152142 h 1176458"/>
                  <a:gd name="connsiteX4" fmla="*/ 1111808 w 1703211"/>
                  <a:gd name="connsiteY4" fmla="*/ 183987 h 1176458"/>
                  <a:gd name="connsiteX5" fmla="*/ 897993 w 1703211"/>
                  <a:gd name="connsiteY5" fmla="*/ 102101 h 1176458"/>
                  <a:gd name="connsiteX6" fmla="*/ 756966 w 1703211"/>
                  <a:gd name="connsiteY6" fmla="*/ 29313 h 1176458"/>
                  <a:gd name="connsiteX7" fmla="*/ 593193 w 1703211"/>
                  <a:gd name="connsiteY7" fmla="*/ 11116 h 1176458"/>
                  <a:gd name="connsiteX8" fmla="*/ 465814 w 1703211"/>
                  <a:gd name="connsiteY8" fmla="*/ 56608 h 1176458"/>
                  <a:gd name="connsiteX9" fmla="*/ 370279 w 1703211"/>
                  <a:gd name="connsiteY9" fmla="*/ 152142 h 1176458"/>
                  <a:gd name="connsiteX10" fmla="*/ 315688 w 1703211"/>
                  <a:gd name="connsiteY10" fmla="*/ 293169 h 1176458"/>
                  <a:gd name="connsiteX11" fmla="*/ 261097 w 1703211"/>
                  <a:gd name="connsiteY11" fmla="*/ 557026 h 1176458"/>
                  <a:gd name="connsiteX12" fmla="*/ 0 w 1703211"/>
                  <a:gd name="connsiteY12" fmla="*/ 1176458 h 117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3211" h="1176458">
                    <a:moveTo>
                      <a:pt x="1703211" y="6566"/>
                    </a:moveTo>
                    <a:cubicBezTo>
                      <a:pt x="1663025" y="879"/>
                      <a:pt x="1622840" y="-4807"/>
                      <a:pt x="1575831" y="6566"/>
                    </a:cubicBezTo>
                    <a:cubicBezTo>
                      <a:pt x="1528822" y="17939"/>
                      <a:pt x="1472715" y="50542"/>
                      <a:pt x="1421157" y="74805"/>
                    </a:cubicBezTo>
                    <a:cubicBezTo>
                      <a:pt x="1369599" y="99068"/>
                      <a:pt x="1318040" y="133945"/>
                      <a:pt x="1266482" y="152142"/>
                    </a:cubicBezTo>
                    <a:cubicBezTo>
                      <a:pt x="1214924" y="170339"/>
                      <a:pt x="1173223" y="192327"/>
                      <a:pt x="1111808" y="183987"/>
                    </a:cubicBezTo>
                    <a:cubicBezTo>
                      <a:pt x="1050393" y="175647"/>
                      <a:pt x="957133" y="127880"/>
                      <a:pt x="897993" y="102101"/>
                    </a:cubicBezTo>
                    <a:cubicBezTo>
                      <a:pt x="838853" y="76322"/>
                      <a:pt x="807766" y="44477"/>
                      <a:pt x="756966" y="29313"/>
                    </a:cubicBezTo>
                    <a:cubicBezTo>
                      <a:pt x="706166" y="14149"/>
                      <a:pt x="641718" y="6567"/>
                      <a:pt x="593193" y="11116"/>
                    </a:cubicBezTo>
                    <a:cubicBezTo>
                      <a:pt x="544668" y="15665"/>
                      <a:pt x="502966" y="33104"/>
                      <a:pt x="465814" y="56608"/>
                    </a:cubicBezTo>
                    <a:cubicBezTo>
                      <a:pt x="428662" y="80112"/>
                      <a:pt x="395300" y="112715"/>
                      <a:pt x="370279" y="152142"/>
                    </a:cubicBezTo>
                    <a:cubicBezTo>
                      <a:pt x="345258" y="191569"/>
                      <a:pt x="333885" y="225689"/>
                      <a:pt x="315688" y="293169"/>
                    </a:cubicBezTo>
                    <a:cubicBezTo>
                      <a:pt x="297491" y="360649"/>
                      <a:pt x="313712" y="409811"/>
                      <a:pt x="261097" y="557026"/>
                    </a:cubicBezTo>
                    <a:cubicBezTo>
                      <a:pt x="208482" y="704241"/>
                      <a:pt x="4928" y="1086610"/>
                      <a:pt x="0" y="1176458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6" name="Freeform: Shape 1035">
                <a:extLst>
                  <a:ext uri="{FF2B5EF4-FFF2-40B4-BE49-F238E27FC236}">
                    <a16:creationId xmlns:a16="http://schemas.microsoft.com/office/drawing/2014/main" id="{48444C3F-7D15-4138-B995-9EB1470C7B7D}"/>
                  </a:ext>
                </a:extLst>
              </p:cNvPr>
              <p:cNvSpPr/>
              <p:nvPr/>
            </p:nvSpPr>
            <p:spPr>
              <a:xfrm>
                <a:off x="9656786" y="4843327"/>
                <a:ext cx="1505221" cy="1364647"/>
              </a:xfrm>
              <a:custGeom>
                <a:avLst/>
                <a:gdLst>
                  <a:gd name="connsiteX0" fmla="*/ 1310185 w 1488020"/>
                  <a:gd name="connsiteY0" fmla="*/ 0 h 996287"/>
                  <a:gd name="connsiteX1" fmla="*/ 1419367 w 1488020"/>
                  <a:gd name="connsiteY1" fmla="*/ 68239 h 996287"/>
                  <a:gd name="connsiteX2" fmla="*/ 1487606 w 1488020"/>
                  <a:gd name="connsiteY2" fmla="*/ 259308 h 996287"/>
                  <a:gd name="connsiteX3" fmla="*/ 1442113 w 1488020"/>
                  <a:gd name="connsiteY3" fmla="*/ 473123 h 996287"/>
                  <a:gd name="connsiteX4" fmla="*/ 1328382 w 1488020"/>
                  <a:gd name="connsiteY4" fmla="*/ 655093 h 996287"/>
                  <a:gd name="connsiteX5" fmla="*/ 1173708 w 1488020"/>
                  <a:gd name="connsiteY5" fmla="*/ 709684 h 996287"/>
                  <a:gd name="connsiteX6" fmla="*/ 1014484 w 1488020"/>
                  <a:gd name="connsiteY6" fmla="*/ 664191 h 996287"/>
                  <a:gd name="connsiteX7" fmla="*/ 686937 w 1488020"/>
                  <a:gd name="connsiteY7" fmla="*/ 532263 h 996287"/>
                  <a:gd name="connsiteX8" fmla="*/ 482221 w 1488020"/>
                  <a:gd name="connsiteY8" fmla="*/ 454926 h 996287"/>
                  <a:gd name="connsiteX9" fmla="*/ 377588 w 1488020"/>
                  <a:gd name="connsiteY9" fmla="*/ 432179 h 996287"/>
                  <a:gd name="connsiteX10" fmla="*/ 259308 w 1488020"/>
                  <a:gd name="connsiteY10" fmla="*/ 441278 h 996287"/>
                  <a:gd name="connsiteX11" fmla="*/ 122830 w 1488020"/>
                  <a:gd name="connsiteY11" fmla="*/ 504968 h 996287"/>
                  <a:gd name="connsiteX12" fmla="*/ 31845 w 1488020"/>
                  <a:gd name="connsiteY12" fmla="*/ 650544 h 996287"/>
                  <a:gd name="connsiteX13" fmla="*/ 0 w 1488020"/>
                  <a:gd name="connsiteY13" fmla="*/ 805218 h 996287"/>
                  <a:gd name="connsiteX14" fmla="*/ 31845 w 1488020"/>
                  <a:gd name="connsiteY14" fmla="*/ 996287 h 996287"/>
                  <a:gd name="connsiteX0" fmla="*/ 1336830 w 1514665"/>
                  <a:gd name="connsiteY0" fmla="*/ 0 h 1351646"/>
                  <a:gd name="connsiteX1" fmla="*/ 1446012 w 1514665"/>
                  <a:gd name="connsiteY1" fmla="*/ 68239 h 1351646"/>
                  <a:gd name="connsiteX2" fmla="*/ 1514251 w 1514665"/>
                  <a:gd name="connsiteY2" fmla="*/ 259308 h 1351646"/>
                  <a:gd name="connsiteX3" fmla="*/ 1468758 w 1514665"/>
                  <a:gd name="connsiteY3" fmla="*/ 473123 h 1351646"/>
                  <a:gd name="connsiteX4" fmla="*/ 1355027 w 1514665"/>
                  <a:gd name="connsiteY4" fmla="*/ 655093 h 1351646"/>
                  <a:gd name="connsiteX5" fmla="*/ 1200353 w 1514665"/>
                  <a:gd name="connsiteY5" fmla="*/ 709684 h 1351646"/>
                  <a:gd name="connsiteX6" fmla="*/ 1041129 w 1514665"/>
                  <a:gd name="connsiteY6" fmla="*/ 664191 h 1351646"/>
                  <a:gd name="connsiteX7" fmla="*/ 713582 w 1514665"/>
                  <a:gd name="connsiteY7" fmla="*/ 532263 h 1351646"/>
                  <a:gd name="connsiteX8" fmla="*/ 508866 w 1514665"/>
                  <a:gd name="connsiteY8" fmla="*/ 454926 h 1351646"/>
                  <a:gd name="connsiteX9" fmla="*/ 404233 w 1514665"/>
                  <a:gd name="connsiteY9" fmla="*/ 432179 h 1351646"/>
                  <a:gd name="connsiteX10" fmla="*/ 285953 w 1514665"/>
                  <a:gd name="connsiteY10" fmla="*/ 441278 h 1351646"/>
                  <a:gd name="connsiteX11" fmla="*/ 149475 w 1514665"/>
                  <a:gd name="connsiteY11" fmla="*/ 504968 h 1351646"/>
                  <a:gd name="connsiteX12" fmla="*/ 58490 w 1514665"/>
                  <a:gd name="connsiteY12" fmla="*/ 650544 h 1351646"/>
                  <a:gd name="connsiteX13" fmla="*/ 26645 w 1514665"/>
                  <a:gd name="connsiteY13" fmla="*/ 805218 h 1351646"/>
                  <a:gd name="connsiteX14" fmla="*/ 461519 w 1514665"/>
                  <a:gd name="connsiteY14" fmla="*/ 1351646 h 1351646"/>
                  <a:gd name="connsiteX0" fmla="*/ 1336830 w 1514665"/>
                  <a:gd name="connsiteY0" fmla="*/ 0 h 1351646"/>
                  <a:gd name="connsiteX1" fmla="*/ 1446012 w 1514665"/>
                  <a:gd name="connsiteY1" fmla="*/ 68239 h 1351646"/>
                  <a:gd name="connsiteX2" fmla="*/ 1514251 w 1514665"/>
                  <a:gd name="connsiteY2" fmla="*/ 259308 h 1351646"/>
                  <a:gd name="connsiteX3" fmla="*/ 1468758 w 1514665"/>
                  <a:gd name="connsiteY3" fmla="*/ 473123 h 1351646"/>
                  <a:gd name="connsiteX4" fmla="*/ 1355027 w 1514665"/>
                  <a:gd name="connsiteY4" fmla="*/ 655093 h 1351646"/>
                  <a:gd name="connsiteX5" fmla="*/ 1200353 w 1514665"/>
                  <a:gd name="connsiteY5" fmla="*/ 709684 h 1351646"/>
                  <a:gd name="connsiteX6" fmla="*/ 1041129 w 1514665"/>
                  <a:gd name="connsiteY6" fmla="*/ 664191 h 1351646"/>
                  <a:gd name="connsiteX7" fmla="*/ 713582 w 1514665"/>
                  <a:gd name="connsiteY7" fmla="*/ 532263 h 1351646"/>
                  <a:gd name="connsiteX8" fmla="*/ 508866 w 1514665"/>
                  <a:gd name="connsiteY8" fmla="*/ 454926 h 1351646"/>
                  <a:gd name="connsiteX9" fmla="*/ 404233 w 1514665"/>
                  <a:gd name="connsiteY9" fmla="*/ 432179 h 1351646"/>
                  <a:gd name="connsiteX10" fmla="*/ 285953 w 1514665"/>
                  <a:gd name="connsiteY10" fmla="*/ 441278 h 1351646"/>
                  <a:gd name="connsiteX11" fmla="*/ 149475 w 1514665"/>
                  <a:gd name="connsiteY11" fmla="*/ 504968 h 1351646"/>
                  <a:gd name="connsiteX12" fmla="*/ 58490 w 1514665"/>
                  <a:gd name="connsiteY12" fmla="*/ 650544 h 1351646"/>
                  <a:gd name="connsiteX13" fmla="*/ 26645 w 1514665"/>
                  <a:gd name="connsiteY13" fmla="*/ 805218 h 1351646"/>
                  <a:gd name="connsiteX14" fmla="*/ 461519 w 1514665"/>
                  <a:gd name="connsiteY14" fmla="*/ 1351646 h 1351646"/>
                  <a:gd name="connsiteX0" fmla="*/ 1309813 w 1487648"/>
                  <a:gd name="connsiteY0" fmla="*/ 0 h 1351646"/>
                  <a:gd name="connsiteX1" fmla="*/ 1418995 w 1487648"/>
                  <a:gd name="connsiteY1" fmla="*/ 68239 h 1351646"/>
                  <a:gd name="connsiteX2" fmla="*/ 1487234 w 1487648"/>
                  <a:gd name="connsiteY2" fmla="*/ 259308 h 1351646"/>
                  <a:gd name="connsiteX3" fmla="*/ 1441741 w 1487648"/>
                  <a:gd name="connsiteY3" fmla="*/ 473123 h 1351646"/>
                  <a:gd name="connsiteX4" fmla="*/ 1328010 w 1487648"/>
                  <a:gd name="connsiteY4" fmla="*/ 655093 h 1351646"/>
                  <a:gd name="connsiteX5" fmla="*/ 1173336 w 1487648"/>
                  <a:gd name="connsiteY5" fmla="*/ 709684 h 1351646"/>
                  <a:gd name="connsiteX6" fmla="*/ 1014112 w 1487648"/>
                  <a:gd name="connsiteY6" fmla="*/ 664191 h 1351646"/>
                  <a:gd name="connsiteX7" fmla="*/ 686565 w 1487648"/>
                  <a:gd name="connsiteY7" fmla="*/ 532263 h 1351646"/>
                  <a:gd name="connsiteX8" fmla="*/ 481849 w 1487648"/>
                  <a:gd name="connsiteY8" fmla="*/ 454926 h 1351646"/>
                  <a:gd name="connsiteX9" fmla="*/ 377216 w 1487648"/>
                  <a:gd name="connsiteY9" fmla="*/ 432179 h 1351646"/>
                  <a:gd name="connsiteX10" fmla="*/ 258936 w 1487648"/>
                  <a:gd name="connsiteY10" fmla="*/ 441278 h 1351646"/>
                  <a:gd name="connsiteX11" fmla="*/ 122458 w 1487648"/>
                  <a:gd name="connsiteY11" fmla="*/ 504968 h 1351646"/>
                  <a:gd name="connsiteX12" fmla="*/ 31473 w 1487648"/>
                  <a:gd name="connsiteY12" fmla="*/ 650544 h 1351646"/>
                  <a:gd name="connsiteX13" fmla="*/ 34297 w 1487648"/>
                  <a:gd name="connsiteY13" fmla="*/ 1013233 h 1351646"/>
                  <a:gd name="connsiteX14" fmla="*/ 434502 w 1487648"/>
                  <a:gd name="connsiteY14" fmla="*/ 1351646 h 1351646"/>
                  <a:gd name="connsiteX0" fmla="*/ 1300407 w 1478242"/>
                  <a:gd name="connsiteY0" fmla="*/ 0 h 1351646"/>
                  <a:gd name="connsiteX1" fmla="*/ 1409589 w 1478242"/>
                  <a:gd name="connsiteY1" fmla="*/ 68239 h 1351646"/>
                  <a:gd name="connsiteX2" fmla="*/ 1477828 w 1478242"/>
                  <a:gd name="connsiteY2" fmla="*/ 259308 h 1351646"/>
                  <a:gd name="connsiteX3" fmla="*/ 1432335 w 1478242"/>
                  <a:gd name="connsiteY3" fmla="*/ 473123 h 1351646"/>
                  <a:gd name="connsiteX4" fmla="*/ 1318604 w 1478242"/>
                  <a:gd name="connsiteY4" fmla="*/ 655093 h 1351646"/>
                  <a:gd name="connsiteX5" fmla="*/ 1163930 w 1478242"/>
                  <a:gd name="connsiteY5" fmla="*/ 709684 h 1351646"/>
                  <a:gd name="connsiteX6" fmla="*/ 1004706 w 1478242"/>
                  <a:gd name="connsiteY6" fmla="*/ 664191 h 1351646"/>
                  <a:gd name="connsiteX7" fmla="*/ 677159 w 1478242"/>
                  <a:gd name="connsiteY7" fmla="*/ 532263 h 1351646"/>
                  <a:gd name="connsiteX8" fmla="*/ 472443 w 1478242"/>
                  <a:gd name="connsiteY8" fmla="*/ 454926 h 1351646"/>
                  <a:gd name="connsiteX9" fmla="*/ 367810 w 1478242"/>
                  <a:gd name="connsiteY9" fmla="*/ 432179 h 1351646"/>
                  <a:gd name="connsiteX10" fmla="*/ 249530 w 1478242"/>
                  <a:gd name="connsiteY10" fmla="*/ 441278 h 1351646"/>
                  <a:gd name="connsiteX11" fmla="*/ 113052 w 1478242"/>
                  <a:gd name="connsiteY11" fmla="*/ 504968 h 1351646"/>
                  <a:gd name="connsiteX12" fmla="*/ 22067 w 1478242"/>
                  <a:gd name="connsiteY12" fmla="*/ 650544 h 1351646"/>
                  <a:gd name="connsiteX13" fmla="*/ 24891 w 1478242"/>
                  <a:gd name="connsiteY13" fmla="*/ 1013233 h 1351646"/>
                  <a:gd name="connsiteX14" fmla="*/ 425096 w 1478242"/>
                  <a:gd name="connsiteY14" fmla="*/ 1351646 h 1351646"/>
                  <a:gd name="connsiteX0" fmla="*/ 1327386 w 1505221"/>
                  <a:gd name="connsiteY0" fmla="*/ 0 h 1351646"/>
                  <a:gd name="connsiteX1" fmla="*/ 1436568 w 1505221"/>
                  <a:gd name="connsiteY1" fmla="*/ 68239 h 1351646"/>
                  <a:gd name="connsiteX2" fmla="*/ 1504807 w 1505221"/>
                  <a:gd name="connsiteY2" fmla="*/ 259308 h 1351646"/>
                  <a:gd name="connsiteX3" fmla="*/ 1459314 w 1505221"/>
                  <a:gd name="connsiteY3" fmla="*/ 473123 h 1351646"/>
                  <a:gd name="connsiteX4" fmla="*/ 1345583 w 1505221"/>
                  <a:gd name="connsiteY4" fmla="*/ 655093 h 1351646"/>
                  <a:gd name="connsiteX5" fmla="*/ 1190909 w 1505221"/>
                  <a:gd name="connsiteY5" fmla="*/ 709684 h 1351646"/>
                  <a:gd name="connsiteX6" fmla="*/ 1031685 w 1505221"/>
                  <a:gd name="connsiteY6" fmla="*/ 664191 h 1351646"/>
                  <a:gd name="connsiteX7" fmla="*/ 704138 w 1505221"/>
                  <a:gd name="connsiteY7" fmla="*/ 532263 h 1351646"/>
                  <a:gd name="connsiteX8" fmla="*/ 499422 w 1505221"/>
                  <a:gd name="connsiteY8" fmla="*/ 454926 h 1351646"/>
                  <a:gd name="connsiteX9" fmla="*/ 394789 w 1505221"/>
                  <a:gd name="connsiteY9" fmla="*/ 432179 h 1351646"/>
                  <a:gd name="connsiteX10" fmla="*/ 276509 w 1505221"/>
                  <a:gd name="connsiteY10" fmla="*/ 441278 h 1351646"/>
                  <a:gd name="connsiteX11" fmla="*/ 140031 w 1505221"/>
                  <a:gd name="connsiteY11" fmla="*/ 504968 h 1351646"/>
                  <a:gd name="connsiteX12" fmla="*/ 49046 w 1505221"/>
                  <a:gd name="connsiteY12" fmla="*/ 650544 h 1351646"/>
                  <a:gd name="connsiteX13" fmla="*/ 17200 w 1505221"/>
                  <a:gd name="connsiteY13" fmla="*/ 935227 h 1351646"/>
                  <a:gd name="connsiteX14" fmla="*/ 452075 w 1505221"/>
                  <a:gd name="connsiteY14" fmla="*/ 1351646 h 1351646"/>
                  <a:gd name="connsiteX0" fmla="*/ 1327386 w 1505221"/>
                  <a:gd name="connsiteY0" fmla="*/ 0 h 1351646"/>
                  <a:gd name="connsiteX1" fmla="*/ 1436568 w 1505221"/>
                  <a:gd name="connsiteY1" fmla="*/ 68239 h 1351646"/>
                  <a:gd name="connsiteX2" fmla="*/ 1504807 w 1505221"/>
                  <a:gd name="connsiteY2" fmla="*/ 259308 h 1351646"/>
                  <a:gd name="connsiteX3" fmla="*/ 1459314 w 1505221"/>
                  <a:gd name="connsiteY3" fmla="*/ 473123 h 1351646"/>
                  <a:gd name="connsiteX4" fmla="*/ 1345583 w 1505221"/>
                  <a:gd name="connsiteY4" fmla="*/ 655093 h 1351646"/>
                  <a:gd name="connsiteX5" fmla="*/ 1190909 w 1505221"/>
                  <a:gd name="connsiteY5" fmla="*/ 709684 h 1351646"/>
                  <a:gd name="connsiteX6" fmla="*/ 1031685 w 1505221"/>
                  <a:gd name="connsiteY6" fmla="*/ 664191 h 1351646"/>
                  <a:gd name="connsiteX7" fmla="*/ 704138 w 1505221"/>
                  <a:gd name="connsiteY7" fmla="*/ 532263 h 1351646"/>
                  <a:gd name="connsiteX8" fmla="*/ 499422 w 1505221"/>
                  <a:gd name="connsiteY8" fmla="*/ 454926 h 1351646"/>
                  <a:gd name="connsiteX9" fmla="*/ 394789 w 1505221"/>
                  <a:gd name="connsiteY9" fmla="*/ 432179 h 1351646"/>
                  <a:gd name="connsiteX10" fmla="*/ 276509 w 1505221"/>
                  <a:gd name="connsiteY10" fmla="*/ 441278 h 1351646"/>
                  <a:gd name="connsiteX11" fmla="*/ 140031 w 1505221"/>
                  <a:gd name="connsiteY11" fmla="*/ 504968 h 1351646"/>
                  <a:gd name="connsiteX12" fmla="*/ 49046 w 1505221"/>
                  <a:gd name="connsiteY12" fmla="*/ 650544 h 1351646"/>
                  <a:gd name="connsiteX13" fmla="*/ 17200 w 1505221"/>
                  <a:gd name="connsiteY13" fmla="*/ 935227 h 1351646"/>
                  <a:gd name="connsiteX14" fmla="*/ 452075 w 1505221"/>
                  <a:gd name="connsiteY14" fmla="*/ 1351646 h 1351646"/>
                  <a:gd name="connsiteX0" fmla="*/ 1275382 w 1505221"/>
                  <a:gd name="connsiteY0" fmla="*/ 0 h 1364647"/>
                  <a:gd name="connsiteX1" fmla="*/ 1436568 w 1505221"/>
                  <a:gd name="connsiteY1" fmla="*/ 81240 h 1364647"/>
                  <a:gd name="connsiteX2" fmla="*/ 1504807 w 1505221"/>
                  <a:gd name="connsiteY2" fmla="*/ 272309 h 1364647"/>
                  <a:gd name="connsiteX3" fmla="*/ 1459314 w 1505221"/>
                  <a:gd name="connsiteY3" fmla="*/ 486124 h 1364647"/>
                  <a:gd name="connsiteX4" fmla="*/ 1345583 w 1505221"/>
                  <a:gd name="connsiteY4" fmla="*/ 668094 h 1364647"/>
                  <a:gd name="connsiteX5" fmla="*/ 1190909 w 1505221"/>
                  <a:gd name="connsiteY5" fmla="*/ 722685 h 1364647"/>
                  <a:gd name="connsiteX6" fmla="*/ 1031685 w 1505221"/>
                  <a:gd name="connsiteY6" fmla="*/ 677192 h 1364647"/>
                  <a:gd name="connsiteX7" fmla="*/ 704138 w 1505221"/>
                  <a:gd name="connsiteY7" fmla="*/ 545264 h 1364647"/>
                  <a:gd name="connsiteX8" fmla="*/ 499422 w 1505221"/>
                  <a:gd name="connsiteY8" fmla="*/ 467927 h 1364647"/>
                  <a:gd name="connsiteX9" fmla="*/ 394789 w 1505221"/>
                  <a:gd name="connsiteY9" fmla="*/ 445180 h 1364647"/>
                  <a:gd name="connsiteX10" fmla="*/ 276509 w 1505221"/>
                  <a:gd name="connsiteY10" fmla="*/ 454279 h 1364647"/>
                  <a:gd name="connsiteX11" fmla="*/ 140031 w 1505221"/>
                  <a:gd name="connsiteY11" fmla="*/ 517969 h 1364647"/>
                  <a:gd name="connsiteX12" fmla="*/ 49046 w 1505221"/>
                  <a:gd name="connsiteY12" fmla="*/ 663545 h 1364647"/>
                  <a:gd name="connsiteX13" fmla="*/ 17200 w 1505221"/>
                  <a:gd name="connsiteY13" fmla="*/ 948228 h 1364647"/>
                  <a:gd name="connsiteX14" fmla="*/ 452075 w 1505221"/>
                  <a:gd name="connsiteY14" fmla="*/ 1364647 h 136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5221" h="1364647">
                    <a:moveTo>
                      <a:pt x="1275382" y="0"/>
                    </a:moveTo>
                    <a:cubicBezTo>
                      <a:pt x="1315188" y="12510"/>
                      <a:pt x="1398331" y="35855"/>
                      <a:pt x="1436568" y="81240"/>
                    </a:cubicBezTo>
                    <a:cubicBezTo>
                      <a:pt x="1474805" y="126625"/>
                      <a:pt x="1501016" y="204828"/>
                      <a:pt x="1504807" y="272309"/>
                    </a:cubicBezTo>
                    <a:cubicBezTo>
                      <a:pt x="1508598" y="339790"/>
                      <a:pt x="1485851" y="420160"/>
                      <a:pt x="1459314" y="486124"/>
                    </a:cubicBezTo>
                    <a:cubicBezTo>
                      <a:pt x="1432777" y="552088"/>
                      <a:pt x="1390317" y="628667"/>
                      <a:pt x="1345583" y="668094"/>
                    </a:cubicBezTo>
                    <a:cubicBezTo>
                      <a:pt x="1300849" y="707521"/>
                      <a:pt x="1243225" y="721169"/>
                      <a:pt x="1190909" y="722685"/>
                    </a:cubicBezTo>
                    <a:cubicBezTo>
                      <a:pt x="1138593" y="724201"/>
                      <a:pt x="1112813" y="706762"/>
                      <a:pt x="1031685" y="677192"/>
                    </a:cubicBezTo>
                    <a:cubicBezTo>
                      <a:pt x="950556" y="647622"/>
                      <a:pt x="792848" y="580141"/>
                      <a:pt x="704138" y="545264"/>
                    </a:cubicBezTo>
                    <a:cubicBezTo>
                      <a:pt x="615428" y="510387"/>
                      <a:pt x="550980" y="484608"/>
                      <a:pt x="499422" y="467927"/>
                    </a:cubicBezTo>
                    <a:cubicBezTo>
                      <a:pt x="447864" y="451246"/>
                      <a:pt x="431941" y="447455"/>
                      <a:pt x="394789" y="445180"/>
                    </a:cubicBezTo>
                    <a:cubicBezTo>
                      <a:pt x="357637" y="442905"/>
                      <a:pt x="318969" y="442147"/>
                      <a:pt x="276509" y="454279"/>
                    </a:cubicBezTo>
                    <a:cubicBezTo>
                      <a:pt x="234049" y="466411"/>
                      <a:pt x="177941" y="483091"/>
                      <a:pt x="140031" y="517969"/>
                    </a:cubicBezTo>
                    <a:cubicBezTo>
                      <a:pt x="102120" y="552847"/>
                      <a:pt x="69518" y="591835"/>
                      <a:pt x="49046" y="663545"/>
                    </a:cubicBezTo>
                    <a:cubicBezTo>
                      <a:pt x="28574" y="735255"/>
                      <a:pt x="-28304" y="762039"/>
                      <a:pt x="17200" y="948228"/>
                    </a:cubicBezTo>
                    <a:cubicBezTo>
                      <a:pt x="62704" y="1134417"/>
                      <a:pt x="163133" y="1228586"/>
                      <a:pt x="452075" y="1364647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7" name="Freeform: Shape 1036">
                <a:extLst>
                  <a:ext uri="{FF2B5EF4-FFF2-40B4-BE49-F238E27FC236}">
                    <a16:creationId xmlns:a16="http://schemas.microsoft.com/office/drawing/2014/main" id="{692B703C-B261-44CE-8195-4A8138D60927}"/>
                  </a:ext>
                </a:extLst>
              </p:cNvPr>
              <p:cNvSpPr/>
              <p:nvPr/>
            </p:nvSpPr>
            <p:spPr>
              <a:xfrm>
                <a:off x="10570556" y="5065594"/>
                <a:ext cx="1046135" cy="1160578"/>
              </a:xfrm>
              <a:custGeom>
                <a:avLst/>
                <a:gdLst>
                  <a:gd name="connsiteX0" fmla="*/ 391236 w 764447"/>
                  <a:gd name="connsiteY0" fmla="*/ 0 h 805218"/>
                  <a:gd name="connsiteX1" fmla="*/ 568656 w 764447"/>
                  <a:gd name="connsiteY1" fmla="*/ 63690 h 805218"/>
                  <a:gd name="connsiteX2" fmla="*/ 727880 w 764447"/>
                  <a:gd name="connsiteY2" fmla="*/ 236561 h 805218"/>
                  <a:gd name="connsiteX3" fmla="*/ 764274 w 764447"/>
                  <a:gd name="connsiteY3" fmla="*/ 418531 h 805218"/>
                  <a:gd name="connsiteX4" fmla="*/ 736979 w 764447"/>
                  <a:gd name="connsiteY4" fmla="*/ 636896 h 805218"/>
                  <a:gd name="connsiteX5" fmla="*/ 641445 w 764447"/>
                  <a:gd name="connsiteY5" fmla="*/ 723331 h 805218"/>
                  <a:gd name="connsiteX6" fmla="*/ 527713 w 764447"/>
                  <a:gd name="connsiteY6" fmla="*/ 732430 h 805218"/>
                  <a:gd name="connsiteX7" fmla="*/ 268406 w 764447"/>
                  <a:gd name="connsiteY7" fmla="*/ 700585 h 805218"/>
                  <a:gd name="connsiteX8" fmla="*/ 86436 w 764447"/>
                  <a:gd name="connsiteY8" fmla="*/ 718782 h 805218"/>
                  <a:gd name="connsiteX9" fmla="*/ 0 w 764447"/>
                  <a:gd name="connsiteY9" fmla="*/ 805218 h 805218"/>
                  <a:gd name="connsiteX0" fmla="*/ 659923 w 1033134"/>
                  <a:gd name="connsiteY0" fmla="*/ 0 h 1164911"/>
                  <a:gd name="connsiteX1" fmla="*/ 837343 w 1033134"/>
                  <a:gd name="connsiteY1" fmla="*/ 63690 h 1164911"/>
                  <a:gd name="connsiteX2" fmla="*/ 996567 w 1033134"/>
                  <a:gd name="connsiteY2" fmla="*/ 236561 h 1164911"/>
                  <a:gd name="connsiteX3" fmla="*/ 1032961 w 1033134"/>
                  <a:gd name="connsiteY3" fmla="*/ 418531 h 1164911"/>
                  <a:gd name="connsiteX4" fmla="*/ 1005666 w 1033134"/>
                  <a:gd name="connsiteY4" fmla="*/ 636896 h 1164911"/>
                  <a:gd name="connsiteX5" fmla="*/ 910132 w 1033134"/>
                  <a:gd name="connsiteY5" fmla="*/ 723331 h 1164911"/>
                  <a:gd name="connsiteX6" fmla="*/ 796400 w 1033134"/>
                  <a:gd name="connsiteY6" fmla="*/ 732430 h 1164911"/>
                  <a:gd name="connsiteX7" fmla="*/ 537093 w 1033134"/>
                  <a:gd name="connsiteY7" fmla="*/ 700585 h 1164911"/>
                  <a:gd name="connsiteX8" fmla="*/ 355123 w 1033134"/>
                  <a:gd name="connsiteY8" fmla="*/ 718782 h 1164911"/>
                  <a:gd name="connsiteX9" fmla="*/ 0 w 1033134"/>
                  <a:gd name="connsiteY9" fmla="*/ 1164911 h 1164911"/>
                  <a:gd name="connsiteX0" fmla="*/ 672924 w 1046135"/>
                  <a:gd name="connsiteY0" fmla="*/ 0 h 1195247"/>
                  <a:gd name="connsiteX1" fmla="*/ 850344 w 1046135"/>
                  <a:gd name="connsiteY1" fmla="*/ 63690 h 1195247"/>
                  <a:gd name="connsiteX2" fmla="*/ 1009568 w 1046135"/>
                  <a:gd name="connsiteY2" fmla="*/ 236561 h 1195247"/>
                  <a:gd name="connsiteX3" fmla="*/ 1045962 w 1046135"/>
                  <a:gd name="connsiteY3" fmla="*/ 418531 h 1195247"/>
                  <a:gd name="connsiteX4" fmla="*/ 1018667 w 1046135"/>
                  <a:gd name="connsiteY4" fmla="*/ 636896 h 1195247"/>
                  <a:gd name="connsiteX5" fmla="*/ 923133 w 1046135"/>
                  <a:gd name="connsiteY5" fmla="*/ 723331 h 1195247"/>
                  <a:gd name="connsiteX6" fmla="*/ 809401 w 1046135"/>
                  <a:gd name="connsiteY6" fmla="*/ 732430 h 1195247"/>
                  <a:gd name="connsiteX7" fmla="*/ 550094 w 1046135"/>
                  <a:gd name="connsiteY7" fmla="*/ 700585 h 1195247"/>
                  <a:gd name="connsiteX8" fmla="*/ 368124 w 1046135"/>
                  <a:gd name="connsiteY8" fmla="*/ 718782 h 1195247"/>
                  <a:gd name="connsiteX9" fmla="*/ 0 w 1046135"/>
                  <a:gd name="connsiteY9" fmla="*/ 1195247 h 1195247"/>
                  <a:gd name="connsiteX0" fmla="*/ 672924 w 1046135"/>
                  <a:gd name="connsiteY0" fmla="*/ 0 h 1195247"/>
                  <a:gd name="connsiteX1" fmla="*/ 850344 w 1046135"/>
                  <a:gd name="connsiteY1" fmla="*/ 63690 h 1195247"/>
                  <a:gd name="connsiteX2" fmla="*/ 1009568 w 1046135"/>
                  <a:gd name="connsiteY2" fmla="*/ 236561 h 1195247"/>
                  <a:gd name="connsiteX3" fmla="*/ 1045962 w 1046135"/>
                  <a:gd name="connsiteY3" fmla="*/ 418531 h 1195247"/>
                  <a:gd name="connsiteX4" fmla="*/ 1018667 w 1046135"/>
                  <a:gd name="connsiteY4" fmla="*/ 636896 h 1195247"/>
                  <a:gd name="connsiteX5" fmla="*/ 923133 w 1046135"/>
                  <a:gd name="connsiteY5" fmla="*/ 723331 h 1195247"/>
                  <a:gd name="connsiteX6" fmla="*/ 809401 w 1046135"/>
                  <a:gd name="connsiteY6" fmla="*/ 732430 h 1195247"/>
                  <a:gd name="connsiteX7" fmla="*/ 550094 w 1046135"/>
                  <a:gd name="connsiteY7" fmla="*/ 700585 h 1195247"/>
                  <a:gd name="connsiteX8" fmla="*/ 368124 w 1046135"/>
                  <a:gd name="connsiteY8" fmla="*/ 718782 h 1195247"/>
                  <a:gd name="connsiteX9" fmla="*/ 0 w 1046135"/>
                  <a:gd name="connsiteY9" fmla="*/ 1195247 h 1195247"/>
                  <a:gd name="connsiteX0" fmla="*/ 672924 w 1046135"/>
                  <a:gd name="connsiteY0" fmla="*/ 0 h 1160578"/>
                  <a:gd name="connsiteX1" fmla="*/ 850344 w 1046135"/>
                  <a:gd name="connsiteY1" fmla="*/ 63690 h 1160578"/>
                  <a:gd name="connsiteX2" fmla="*/ 1009568 w 1046135"/>
                  <a:gd name="connsiteY2" fmla="*/ 236561 h 1160578"/>
                  <a:gd name="connsiteX3" fmla="*/ 1045962 w 1046135"/>
                  <a:gd name="connsiteY3" fmla="*/ 418531 h 1160578"/>
                  <a:gd name="connsiteX4" fmla="*/ 1018667 w 1046135"/>
                  <a:gd name="connsiteY4" fmla="*/ 636896 h 1160578"/>
                  <a:gd name="connsiteX5" fmla="*/ 923133 w 1046135"/>
                  <a:gd name="connsiteY5" fmla="*/ 723331 h 1160578"/>
                  <a:gd name="connsiteX6" fmla="*/ 809401 w 1046135"/>
                  <a:gd name="connsiteY6" fmla="*/ 732430 h 1160578"/>
                  <a:gd name="connsiteX7" fmla="*/ 550094 w 1046135"/>
                  <a:gd name="connsiteY7" fmla="*/ 700585 h 1160578"/>
                  <a:gd name="connsiteX8" fmla="*/ 368124 w 1046135"/>
                  <a:gd name="connsiteY8" fmla="*/ 718782 h 1160578"/>
                  <a:gd name="connsiteX9" fmla="*/ 0 w 1046135"/>
                  <a:gd name="connsiteY9" fmla="*/ 1160578 h 1160578"/>
                  <a:gd name="connsiteX0" fmla="*/ 672924 w 1046135"/>
                  <a:gd name="connsiteY0" fmla="*/ 0 h 1160578"/>
                  <a:gd name="connsiteX1" fmla="*/ 850344 w 1046135"/>
                  <a:gd name="connsiteY1" fmla="*/ 63690 h 1160578"/>
                  <a:gd name="connsiteX2" fmla="*/ 1009568 w 1046135"/>
                  <a:gd name="connsiteY2" fmla="*/ 236561 h 1160578"/>
                  <a:gd name="connsiteX3" fmla="*/ 1045962 w 1046135"/>
                  <a:gd name="connsiteY3" fmla="*/ 418531 h 1160578"/>
                  <a:gd name="connsiteX4" fmla="*/ 1018667 w 1046135"/>
                  <a:gd name="connsiteY4" fmla="*/ 636896 h 1160578"/>
                  <a:gd name="connsiteX5" fmla="*/ 923133 w 1046135"/>
                  <a:gd name="connsiteY5" fmla="*/ 723331 h 1160578"/>
                  <a:gd name="connsiteX6" fmla="*/ 809401 w 1046135"/>
                  <a:gd name="connsiteY6" fmla="*/ 732430 h 1160578"/>
                  <a:gd name="connsiteX7" fmla="*/ 550094 w 1046135"/>
                  <a:gd name="connsiteY7" fmla="*/ 700585 h 1160578"/>
                  <a:gd name="connsiteX8" fmla="*/ 290118 w 1046135"/>
                  <a:gd name="connsiteY8" fmla="*/ 801122 h 1160578"/>
                  <a:gd name="connsiteX9" fmla="*/ 0 w 1046135"/>
                  <a:gd name="connsiteY9" fmla="*/ 1160578 h 1160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6135" h="1160578">
                    <a:moveTo>
                      <a:pt x="672924" y="0"/>
                    </a:moveTo>
                    <a:cubicBezTo>
                      <a:pt x="733580" y="12131"/>
                      <a:pt x="794237" y="24263"/>
                      <a:pt x="850344" y="63690"/>
                    </a:cubicBezTo>
                    <a:cubicBezTo>
                      <a:pt x="906451" y="103117"/>
                      <a:pt x="976965" y="177421"/>
                      <a:pt x="1009568" y="236561"/>
                    </a:cubicBezTo>
                    <a:cubicBezTo>
                      <a:pt x="1042171" y="295701"/>
                      <a:pt x="1044446" y="351809"/>
                      <a:pt x="1045962" y="418531"/>
                    </a:cubicBezTo>
                    <a:cubicBezTo>
                      <a:pt x="1047478" y="485253"/>
                      <a:pt x="1039139" y="586096"/>
                      <a:pt x="1018667" y="636896"/>
                    </a:cubicBezTo>
                    <a:cubicBezTo>
                      <a:pt x="998196" y="687696"/>
                      <a:pt x="958011" y="707409"/>
                      <a:pt x="923133" y="723331"/>
                    </a:cubicBezTo>
                    <a:cubicBezTo>
                      <a:pt x="888255" y="739253"/>
                      <a:pt x="871574" y="736221"/>
                      <a:pt x="809401" y="732430"/>
                    </a:cubicBezTo>
                    <a:cubicBezTo>
                      <a:pt x="747228" y="728639"/>
                      <a:pt x="636641" y="689136"/>
                      <a:pt x="550094" y="700585"/>
                    </a:cubicBezTo>
                    <a:cubicBezTo>
                      <a:pt x="463547" y="712034"/>
                      <a:pt x="381800" y="724457"/>
                      <a:pt x="290118" y="801122"/>
                    </a:cubicBezTo>
                    <a:cubicBezTo>
                      <a:pt x="198436" y="877787"/>
                      <a:pt x="254868" y="991736"/>
                      <a:pt x="0" y="1160578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8" name="Freeform: Shape 1037">
                <a:extLst>
                  <a:ext uri="{FF2B5EF4-FFF2-40B4-BE49-F238E27FC236}">
                    <a16:creationId xmlns:a16="http://schemas.microsoft.com/office/drawing/2014/main" id="{F2E93BAB-8120-46E3-BF18-E379F30524F0}"/>
                  </a:ext>
                </a:extLst>
              </p:cNvPr>
              <p:cNvSpPr/>
              <p:nvPr/>
            </p:nvSpPr>
            <p:spPr>
              <a:xfrm>
                <a:off x="9503365" y="4774454"/>
                <a:ext cx="1129221" cy="1282490"/>
              </a:xfrm>
              <a:custGeom>
                <a:avLst/>
                <a:gdLst>
                  <a:gd name="connsiteX0" fmla="*/ 1080767 w 1080767"/>
                  <a:gd name="connsiteY0" fmla="*/ 9361 h 1087534"/>
                  <a:gd name="connsiteX1" fmla="*/ 798713 w 1080767"/>
                  <a:gd name="connsiteY1" fmla="*/ 4811 h 1087534"/>
                  <a:gd name="connsiteX2" fmla="*/ 507561 w 1080767"/>
                  <a:gd name="connsiteY2" fmla="*/ 68501 h 1087534"/>
                  <a:gd name="connsiteX3" fmla="*/ 334689 w 1080767"/>
                  <a:gd name="connsiteY3" fmla="*/ 159486 h 1087534"/>
                  <a:gd name="connsiteX4" fmla="*/ 166367 w 1080767"/>
                  <a:gd name="connsiteY4" fmla="*/ 359653 h 1087534"/>
                  <a:gd name="connsiteX5" fmla="*/ 52636 w 1080767"/>
                  <a:gd name="connsiteY5" fmla="*/ 614411 h 1087534"/>
                  <a:gd name="connsiteX6" fmla="*/ 2594 w 1080767"/>
                  <a:gd name="connsiteY6" fmla="*/ 814578 h 1087534"/>
                  <a:gd name="connsiteX7" fmla="*/ 7143 w 1080767"/>
                  <a:gd name="connsiteY7" fmla="*/ 955605 h 1087534"/>
                  <a:gd name="connsiteX8" fmla="*/ 7143 w 1080767"/>
                  <a:gd name="connsiteY8" fmla="*/ 1087534 h 1087534"/>
                  <a:gd name="connsiteX0" fmla="*/ 1086625 w 1086625"/>
                  <a:gd name="connsiteY0" fmla="*/ 9361 h 1321551"/>
                  <a:gd name="connsiteX1" fmla="*/ 804571 w 1086625"/>
                  <a:gd name="connsiteY1" fmla="*/ 4811 h 1321551"/>
                  <a:gd name="connsiteX2" fmla="*/ 513419 w 1086625"/>
                  <a:gd name="connsiteY2" fmla="*/ 68501 h 1321551"/>
                  <a:gd name="connsiteX3" fmla="*/ 340547 w 1086625"/>
                  <a:gd name="connsiteY3" fmla="*/ 159486 h 1321551"/>
                  <a:gd name="connsiteX4" fmla="*/ 172225 w 1086625"/>
                  <a:gd name="connsiteY4" fmla="*/ 359653 h 1321551"/>
                  <a:gd name="connsiteX5" fmla="*/ 58494 w 1086625"/>
                  <a:gd name="connsiteY5" fmla="*/ 614411 h 1321551"/>
                  <a:gd name="connsiteX6" fmla="*/ 8452 w 1086625"/>
                  <a:gd name="connsiteY6" fmla="*/ 814578 h 1321551"/>
                  <a:gd name="connsiteX7" fmla="*/ 13001 w 1086625"/>
                  <a:gd name="connsiteY7" fmla="*/ 955605 h 1321551"/>
                  <a:gd name="connsiteX8" fmla="*/ 0 w 1086625"/>
                  <a:gd name="connsiteY8" fmla="*/ 1321551 h 1321551"/>
                  <a:gd name="connsiteX0" fmla="*/ 1095292 w 1095292"/>
                  <a:gd name="connsiteY0" fmla="*/ 9361 h 1278215"/>
                  <a:gd name="connsiteX1" fmla="*/ 813238 w 1095292"/>
                  <a:gd name="connsiteY1" fmla="*/ 4811 h 1278215"/>
                  <a:gd name="connsiteX2" fmla="*/ 522086 w 1095292"/>
                  <a:gd name="connsiteY2" fmla="*/ 68501 h 1278215"/>
                  <a:gd name="connsiteX3" fmla="*/ 349214 w 1095292"/>
                  <a:gd name="connsiteY3" fmla="*/ 159486 h 1278215"/>
                  <a:gd name="connsiteX4" fmla="*/ 180892 w 1095292"/>
                  <a:gd name="connsiteY4" fmla="*/ 359653 h 1278215"/>
                  <a:gd name="connsiteX5" fmla="*/ 67161 w 1095292"/>
                  <a:gd name="connsiteY5" fmla="*/ 614411 h 1278215"/>
                  <a:gd name="connsiteX6" fmla="*/ 17119 w 1095292"/>
                  <a:gd name="connsiteY6" fmla="*/ 814578 h 1278215"/>
                  <a:gd name="connsiteX7" fmla="*/ 21668 w 1095292"/>
                  <a:gd name="connsiteY7" fmla="*/ 955605 h 1278215"/>
                  <a:gd name="connsiteX8" fmla="*/ 0 w 1095292"/>
                  <a:gd name="connsiteY8" fmla="*/ 1278215 h 1278215"/>
                  <a:gd name="connsiteX0" fmla="*/ 1103219 w 1103219"/>
                  <a:gd name="connsiteY0" fmla="*/ 9361 h 1278215"/>
                  <a:gd name="connsiteX1" fmla="*/ 821165 w 1103219"/>
                  <a:gd name="connsiteY1" fmla="*/ 4811 h 1278215"/>
                  <a:gd name="connsiteX2" fmla="*/ 530013 w 1103219"/>
                  <a:gd name="connsiteY2" fmla="*/ 68501 h 1278215"/>
                  <a:gd name="connsiteX3" fmla="*/ 357141 w 1103219"/>
                  <a:gd name="connsiteY3" fmla="*/ 159486 h 1278215"/>
                  <a:gd name="connsiteX4" fmla="*/ 188819 w 1103219"/>
                  <a:gd name="connsiteY4" fmla="*/ 359653 h 1278215"/>
                  <a:gd name="connsiteX5" fmla="*/ 75088 w 1103219"/>
                  <a:gd name="connsiteY5" fmla="*/ 614411 h 1278215"/>
                  <a:gd name="connsiteX6" fmla="*/ 25046 w 1103219"/>
                  <a:gd name="connsiteY6" fmla="*/ 814578 h 1278215"/>
                  <a:gd name="connsiteX7" fmla="*/ 29595 w 1103219"/>
                  <a:gd name="connsiteY7" fmla="*/ 955605 h 1278215"/>
                  <a:gd name="connsiteX8" fmla="*/ 7927 w 1103219"/>
                  <a:gd name="connsiteY8" fmla="*/ 1278215 h 1278215"/>
                  <a:gd name="connsiteX0" fmla="*/ 1146556 w 1146556"/>
                  <a:gd name="connsiteY0" fmla="*/ 3687 h 1285542"/>
                  <a:gd name="connsiteX1" fmla="*/ 821165 w 1146556"/>
                  <a:gd name="connsiteY1" fmla="*/ 12138 h 1285542"/>
                  <a:gd name="connsiteX2" fmla="*/ 530013 w 1146556"/>
                  <a:gd name="connsiteY2" fmla="*/ 75828 h 1285542"/>
                  <a:gd name="connsiteX3" fmla="*/ 357141 w 1146556"/>
                  <a:gd name="connsiteY3" fmla="*/ 166813 h 1285542"/>
                  <a:gd name="connsiteX4" fmla="*/ 188819 w 1146556"/>
                  <a:gd name="connsiteY4" fmla="*/ 366980 h 1285542"/>
                  <a:gd name="connsiteX5" fmla="*/ 75088 w 1146556"/>
                  <a:gd name="connsiteY5" fmla="*/ 621738 h 1285542"/>
                  <a:gd name="connsiteX6" fmla="*/ 25046 w 1146556"/>
                  <a:gd name="connsiteY6" fmla="*/ 821905 h 1285542"/>
                  <a:gd name="connsiteX7" fmla="*/ 29595 w 1146556"/>
                  <a:gd name="connsiteY7" fmla="*/ 962932 h 1285542"/>
                  <a:gd name="connsiteX8" fmla="*/ 7927 w 1146556"/>
                  <a:gd name="connsiteY8" fmla="*/ 1285542 h 1285542"/>
                  <a:gd name="connsiteX0" fmla="*/ 1146556 w 1146556"/>
                  <a:gd name="connsiteY0" fmla="*/ 3687 h 1285542"/>
                  <a:gd name="connsiteX1" fmla="*/ 821165 w 1146556"/>
                  <a:gd name="connsiteY1" fmla="*/ 12138 h 1285542"/>
                  <a:gd name="connsiteX2" fmla="*/ 530013 w 1146556"/>
                  <a:gd name="connsiteY2" fmla="*/ 75828 h 1285542"/>
                  <a:gd name="connsiteX3" fmla="*/ 357141 w 1146556"/>
                  <a:gd name="connsiteY3" fmla="*/ 166813 h 1285542"/>
                  <a:gd name="connsiteX4" fmla="*/ 188819 w 1146556"/>
                  <a:gd name="connsiteY4" fmla="*/ 366980 h 1285542"/>
                  <a:gd name="connsiteX5" fmla="*/ 75088 w 1146556"/>
                  <a:gd name="connsiteY5" fmla="*/ 621738 h 1285542"/>
                  <a:gd name="connsiteX6" fmla="*/ 25046 w 1146556"/>
                  <a:gd name="connsiteY6" fmla="*/ 821905 h 1285542"/>
                  <a:gd name="connsiteX7" fmla="*/ 29595 w 1146556"/>
                  <a:gd name="connsiteY7" fmla="*/ 962932 h 1285542"/>
                  <a:gd name="connsiteX8" fmla="*/ 7927 w 1146556"/>
                  <a:gd name="connsiteY8" fmla="*/ 1285542 h 1285542"/>
                  <a:gd name="connsiteX0" fmla="*/ 1129221 w 1129221"/>
                  <a:gd name="connsiteY0" fmla="*/ 4969 h 1282490"/>
                  <a:gd name="connsiteX1" fmla="*/ 821165 w 1129221"/>
                  <a:gd name="connsiteY1" fmla="*/ 9086 h 1282490"/>
                  <a:gd name="connsiteX2" fmla="*/ 530013 w 1129221"/>
                  <a:gd name="connsiteY2" fmla="*/ 72776 h 1282490"/>
                  <a:gd name="connsiteX3" fmla="*/ 357141 w 1129221"/>
                  <a:gd name="connsiteY3" fmla="*/ 163761 h 1282490"/>
                  <a:gd name="connsiteX4" fmla="*/ 188819 w 1129221"/>
                  <a:gd name="connsiteY4" fmla="*/ 363928 h 1282490"/>
                  <a:gd name="connsiteX5" fmla="*/ 75088 w 1129221"/>
                  <a:gd name="connsiteY5" fmla="*/ 618686 h 1282490"/>
                  <a:gd name="connsiteX6" fmla="*/ 25046 w 1129221"/>
                  <a:gd name="connsiteY6" fmla="*/ 818853 h 1282490"/>
                  <a:gd name="connsiteX7" fmla="*/ 29595 w 1129221"/>
                  <a:gd name="connsiteY7" fmla="*/ 959880 h 1282490"/>
                  <a:gd name="connsiteX8" fmla="*/ 7927 w 1129221"/>
                  <a:gd name="connsiteY8" fmla="*/ 1282490 h 128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9221" h="1282490">
                    <a:moveTo>
                      <a:pt x="1129221" y="4969"/>
                    </a:moveTo>
                    <a:cubicBezTo>
                      <a:pt x="1035961" y="-2235"/>
                      <a:pt x="921033" y="-2215"/>
                      <a:pt x="821165" y="9086"/>
                    </a:cubicBezTo>
                    <a:cubicBezTo>
                      <a:pt x="721297" y="20387"/>
                      <a:pt x="607350" y="46997"/>
                      <a:pt x="530013" y="72776"/>
                    </a:cubicBezTo>
                    <a:cubicBezTo>
                      <a:pt x="452676" y="98555"/>
                      <a:pt x="414007" y="115236"/>
                      <a:pt x="357141" y="163761"/>
                    </a:cubicBezTo>
                    <a:cubicBezTo>
                      <a:pt x="300275" y="212286"/>
                      <a:pt x="235828" y="288107"/>
                      <a:pt x="188819" y="363928"/>
                    </a:cubicBezTo>
                    <a:cubicBezTo>
                      <a:pt x="141810" y="439749"/>
                      <a:pt x="102383" y="542865"/>
                      <a:pt x="75088" y="618686"/>
                    </a:cubicBezTo>
                    <a:cubicBezTo>
                      <a:pt x="47793" y="694507"/>
                      <a:pt x="32628" y="761987"/>
                      <a:pt x="25046" y="818853"/>
                    </a:cubicBezTo>
                    <a:cubicBezTo>
                      <a:pt x="17464" y="875719"/>
                      <a:pt x="32448" y="882607"/>
                      <a:pt x="29595" y="959880"/>
                    </a:cubicBezTo>
                    <a:cubicBezTo>
                      <a:pt x="26742" y="1037153"/>
                      <a:pt x="-17696" y="1126597"/>
                      <a:pt x="7927" y="128249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9" name="Freeform: Shape 1038">
                <a:extLst>
                  <a:ext uri="{FF2B5EF4-FFF2-40B4-BE49-F238E27FC236}">
                    <a16:creationId xmlns:a16="http://schemas.microsoft.com/office/drawing/2014/main" id="{6296B653-D494-4DC7-A885-F67B02DA4E37}"/>
                  </a:ext>
                </a:extLst>
              </p:cNvPr>
              <p:cNvSpPr/>
              <p:nvPr/>
            </p:nvSpPr>
            <p:spPr>
              <a:xfrm>
                <a:off x="9419732" y="4929001"/>
                <a:ext cx="2085335" cy="1253402"/>
              </a:xfrm>
              <a:custGeom>
                <a:avLst/>
                <a:gdLst>
                  <a:gd name="connsiteX0" fmla="*/ 67737 w 2058119"/>
                  <a:gd name="connsiteY0" fmla="*/ 923614 h 932712"/>
                  <a:gd name="connsiteX1" fmla="*/ 4047 w 2058119"/>
                  <a:gd name="connsiteY1" fmla="*/ 778038 h 932712"/>
                  <a:gd name="connsiteX2" fmla="*/ 17695 w 2058119"/>
                  <a:gd name="connsiteY2" fmla="*/ 486886 h 932712"/>
                  <a:gd name="connsiteX3" fmla="*/ 108680 w 2058119"/>
                  <a:gd name="connsiteY3" fmla="*/ 241226 h 932712"/>
                  <a:gd name="connsiteX4" fmla="*/ 295199 w 2058119"/>
                  <a:gd name="connsiteY4" fmla="*/ 91100 h 932712"/>
                  <a:gd name="connsiteX5" fmla="*/ 490817 w 2058119"/>
                  <a:gd name="connsiteY5" fmla="*/ 27411 h 932712"/>
                  <a:gd name="connsiteX6" fmla="*/ 850208 w 2058119"/>
                  <a:gd name="connsiteY6" fmla="*/ 115 h 932712"/>
                  <a:gd name="connsiteX7" fmla="*/ 1164107 w 2058119"/>
                  <a:gd name="connsiteY7" fmla="*/ 36509 h 932712"/>
                  <a:gd name="connsiteX8" fmla="*/ 1541695 w 2058119"/>
                  <a:gd name="connsiteY8" fmla="*/ 104748 h 932712"/>
                  <a:gd name="connsiteX9" fmla="*/ 1837396 w 2058119"/>
                  <a:gd name="connsiteY9" fmla="*/ 236677 h 932712"/>
                  <a:gd name="connsiteX10" fmla="*/ 2014817 w 2058119"/>
                  <a:gd name="connsiteY10" fmla="*/ 391351 h 932712"/>
                  <a:gd name="connsiteX11" fmla="*/ 2055761 w 2058119"/>
                  <a:gd name="connsiteY11" fmla="*/ 523280 h 932712"/>
                  <a:gd name="connsiteX12" fmla="*/ 2037564 w 2058119"/>
                  <a:gd name="connsiteY12" fmla="*/ 677954 h 932712"/>
                  <a:gd name="connsiteX13" fmla="*/ 1910184 w 2058119"/>
                  <a:gd name="connsiteY13" fmla="*/ 932712 h 932712"/>
                  <a:gd name="connsiteX0" fmla="*/ 67737 w 2073701"/>
                  <a:gd name="connsiteY0" fmla="*/ 923614 h 1253402"/>
                  <a:gd name="connsiteX1" fmla="*/ 4047 w 2073701"/>
                  <a:gd name="connsiteY1" fmla="*/ 778038 h 1253402"/>
                  <a:gd name="connsiteX2" fmla="*/ 17695 w 2073701"/>
                  <a:gd name="connsiteY2" fmla="*/ 486886 h 1253402"/>
                  <a:gd name="connsiteX3" fmla="*/ 108680 w 2073701"/>
                  <a:gd name="connsiteY3" fmla="*/ 241226 h 1253402"/>
                  <a:gd name="connsiteX4" fmla="*/ 295199 w 2073701"/>
                  <a:gd name="connsiteY4" fmla="*/ 91100 h 1253402"/>
                  <a:gd name="connsiteX5" fmla="*/ 490817 w 2073701"/>
                  <a:gd name="connsiteY5" fmla="*/ 27411 h 1253402"/>
                  <a:gd name="connsiteX6" fmla="*/ 850208 w 2073701"/>
                  <a:gd name="connsiteY6" fmla="*/ 115 h 1253402"/>
                  <a:gd name="connsiteX7" fmla="*/ 1164107 w 2073701"/>
                  <a:gd name="connsiteY7" fmla="*/ 36509 h 1253402"/>
                  <a:gd name="connsiteX8" fmla="*/ 1541695 w 2073701"/>
                  <a:gd name="connsiteY8" fmla="*/ 104748 h 1253402"/>
                  <a:gd name="connsiteX9" fmla="*/ 1837396 w 2073701"/>
                  <a:gd name="connsiteY9" fmla="*/ 236677 h 1253402"/>
                  <a:gd name="connsiteX10" fmla="*/ 2014817 w 2073701"/>
                  <a:gd name="connsiteY10" fmla="*/ 391351 h 1253402"/>
                  <a:gd name="connsiteX11" fmla="*/ 2055761 w 2073701"/>
                  <a:gd name="connsiteY11" fmla="*/ 523280 h 1253402"/>
                  <a:gd name="connsiteX12" fmla="*/ 2037564 w 2073701"/>
                  <a:gd name="connsiteY12" fmla="*/ 677954 h 1253402"/>
                  <a:gd name="connsiteX13" fmla="*/ 1658833 w 2073701"/>
                  <a:gd name="connsiteY13" fmla="*/ 1253402 h 1253402"/>
                  <a:gd name="connsiteX0" fmla="*/ 67737 w 2073701"/>
                  <a:gd name="connsiteY0" fmla="*/ 923614 h 1253402"/>
                  <a:gd name="connsiteX1" fmla="*/ 4047 w 2073701"/>
                  <a:gd name="connsiteY1" fmla="*/ 778038 h 1253402"/>
                  <a:gd name="connsiteX2" fmla="*/ 17695 w 2073701"/>
                  <a:gd name="connsiteY2" fmla="*/ 486886 h 1253402"/>
                  <a:gd name="connsiteX3" fmla="*/ 108680 w 2073701"/>
                  <a:gd name="connsiteY3" fmla="*/ 241226 h 1253402"/>
                  <a:gd name="connsiteX4" fmla="*/ 295199 w 2073701"/>
                  <a:gd name="connsiteY4" fmla="*/ 91100 h 1253402"/>
                  <a:gd name="connsiteX5" fmla="*/ 490817 w 2073701"/>
                  <a:gd name="connsiteY5" fmla="*/ 27411 h 1253402"/>
                  <a:gd name="connsiteX6" fmla="*/ 850208 w 2073701"/>
                  <a:gd name="connsiteY6" fmla="*/ 115 h 1253402"/>
                  <a:gd name="connsiteX7" fmla="*/ 1164107 w 2073701"/>
                  <a:gd name="connsiteY7" fmla="*/ 36509 h 1253402"/>
                  <a:gd name="connsiteX8" fmla="*/ 1541695 w 2073701"/>
                  <a:gd name="connsiteY8" fmla="*/ 104748 h 1253402"/>
                  <a:gd name="connsiteX9" fmla="*/ 1837396 w 2073701"/>
                  <a:gd name="connsiteY9" fmla="*/ 236677 h 1253402"/>
                  <a:gd name="connsiteX10" fmla="*/ 2014817 w 2073701"/>
                  <a:gd name="connsiteY10" fmla="*/ 391351 h 1253402"/>
                  <a:gd name="connsiteX11" fmla="*/ 2055761 w 2073701"/>
                  <a:gd name="connsiteY11" fmla="*/ 523280 h 1253402"/>
                  <a:gd name="connsiteX12" fmla="*/ 2037564 w 2073701"/>
                  <a:gd name="connsiteY12" fmla="*/ 677954 h 1253402"/>
                  <a:gd name="connsiteX13" fmla="*/ 1658833 w 2073701"/>
                  <a:gd name="connsiteY13" fmla="*/ 1253402 h 1253402"/>
                  <a:gd name="connsiteX0" fmla="*/ 67737 w 2073701"/>
                  <a:gd name="connsiteY0" fmla="*/ 923614 h 1253402"/>
                  <a:gd name="connsiteX1" fmla="*/ 4047 w 2073701"/>
                  <a:gd name="connsiteY1" fmla="*/ 778038 h 1253402"/>
                  <a:gd name="connsiteX2" fmla="*/ 17695 w 2073701"/>
                  <a:gd name="connsiteY2" fmla="*/ 486886 h 1253402"/>
                  <a:gd name="connsiteX3" fmla="*/ 108680 w 2073701"/>
                  <a:gd name="connsiteY3" fmla="*/ 241226 h 1253402"/>
                  <a:gd name="connsiteX4" fmla="*/ 295199 w 2073701"/>
                  <a:gd name="connsiteY4" fmla="*/ 91100 h 1253402"/>
                  <a:gd name="connsiteX5" fmla="*/ 490817 w 2073701"/>
                  <a:gd name="connsiteY5" fmla="*/ 27411 h 1253402"/>
                  <a:gd name="connsiteX6" fmla="*/ 850208 w 2073701"/>
                  <a:gd name="connsiteY6" fmla="*/ 115 h 1253402"/>
                  <a:gd name="connsiteX7" fmla="*/ 1164107 w 2073701"/>
                  <a:gd name="connsiteY7" fmla="*/ 36509 h 1253402"/>
                  <a:gd name="connsiteX8" fmla="*/ 1541695 w 2073701"/>
                  <a:gd name="connsiteY8" fmla="*/ 104748 h 1253402"/>
                  <a:gd name="connsiteX9" fmla="*/ 1837396 w 2073701"/>
                  <a:gd name="connsiteY9" fmla="*/ 236677 h 1253402"/>
                  <a:gd name="connsiteX10" fmla="*/ 2014817 w 2073701"/>
                  <a:gd name="connsiteY10" fmla="*/ 391351 h 1253402"/>
                  <a:gd name="connsiteX11" fmla="*/ 2055761 w 2073701"/>
                  <a:gd name="connsiteY11" fmla="*/ 523280 h 1253402"/>
                  <a:gd name="connsiteX12" fmla="*/ 2037564 w 2073701"/>
                  <a:gd name="connsiteY12" fmla="*/ 859967 h 1253402"/>
                  <a:gd name="connsiteX13" fmla="*/ 1658833 w 2073701"/>
                  <a:gd name="connsiteY13" fmla="*/ 1253402 h 1253402"/>
                  <a:gd name="connsiteX0" fmla="*/ 67737 w 2085335"/>
                  <a:gd name="connsiteY0" fmla="*/ 923614 h 1253402"/>
                  <a:gd name="connsiteX1" fmla="*/ 4047 w 2085335"/>
                  <a:gd name="connsiteY1" fmla="*/ 778038 h 1253402"/>
                  <a:gd name="connsiteX2" fmla="*/ 17695 w 2085335"/>
                  <a:gd name="connsiteY2" fmla="*/ 486886 h 1253402"/>
                  <a:gd name="connsiteX3" fmla="*/ 108680 w 2085335"/>
                  <a:gd name="connsiteY3" fmla="*/ 241226 h 1253402"/>
                  <a:gd name="connsiteX4" fmla="*/ 295199 w 2085335"/>
                  <a:gd name="connsiteY4" fmla="*/ 91100 h 1253402"/>
                  <a:gd name="connsiteX5" fmla="*/ 490817 w 2085335"/>
                  <a:gd name="connsiteY5" fmla="*/ 27411 h 1253402"/>
                  <a:gd name="connsiteX6" fmla="*/ 850208 w 2085335"/>
                  <a:gd name="connsiteY6" fmla="*/ 115 h 1253402"/>
                  <a:gd name="connsiteX7" fmla="*/ 1164107 w 2085335"/>
                  <a:gd name="connsiteY7" fmla="*/ 36509 h 1253402"/>
                  <a:gd name="connsiteX8" fmla="*/ 1541695 w 2085335"/>
                  <a:gd name="connsiteY8" fmla="*/ 104748 h 1253402"/>
                  <a:gd name="connsiteX9" fmla="*/ 1837396 w 2085335"/>
                  <a:gd name="connsiteY9" fmla="*/ 236677 h 1253402"/>
                  <a:gd name="connsiteX10" fmla="*/ 2014817 w 2085335"/>
                  <a:gd name="connsiteY10" fmla="*/ 391351 h 1253402"/>
                  <a:gd name="connsiteX11" fmla="*/ 2077429 w 2085335"/>
                  <a:gd name="connsiteY11" fmla="*/ 588285 h 1253402"/>
                  <a:gd name="connsiteX12" fmla="*/ 2037564 w 2085335"/>
                  <a:gd name="connsiteY12" fmla="*/ 859967 h 1253402"/>
                  <a:gd name="connsiteX13" fmla="*/ 1658833 w 2085335"/>
                  <a:gd name="connsiteY13" fmla="*/ 1253402 h 125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85335" h="1253402">
                    <a:moveTo>
                      <a:pt x="67737" y="923614"/>
                    </a:moveTo>
                    <a:cubicBezTo>
                      <a:pt x="40062" y="887220"/>
                      <a:pt x="12387" y="850826"/>
                      <a:pt x="4047" y="778038"/>
                    </a:cubicBezTo>
                    <a:cubicBezTo>
                      <a:pt x="-4293" y="705250"/>
                      <a:pt x="256" y="576355"/>
                      <a:pt x="17695" y="486886"/>
                    </a:cubicBezTo>
                    <a:cubicBezTo>
                      <a:pt x="35134" y="397417"/>
                      <a:pt x="62429" y="307190"/>
                      <a:pt x="108680" y="241226"/>
                    </a:cubicBezTo>
                    <a:cubicBezTo>
                      <a:pt x="154931" y="175262"/>
                      <a:pt x="231510" y="126736"/>
                      <a:pt x="295199" y="91100"/>
                    </a:cubicBezTo>
                    <a:cubicBezTo>
                      <a:pt x="358888" y="55464"/>
                      <a:pt x="398316" y="42575"/>
                      <a:pt x="490817" y="27411"/>
                    </a:cubicBezTo>
                    <a:cubicBezTo>
                      <a:pt x="583319" y="12247"/>
                      <a:pt x="737993" y="-1401"/>
                      <a:pt x="850208" y="115"/>
                    </a:cubicBezTo>
                    <a:cubicBezTo>
                      <a:pt x="962423" y="1631"/>
                      <a:pt x="1048859" y="19070"/>
                      <a:pt x="1164107" y="36509"/>
                    </a:cubicBezTo>
                    <a:cubicBezTo>
                      <a:pt x="1279355" y="53948"/>
                      <a:pt x="1429480" y="71387"/>
                      <a:pt x="1541695" y="104748"/>
                    </a:cubicBezTo>
                    <a:cubicBezTo>
                      <a:pt x="1653910" y="138109"/>
                      <a:pt x="1758542" y="188910"/>
                      <a:pt x="1837396" y="236677"/>
                    </a:cubicBezTo>
                    <a:cubicBezTo>
                      <a:pt x="1916250" y="284444"/>
                      <a:pt x="1974812" y="332750"/>
                      <a:pt x="2014817" y="391351"/>
                    </a:cubicBezTo>
                    <a:cubicBezTo>
                      <a:pt x="2054823" y="449952"/>
                      <a:pt x="2073638" y="510182"/>
                      <a:pt x="2077429" y="588285"/>
                    </a:cubicBezTo>
                    <a:cubicBezTo>
                      <a:pt x="2081220" y="666388"/>
                      <a:pt x="2107330" y="749114"/>
                      <a:pt x="2037564" y="859967"/>
                    </a:cubicBezTo>
                    <a:cubicBezTo>
                      <a:pt x="1967798" y="970820"/>
                      <a:pt x="1974744" y="1012798"/>
                      <a:pt x="1658833" y="1253402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0" name="Freeform: Shape 1039">
                <a:extLst>
                  <a:ext uri="{FF2B5EF4-FFF2-40B4-BE49-F238E27FC236}">
                    <a16:creationId xmlns:a16="http://schemas.microsoft.com/office/drawing/2014/main" id="{1AC1540C-1270-440F-96E2-27C15585A55A}"/>
                  </a:ext>
                </a:extLst>
              </p:cNvPr>
              <p:cNvSpPr/>
              <p:nvPr/>
            </p:nvSpPr>
            <p:spPr>
              <a:xfrm>
                <a:off x="9751219" y="6030036"/>
                <a:ext cx="1728823" cy="770589"/>
              </a:xfrm>
              <a:custGeom>
                <a:avLst/>
                <a:gdLst>
                  <a:gd name="connsiteX0" fmla="*/ 106 w 1728823"/>
                  <a:gd name="connsiteY0" fmla="*/ 68239 h 770589"/>
                  <a:gd name="connsiteX1" fmla="*/ 18303 w 1728823"/>
                  <a:gd name="connsiteY1" fmla="*/ 222913 h 770589"/>
                  <a:gd name="connsiteX2" fmla="*/ 113838 w 1728823"/>
                  <a:gd name="connsiteY2" fmla="*/ 427630 h 770589"/>
                  <a:gd name="connsiteX3" fmla="*/ 304906 w 1728823"/>
                  <a:gd name="connsiteY3" fmla="*/ 623248 h 770589"/>
                  <a:gd name="connsiteX4" fmla="*/ 523271 w 1728823"/>
                  <a:gd name="connsiteY4" fmla="*/ 718782 h 770589"/>
                  <a:gd name="connsiteX5" fmla="*/ 796226 w 1728823"/>
                  <a:gd name="connsiteY5" fmla="*/ 768824 h 770589"/>
                  <a:gd name="connsiteX6" fmla="*/ 1091927 w 1728823"/>
                  <a:gd name="connsiteY6" fmla="*/ 750627 h 770589"/>
                  <a:gd name="connsiteX7" fmla="*/ 1342136 w 1728823"/>
                  <a:gd name="connsiteY7" fmla="*/ 668740 h 770589"/>
                  <a:gd name="connsiteX8" fmla="*/ 1510459 w 1728823"/>
                  <a:gd name="connsiteY8" fmla="*/ 536812 h 770589"/>
                  <a:gd name="connsiteX9" fmla="*/ 1628739 w 1728823"/>
                  <a:gd name="connsiteY9" fmla="*/ 359391 h 770589"/>
                  <a:gd name="connsiteX10" fmla="*/ 1687880 w 1728823"/>
                  <a:gd name="connsiteY10" fmla="*/ 172871 h 770589"/>
                  <a:gd name="connsiteX11" fmla="*/ 1728823 w 1728823"/>
                  <a:gd name="connsiteY11" fmla="*/ 0 h 77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28823" h="770589">
                    <a:moveTo>
                      <a:pt x="106" y="68239"/>
                    </a:moveTo>
                    <a:cubicBezTo>
                      <a:pt x="-273" y="115627"/>
                      <a:pt x="-652" y="163015"/>
                      <a:pt x="18303" y="222913"/>
                    </a:cubicBezTo>
                    <a:cubicBezTo>
                      <a:pt x="37258" y="282811"/>
                      <a:pt x="66071" y="360908"/>
                      <a:pt x="113838" y="427630"/>
                    </a:cubicBezTo>
                    <a:cubicBezTo>
                      <a:pt x="161605" y="494352"/>
                      <a:pt x="236667" y="574723"/>
                      <a:pt x="304906" y="623248"/>
                    </a:cubicBezTo>
                    <a:cubicBezTo>
                      <a:pt x="373145" y="671773"/>
                      <a:pt x="441384" y="694519"/>
                      <a:pt x="523271" y="718782"/>
                    </a:cubicBezTo>
                    <a:cubicBezTo>
                      <a:pt x="605158" y="743045"/>
                      <a:pt x="701450" y="763517"/>
                      <a:pt x="796226" y="768824"/>
                    </a:cubicBezTo>
                    <a:cubicBezTo>
                      <a:pt x="891002" y="774131"/>
                      <a:pt x="1000942" y="767308"/>
                      <a:pt x="1091927" y="750627"/>
                    </a:cubicBezTo>
                    <a:cubicBezTo>
                      <a:pt x="1182912" y="733946"/>
                      <a:pt x="1272381" y="704376"/>
                      <a:pt x="1342136" y="668740"/>
                    </a:cubicBezTo>
                    <a:cubicBezTo>
                      <a:pt x="1411891" y="633104"/>
                      <a:pt x="1462692" y="588370"/>
                      <a:pt x="1510459" y="536812"/>
                    </a:cubicBezTo>
                    <a:cubicBezTo>
                      <a:pt x="1558226" y="485254"/>
                      <a:pt x="1599169" y="420048"/>
                      <a:pt x="1628739" y="359391"/>
                    </a:cubicBezTo>
                    <a:cubicBezTo>
                      <a:pt x="1658309" y="298734"/>
                      <a:pt x="1671199" y="232770"/>
                      <a:pt x="1687880" y="172871"/>
                    </a:cubicBezTo>
                    <a:cubicBezTo>
                      <a:pt x="1704561" y="112973"/>
                      <a:pt x="1716692" y="56486"/>
                      <a:pt x="1728823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1" name="Freeform: Shape 1040">
                <a:extLst>
                  <a:ext uri="{FF2B5EF4-FFF2-40B4-BE49-F238E27FC236}">
                    <a16:creationId xmlns:a16="http://schemas.microsoft.com/office/drawing/2014/main" id="{182003C6-7D91-4614-BB4D-21FE370AB25C}"/>
                  </a:ext>
                </a:extLst>
              </p:cNvPr>
              <p:cNvSpPr/>
              <p:nvPr/>
            </p:nvSpPr>
            <p:spPr>
              <a:xfrm>
                <a:off x="9469156" y="6161964"/>
                <a:ext cx="746193" cy="779439"/>
              </a:xfrm>
              <a:custGeom>
                <a:avLst/>
                <a:gdLst>
                  <a:gd name="connsiteX0" fmla="*/ 63805 w 746193"/>
                  <a:gd name="connsiteY0" fmla="*/ 9099 h 779439"/>
                  <a:gd name="connsiteX1" fmla="*/ 22862 w 746193"/>
                  <a:gd name="connsiteY1" fmla="*/ 204717 h 779439"/>
                  <a:gd name="connsiteX2" fmla="*/ 116 w 746193"/>
                  <a:gd name="connsiteY2" fmla="*/ 409433 h 779439"/>
                  <a:gd name="connsiteX3" fmla="*/ 31960 w 746193"/>
                  <a:gd name="connsiteY3" fmla="*/ 573206 h 779439"/>
                  <a:gd name="connsiteX4" fmla="*/ 82002 w 746193"/>
                  <a:gd name="connsiteY4" fmla="*/ 691487 h 779439"/>
                  <a:gd name="connsiteX5" fmla="*/ 154790 w 746193"/>
                  <a:gd name="connsiteY5" fmla="*/ 750627 h 779439"/>
                  <a:gd name="connsiteX6" fmla="*/ 263972 w 746193"/>
                  <a:gd name="connsiteY6" fmla="*/ 777923 h 779439"/>
                  <a:gd name="connsiteX7" fmla="*/ 436844 w 746193"/>
                  <a:gd name="connsiteY7" fmla="*/ 764275 h 779439"/>
                  <a:gd name="connsiteX8" fmla="*/ 586969 w 746193"/>
                  <a:gd name="connsiteY8" fmla="*/ 668740 h 779439"/>
                  <a:gd name="connsiteX9" fmla="*/ 664307 w 746193"/>
                  <a:gd name="connsiteY9" fmla="*/ 491320 h 779439"/>
                  <a:gd name="connsiteX10" fmla="*/ 732545 w 746193"/>
                  <a:gd name="connsiteY10" fmla="*/ 241111 h 779439"/>
                  <a:gd name="connsiteX11" fmla="*/ 746193 w 746193"/>
                  <a:gd name="connsiteY11" fmla="*/ 0 h 77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46193" h="779439">
                    <a:moveTo>
                      <a:pt x="63805" y="9099"/>
                    </a:moveTo>
                    <a:cubicBezTo>
                      <a:pt x="48641" y="73547"/>
                      <a:pt x="33477" y="137995"/>
                      <a:pt x="22862" y="204717"/>
                    </a:cubicBezTo>
                    <a:cubicBezTo>
                      <a:pt x="12247" y="271439"/>
                      <a:pt x="-1400" y="348018"/>
                      <a:pt x="116" y="409433"/>
                    </a:cubicBezTo>
                    <a:cubicBezTo>
                      <a:pt x="1632" y="470848"/>
                      <a:pt x="18312" y="526197"/>
                      <a:pt x="31960" y="573206"/>
                    </a:cubicBezTo>
                    <a:cubicBezTo>
                      <a:pt x="45608" y="620215"/>
                      <a:pt x="61530" y="661917"/>
                      <a:pt x="82002" y="691487"/>
                    </a:cubicBezTo>
                    <a:cubicBezTo>
                      <a:pt x="102474" y="721057"/>
                      <a:pt x="124462" y="736221"/>
                      <a:pt x="154790" y="750627"/>
                    </a:cubicBezTo>
                    <a:cubicBezTo>
                      <a:pt x="185118" y="765033"/>
                      <a:pt x="216963" y="775648"/>
                      <a:pt x="263972" y="777923"/>
                    </a:cubicBezTo>
                    <a:cubicBezTo>
                      <a:pt x="310981" y="780198"/>
                      <a:pt x="383011" y="782472"/>
                      <a:pt x="436844" y="764275"/>
                    </a:cubicBezTo>
                    <a:cubicBezTo>
                      <a:pt x="490677" y="746078"/>
                      <a:pt x="549059" y="714232"/>
                      <a:pt x="586969" y="668740"/>
                    </a:cubicBezTo>
                    <a:cubicBezTo>
                      <a:pt x="624879" y="623248"/>
                      <a:pt x="640044" y="562592"/>
                      <a:pt x="664307" y="491320"/>
                    </a:cubicBezTo>
                    <a:cubicBezTo>
                      <a:pt x="688570" y="420049"/>
                      <a:pt x="718897" y="322998"/>
                      <a:pt x="732545" y="241111"/>
                    </a:cubicBezTo>
                    <a:cubicBezTo>
                      <a:pt x="746193" y="159224"/>
                      <a:pt x="746193" y="79612"/>
                      <a:pt x="746193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2" name="Freeform: Shape 1041">
                <a:extLst>
                  <a:ext uri="{FF2B5EF4-FFF2-40B4-BE49-F238E27FC236}">
                    <a16:creationId xmlns:a16="http://schemas.microsoft.com/office/drawing/2014/main" id="{195879B9-5ED8-4D6B-ACEA-1F0FE95A744F}"/>
                  </a:ext>
                </a:extLst>
              </p:cNvPr>
              <p:cNvSpPr/>
              <p:nvPr/>
            </p:nvSpPr>
            <p:spPr>
              <a:xfrm>
                <a:off x="9487359" y="5846039"/>
                <a:ext cx="2084586" cy="1258577"/>
              </a:xfrm>
              <a:custGeom>
                <a:avLst/>
                <a:gdLst>
                  <a:gd name="connsiteX0" fmla="*/ 1437564 w 1629552"/>
                  <a:gd name="connsiteY0" fmla="*/ 0 h 965829"/>
                  <a:gd name="connsiteX1" fmla="*/ 1546746 w 1629552"/>
                  <a:gd name="connsiteY1" fmla="*/ 77338 h 965829"/>
                  <a:gd name="connsiteX2" fmla="*/ 1619534 w 1629552"/>
                  <a:gd name="connsiteY2" fmla="*/ 245660 h 965829"/>
                  <a:gd name="connsiteX3" fmla="*/ 1624084 w 1629552"/>
                  <a:gd name="connsiteY3" fmla="*/ 441278 h 965829"/>
                  <a:gd name="connsiteX4" fmla="*/ 1574042 w 1629552"/>
                  <a:gd name="connsiteY4" fmla="*/ 659642 h 965829"/>
                  <a:gd name="connsiteX5" fmla="*/ 1492155 w 1629552"/>
                  <a:gd name="connsiteY5" fmla="*/ 787021 h 965829"/>
                  <a:gd name="connsiteX6" fmla="*/ 1364776 w 1629552"/>
                  <a:gd name="connsiteY6" fmla="*/ 882556 h 965829"/>
                  <a:gd name="connsiteX7" fmla="*/ 1173707 w 1629552"/>
                  <a:gd name="connsiteY7" fmla="*/ 950794 h 965829"/>
                  <a:gd name="connsiteX8" fmla="*/ 973540 w 1629552"/>
                  <a:gd name="connsiteY8" fmla="*/ 964442 h 965829"/>
                  <a:gd name="connsiteX9" fmla="*/ 791570 w 1629552"/>
                  <a:gd name="connsiteY9" fmla="*/ 928048 h 965829"/>
                  <a:gd name="connsiteX10" fmla="*/ 564107 w 1629552"/>
                  <a:gd name="connsiteY10" fmla="*/ 832514 h 965829"/>
                  <a:gd name="connsiteX11" fmla="*/ 432179 w 1629552"/>
                  <a:gd name="connsiteY11" fmla="*/ 714233 h 965829"/>
                  <a:gd name="connsiteX12" fmla="*/ 309349 w 1629552"/>
                  <a:gd name="connsiteY12" fmla="*/ 555009 h 965829"/>
                  <a:gd name="connsiteX13" fmla="*/ 213815 w 1629552"/>
                  <a:gd name="connsiteY13" fmla="*/ 313899 h 965829"/>
                  <a:gd name="connsiteX14" fmla="*/ 118281 w 1629552"/>
                  <a:gd name="connsiteY14" fmla="*/ 168323 h 965829"/>
                  <a:gd name="connsiteX15" fmla="*/ 0 w 1629552"/>
                  <a:gd name="connsiteY15" fmla="*/ 40944 h 965829"/>
                  <a:gd name="connsiteX0" fmla="*/ 1727919 w 1919907"/>
                  <a:gd name="connsiteY0" fmla="*/ 167072 h 1132901"/>
                  <a:gd name="connsiteX1" fmla="*/ 1837101 w 1919907"/>
                  <a:gd name="connsiteY1" fmla="*/ 244410 h 1132901"/>
                  <a:gd name="connsiteX2" fmla="*/ 1909889 w 1919907"/>
                  <a:gd name="connsiteY2" fmla="*/ 412732 h 1132901"/>
                  <a:gd name="connsiteX3" fmla="*/ 1914439 w 1919907"/>
                  <a:gd name="connsiteY3" fmla="*/ 608350 h 1132901"/>
                  <a:gd name="connsiteX4" fmla="*/ 1864397 w 1919907"/>
                  <a:gd name="connsiteY4" fmla="*/ 826714 h 1132901"/>
                  <a:gd name="connsiteX5" fmla="*/ 1782510 w 1919907"/>
                  <a:gd name="connsiteY5" fmla="*/ 954093 h 1132901"/>
                  <a:gd name="connsiteX6" fmla="*/ 1655131 w 1919907"/>
                  <a:gd name="connsiteY6" fmla="*/ 1049628 h 1132901"/>
                  <a:gd name="connsiteX7" fmla="*/ 1464062 w 1919907"/>
                  <a:gd name="connsiteY7" fmla="*/ 1117866 h 1132901"/>
                  <a:gd name="connsiteX8" fmla="*/ 1263895 w 1919907"/>
                  <a:gd name="connsiteY8" fmla="*/ 1131514 h 1132901"/>
                  <a:gd name="connsiteX9" fmla="*/ 1081925 w 1919907"/>
                  <a:gd name="connsiteY9" fmla="*/ 1095120 h 1132901"/>
                  <a:gd name="connsiteX10" fmla="*/ 854462 w 1919907"/>
                  <a:gd name="connsiteY10" fmla="*/ 999586 h 1132901"/>
                  <a:gd name="connsiteX11" fmla="*/ 722534 w 1919907"/>
                  <a:gd name="connsiteY11" fmla="*/ 881305 h 1132901"/>
                  <a:gd name="connsiteX12" fmla="*/ 599704 w 1919907"/>
                  <a:gd name="connsiteY12" fmla="*/ 722081 h 1132901"/>
                  <a:gd name="connsiteX13" fmla="*/ 504170 w 1919907"/>
                  <a:gd name="connsiteY13" fmla="*/ 480971 h 1132901"/>
                  <a:gd name="connsiteX14" fmla="*/ 408636 w 1919907"/>
                  <a:gd name="connsiteY14" fmla="*/ 335395 h 1132901"/>
                  <a:gd name="connsiteX15" fmla="*/ 0 w 1919907"/>
                  <a:gd name="connsiteY15" fmla="*/ 0 h 1132901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573315 w 2084586"/>
                  <a:gd name="connsiteY14" fmla="*/ 461071 h 1258577"/>
                  <a:gd name="connsiteX15" fmla="*/ 0 w 2084586"/>
                  <a:gd name="connsiteY15" fmla="*/ 0 h 1258577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573315 w 2084586"/>
                  <a:gd name="connsiteY14" fmla="*/ 461071 h 1258577"/>
                  <a:gd name="connsiteX15" fmla="*/ 0 w 2084586"/>
                  <a:gd name="connsiteY15" fmla="*/ 0 h 1258577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473641 w 2084586"/>
                  <a:gd name="connsiteY14" fmla="*/ 365731 h 1258577"/>
                  <a:gd name="connsiteX15" fmla="*/ 0 w 2084586"/>
                  <a:gd name="connsiteY15" fmla="*/ 0 h 1258577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473641 w 2084586"/>
                  <a:gd name="connsiteY14" fmla="*/ 365731 h 1258577"/>
                  <a:gd name="connsiteX15" fmla="*/ 0 w 2084586"/>
                  <a:gd name="connsiteY15" fmla="*/ 0 h 125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84586" h="1258577">
                    <a:moveTo>
                      <a:pt x="1892598" y="292748"/>
                    </a:moveTo>
                    <a:cubicBezTo>
                      <a:pt x="1932025" y="310945"/>
                      <a:pt x="1971452" y="329143"/>
                      <a:pt x="2001780" y="370086"/>
                    </a:cubicBezTo>
                    <a:cubicBezTo>
                      <a:pt x="2032108" y="411029"/>
                      <a:pt x="2061678" y="477751"/>
                      <a:pt x="2074568" y="538408"/>
                    </a:cubicBezTo>
                    <a:cubicBezTo>
                      <a:pt x="2087458" y="599065"/>
                      <a:pt x="2086700" y="665029"/>
                      <a:pt x="2079118" y="734026"/>
                    </a:cubicBezTo>
                    <a:cubicBezTo>
                      <a:pt x="2071536" y="803023"/>
                      <a:pt x="2051064" y="894766"/>
                      <a:pt x="2029076" y="952390"/>
                    </a:cubicBezTo>
                    <a:cubicBezTo>
                      <a:pt x="2007088" y="1010014"/>
                      <a:pt x="1982067" y="1042617"/>
                      <a:pt x="1947189" y="1079769"/>
                    </a:cubicBezTo>
                    <a:cubicBezTo>
                      <a:pt x="1912311" y="1116921"/>
                      <a:pt x="1872885" y="1148009"/>
                      <a:pt x="1819810" y="1175304"/>
                    </a:cubicBezTo>
                    <a:cubicBezTo>
                      <a:pt x="1766735" y="1202600"/>
                      <a:pt x="1693947" y="1229894"/>
                      <a:pt x="1628741" y="1243542"/>
                    </a:cubicBezTo>
                    <a:cubicBezTo>
                      <a:pt x="1563535" y="1257190"/>
                      <a:pt x="1492263" y="1260981"/>
                      <a:pt x="1428574" y="1257190"/>
                    </a:cubicBezTo>
                    <a:cubicBezTo>
                      <a:pt x="1364884" y="1253399"/>
                      <a:pt x="1314843" y="1242784"/>
                      <a:pt x="1246604" y="1220796"/>
                    </a:cubicBezTo>
                    <a:cubicBezTo>
                      <a:pt x="1178365" y="1198808"/>
                      <a:pt x="1079039" y="1160898"/>
                      <a:pt x="1019141" y="1125262"/>
                    </a:cubicBezTo>
                    <a:cubicBezTo>
                      <a:pt x="959243" y="1089626"/>
                      <a:pt x="929673" y="1053232"/>
                      <a:pt x="887213" y="1006981"/>
                    </a:cubicBezTo>
                    <a:cubicBezTo>
                      <a:pt x="844753" y="960730"/>
                      <a:pt x="800777" y="914479"/>
                      <a:pt x="764383" y="847757"/>
                    </a:cubicBezTo>
                    <a:cubicBezTo>
                      <a:pt x="727989" y="781035"/>
                      <a:pt x="717306" y="686985"/>
                      <a:pt x="668849" y="606647"/>
                    </a:cubicBezTo>
                    <a:cubicBezTo>
                      <a:pt x="620392" y="526309"/>
                      <a:pt x="650121" y="488507"/>
                      <a:pt x="473641" y="365731"/>
                    </a:cubicBezTo>
                    <a:cubicBezTo>
                      <a:pt x="297161" y="242955"/>
                      <a:pt x="206000" y="335632"/>
                      <a:pt x="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3" name="Freeform: Shape 1042">
                <a:extLst>
                  <a:ext uri="{FF2B5EF4-FFF2-40B4-BE49-F238E27FC236}">
                    <a16:creationId xmlns:a16="http://schemas.microsoft.com/office/drawing/2014/main" id="{D0ADA75D-33F6-4801-955D-4761093C1EF0}"/>
                  </a:ext>
                </a:extLst>
              </p:cNvPr>
              <p:cNvSpPr/>
              <p:nvPr/>
            </p:nvSpPr>
            <p:spPr>
              <a:xfrm>
                <a:off x="10132795" y="6175612"/>
                <a:ext cx="946912" cy="1068515"/>
              </a:xfrm>
              <a:custGeom>
                <a:avLst/>
                <a:gdLst>
                  <a:gd name="connsiteX0" fmla="*/ 946912 w 946912"/>
                  <a:gd name="connsiteY0" fmla="*/ 0 h 1068515"/>
                  <a:gd name="connsiteX1" fmla="*/ 801336 w 946912"/>
                  <a:gd name="connsiteY1" fmla="*/ 122830 h 1068515"/>
                  <a:gd name="connsiteX2" fmla="*/ 696704 w 946912"/>
                  <a:gd name="connsiteY2" fmla="*/ 295701 h 1068515"/>
                  <a:gd name="connsiteX3" fmla="*/ 660309 w 946912"/>
                  <a:gd name="connsiteY3" fmla="*/ 445827 h 1068515"/>
                  <a:gd name="connsiteX4" fmla="*/ 683056 w 946912"/>
                  <a:gd name="connsiteY4" fmla="*/ 573206 h 1068515"/>
                  <a:gd name="connsiteX5" fmla="*/ 723999 w 946912"/>
                  <a:gd name="connsiteY5" fmla="*/ 736979 h 1068515"/>
                  <a:gd name="connsiteX6" fmla="*/ 719450 w 946912"/>
                  <a:gd name="connsiteY6" fmla="*/ 868907 h 1068515"/>
                  <a:gd name="connsiteX7" fmla="*/ 660309 w 946912"/>
                  <a:gd name="connsiteY7" fmla="*/ 987188 h 1068515"/>
                  <a:gd name="connsiteX8" fmla="*/ 496536 w 946912"/>
                  <a:gd name="connsiteY8" fmla="*/ 1059976 h 1068515"/>
                  <a:gd name="connsiteX9" fmla="*/ 259975 w 946912"/>
                  <a:gd name="connsiteY9" fmla="*/ 1059976 h 1068515"/>
                  <a:gd name="connsiteX10" fmla="*/ 78005 w 946912"/>
                  <a:gd name="connsiteY10" fmla="*/ 996287 h 1068515"/>
                  <a:gd name="connsiteX11" fmla="*/ 9766 w 946912"/>
                  <a:gd name="connsiteY11" fmla="*/ 850710 h 1068515"/>
                  <a:gd name="connsiteX12" fmla="*/ 5217 w 946912"/>
                  <a:gd name="connsiteY12" fmla="*/ 650543 h 1068515"/>
                  <a:gd name="connsiteX13" fmla="*/ 55259 w 946912"/>
                  <a:gd name="connsiteY13" fmla="*/ 477672 h 1068515"/>
                  <a:gd name="connsiteX14" fmla="*/ 155342 w 946912"/>
                  <a:gd name="connsiteY14" fmla="*/ 286603 h 1068515"/>
                  <a:gd name="connsiteX15" fmla="*/ 287271 w 946912"/>
                  <a:gd name="connsiteY15" fmla="*/ 136478 h 1068515"/>
                  <a:gd name="connsiteX16" fmla="*/ 464692 w 946912"/>
                  <a:gd name="connsiteY16" fmla="*/ 36394 h 1068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46912" h="1068515">
                    <a:moveTo>
                      <a:pt x="946912" y="0"/>
                    </a:moveTo>
                    <a:cubicBezTo>
                      <a:pt x="894974" y="36773"/>
                      <a:pt x="843037" y="73547"/>
                      <a:pt x="801336" y="122830"/>
                    </a:cubicBezTo>
                    <a:cubicBezTo>
                      <a:pt x="759635" y="172113"/>
                      <a:pt x="720208" y="241868"/>
                      <a:pt x="696704" y="295701"/>
                    </a:cubicBezTo>
                    <a:cubicBezTo>
                      <a:pt x="673199" y="349534"/>
                      <a:pt x="662584" y="399576"/>
                      <a:pt x="660309" y="445827"/>
                    </a:cubicBezTo>
                    <a:cubicBezTo>
                      <a:pt x="658034" y="492078"/>
                      <a:pt x="672441" y="524681"/>
                      <a:pt x="683056" y="573206"/>
                    </a:cubicBezTo>
                    <a:cubicBezTo>
                      <a:pt x="693671" y="621731"/>
                      <a:pt x="717933" y="687695"/>
                      <a:pt x="723999" y="736979"/>
                    </a:cubicBezTo>
                    <a:cubicBezTo>
                      <a:pt x="730065" y="786263"/>
                      <a:pt x="730065" y="827206"/>
                      <a:pt x="719450" y="868907"/>
                    </a:cubicBezTo>
                    <a:cubicBezTo>
                      <a:pt x="708835" y="910608"/>
                      <a:pt x="697461" y="955343"/>
                      <a:pt x="660309" y="987188"/>
                    </a:cubicBezTo>
                    <a:cubicBezTo>
                      <a:pt x="623157" y="1019033"/>
                      <a:pt x="563258" y="1047845"/>
                      <a:pt x="496536" y="1059976"/>
                    </a:cubicBezTo>
                    <a:cubicBezTo>
                      <a:pt x="429814" y="1072107"/>
                      <a:pt x="329730" y="1070591"/>
                      <a:pt x="259975" y="1059976"/>
                    </a:cubicBezTo>
                    <a:cubicBezTo>
                      <a:pt x="190220" y="1049361"/>
                      <a:pt x="119706" y="1031165"/>
                      <a:pt x="78005" y="996287"/>
                    </a:cubicBezTo>
                    <a:cubicBezTo>
                      <a:pt x="36304" y="961409"/>
                      <a:pt x="21897" y="908334"/>
                      <a:pt x="9766" y="850710"/>
                    </a:cubicBezTo>
                    <a:cubicBezTo>
                      <a:pt x="-2365" y="793086"/>
                      <a:pt x="-2365" y="712716"/>
                      <a:pt x="5217" y="650543"/>
                    </a:cubicBezTo>
                    <a:cubicBezTo>
                      <a:pt x="12799" y="588370"/>
                      <a:pt x="30238" y="538329"/>
                      <a:pt x="55259" y="477672"/>
                    </a:cubicBezTo>
                    <a:cubicBezTo>
                      <a:pt x="80280" y="417015"/>
                      <a:pt x="116673" y="343469"/>
                      <a:pt x="155342" y="286603"/>
                    </a:cubicBezTo>
                    <a:cubicBezTo>
                      <a:pt x="194011" y="229737"/>
                      <a:pt x="235713" y="178179"/>
                      <a:pt x="287271" y="136478"/>
                    </a:cubicBezTo>
                    <a:cubicBezTo>
                      <a:pt x="338829" y="94777"/>
                      <a:pt x="401760" y="65585"/>
                      <a:pt x="464692" y="3639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4" name="Freeform: Shape 1043">
                <a:extLst>
                  <a:ext uri="{FF2B5EF4-FFF2-40B4-BE49-F238E27FC236}">
                    <a16:creationId xmlns:a16="http://schemas.microsoft.com/office/drawing/2014/main" id="{CE09A4FD-1771-41B9-AF82-71056E1791AB}"/>
                  </a:ext>
                </a:extLst>
              </p:cNvPr>
              <p:cNvSpPr/>
              <p:nvPr/>
            </p:nvSpPr>
            <p:spPr>
              <a:xfrm>
                <a:off x="9160355" y="5294202"/>
                <a:ext cx="2243256" cy="1857889"/>
              </a:xfrm>
              <a:custGeom>
                <a:avLst/>
                <a:gdLst>
                  <a:gd name="connsiteX0" fmla="*/ 1561101 w 1798807"/>
                  <a:gd name="connsiteY0" fmla="*/ 895058 h 1857889"/>
                  <a:gd name="connsiteX1" fmla="*/ 1702128 w 1798807"/>
                  <a:gd name="connsiteY1" fmla="*/ 967846 h 1857889"/>
                  <a:gd name="connsiteX2" fmla="*/ 1788564 w 1798807"/>
                  <a:gd name="connsiteY2" fmla="*/ 1077028 h 1857889"/>
                  <a:gd name="connsiteX3" fmla="*/ 1788564 w 1798807"/>
                  <a:gd name="connsiteY3" fmla="*/ 1240801 h 1857889"/>
                  <a:gd name="connsiteX4" fmla="*/ 1711226 w 1798807"/>
                  <a:gd name="connsiteY4" fmla="*/ 1422771 h 1857889"/>
                  <a:gd name="connsiteX5" fmla="*/ 1561101 w 1798807"/>
                  <a:gd name="connsiteY5" fmla="*/ 1609291 h 1857889"/>
                  <a:gd name="connsiteX6" fmla="*/ 1351835 w 1798807"/>
                  <a:gd name="connsiteY6" fmla="*/ 1741219 h 1857889"/>
                  <a:gd name="connsiteX7" fmla="*/ 1188062 w 1798807"/>
                  <a:gd name="connsiteY7" fmla="*/ 1804908 h 1857889"/>
                  <a:gd name="connsiteX8" fmla="*/ 946952 w 1798807"/>
                  <a:gd name="connsiteY8" fmla="*/ 1850401 h 1857889"/>
                  <a:gd name="connsiteX9" fmla="*/ 705841 w 1798807"/>
                  <a:gd name="connsiteY9" fmla="*/ 1850401 h 1857889"/>
                  <a:gd name="connsiteX10" fmla="*/ 460182 w 1798807"/>
                  <a:gd name="connsiteY10" fmla="*/ 1777613 h 1857889"/>
                  <a:gd name="connsiteX11" fmla="*/ 269113 w 1798807"/>
                  <a:gd name="connsiteY11" fmla="*/ 1668431 h 1857889"/>
                  <a:gd name="connsiteX12" fmla="*/ 128086 w 1798807"/>
                  <a:gd name="connsiteY12" fmla="*/ 1509207 h 1857889"/>
                  <a:gd name="connsiteX13" fmla="*/ 68946 w 1798807"/>
                  <a:gd name="connsiteY13" fmla="*/ 1304491 h 1857889"/>
                  <a:gd name="connsiteX14" fmla="*/ 78044 w 1798807"/>
                  <a:gd name="connsiteY14" fmla="*/ 981494 h 1857889"/>
                  <a:gd name="connsiteX15" fmla="*/ 191776 w 1798807"/>
                  <a:gd name="connsiteY15" fmla="*/ 676694 h 1857889"/>
                  <a:gd name="connsiteX16" fmla="*/ 323704 w 1798807"/>
                  <a:gd name="connsiteY16" fmla="*/ 476526 h 1857889"/>
                  <a:gd name="connsiteX17" fmla="*/ 437435 w 1798807"/>
                  <a:gd name="connsiteY17" fmla="*/ 376443 h 1857889"/>
                  <a:gd name="connsiteX18" fmla="*/ 455632 w 1798807"/>
                  <a:gd name="connsiteY18" fmla="*/ 208120 h 1857889"/>
                  <a:gd name="connsiteX19" fmla="*/ 373746 w 1798807"/>
                  <a:gd name="connsiteY19" fmla="*/ 30699 h 1857889"/>
                  <a:gd name="connsiteX20" fmla="*/ 228170 w 1798807"/>
                  <a:gd name="connsiteY20" fmla="*/ 7953 h 1857889"/>
                  <a:gd name="connsiteX21" fmla="*/ 91692 w 1798807"/>
                  <a:gd name="connsiteY21" fmla="*/ 117135 h 1857889"/>
                  <a:gd name="connsiteX22" fmla="*/ 14355 w 1798807"/>
                  <a:gd name="connsiteY22" fmla="*/ 262711 h 1857889"/>
                  <a:gd name="connsiteX23" fmla="*/ 5256 w 1798807"/>
                  <a:gd name="connsiteY23" fmla="*/ 453780 h 1857889"/>
                  <a:gd name="connsiteX24" fmla="*/ 73495 w 1798807"/>
                  <a:gd name="connsiteY24" fmla="*/ 622102 h 1857889"/>
                  <a:gd name="connsiteX25" fmla="*/ 241817 w 1798807"/>
                  <a:gd name="connsiteY25" fmla="*/ 758580 h 1857889"/>
                  <a:gd name="connsiteX0" fmla="*/ 1668026 w 2316219"/>
                  <a:gd name="connsiteY0" fmla="*/ 895058 h 1857889"/>
                  <a:gd name="connsiteX1" fmla="*/ 1809053 w 2316219"/>
                  <a:gd name="connsiteY1" fmla="*/ 967846 h 1857889"/>
                  <a:gd name="connsiteX2" fmla="*/ 1895489 w 2316219"/>
                  <a:gd name="connsiteY2" fmla="*/ 1077028 h 1857889"/>
                  <a:gd name="connsiteX3" fmla="*/ 1895489 w 2316219"/>
                  <a:gd name="connsiteY3" fmla="*/ 1240801 h 1857889"/>
                  <a:gd name="connsiteX4" fmla="*/ 1818151 w 2316219"/>
                  <a:gd name="connsiteY4" fmla="*/ 1422771 h 1857889"/>
                  <a:gd name="connsiteX5" fmla="*/ 1668026 w 2316219"/>
                  <a:gd name="connsiteY5" fmla="*/ 1609291 h 1857889"/>
                  <a:gd name="connsiteX6" fmla="*/ 1458760 w 2316219"/>
                  <a:gd name="connsiteY6" fmla="*/ 1741219 h 1857889"/>
                  <a:gd name="connsiteX7" fmla="*/ 1294987 w 2316219"/>
                  <a:gd name="connsiteY7" fmla="*/ 1804908 h 1857889"/>
                  <a:gd name="connsiteX8" fmla="*/ 1053877 w 2316219"/>
                  <a:gd name="connsiteY8" fmla="*/ 1850401 h 1857889"/>
                  <a:gd name="connsiteX9" fmla="*/ 812766 w 2316219"/>
                  <a:gd name="connsiteY9" fmla="*/ 1850401 h 1857889"/>
                  <a:gd name="connsiteX10" fmla="*/ 567107 w 2316219"/>
                  <a:gd name="connsiteY10" fmla="*/ 1777613 h 1857889"/>
                  <a:gd name="connsiteX11" fmla="*/ 376038 w 2316219"/>
                  <a:gd name="connsiteY11" fmla="*/ 1668431 h 1857889"/>
                  <a:gd name="connsiteX12" fmla="*/ 235011 w 2316219"/>
                  <a:gd name="connsiteY12" fmla="*/ 1509207 h 1857889"/>
                  <a:gd name="connsiteX13" fmla="*/ 175871 w 2316219"/>
                  <a:gd name="connsiteY13" fmla="*/ 1304491 h 1857889"/>
                  <a:gd name="connsiteX14" fmla="*/ 184969 w 2316219"/>
                  <a:gd name="connsiteY14" fmla="*/ 981494 h 1857889"/>
                  <a:gd name="connsiteX15" fmla="*/ 298701 w 2316219"/>
                  <a:gd name="connsiteY15" fmla="*/ 676694 h 1857889"/>
                  <a:gd name="connsiteX16" fmla="*/ 430629 w 2316219"/>
                  <a:gd name="connsiteY16" fmla="*/ 476526 h 1857889"/>
                  <a:gd name="connsiteX17" fmla="*/ 544360 w 2316219"/>
                  <a:gd name="connsiteY17" fmla="*/ 376443 h 1857889"/>
                  <a:gd name="connsiteX18" fmla="*/ 562557 w 2316219"/>
                  <a:gd name="connsiteY18" fmla="*/ 208120 h 1857889"/>
                  <a:gd name="connsiteX19" fmla="*/ 480671 w 2316219"/>
                  <a:gd name="connsiteY19" fmla="*/ 30699 h 1857889"/>
                  <a:gd name="connsiteX20" fmla="*/ 335095 w 2316219"/>
                  <a:gd name="connsiteY20" fmla="*/ 7953 h 1857889"/>
                  <a:gd name="connsiteX21" fmla="*/ 198617 w 2316219"/>
                  <a:gd name="connsiteY21" fmla="*/ 117135 h 1857889"/>
                  <a:gd name="connsiteX22" fmla="*/ 121280 w 2316219"/>
                  <a:gd name="connsiteY22" fmla="*/ 262711 h 1857889"/>
                  <a:gd name="connsiteX23" fmla="*/ 112181 w 2316219"/>
                  <a:gd name="connsiteY23" fmla="*/ 453780 h 1857889"/>
                  <a:gd name="connsiteX24" fmla="*/ 180420 w 2316219"/>
                  <a:gd name="connsiteY24" fmla="*/ 622102 h 1857889"/>
                  <a:gd name="connsiteX25" fmla="*/ 2316219 w 2316219"/>
                  <a:gd name="connsiteY25" fmla="*/ 836586 h 1857889"/>
                  <a:gd name="connsiteX0" fmla="*/ 1632015 w 2280208"/>
                  <a:gd name="connsiteY0" fmla="*/ 895058 h 1857889"/>
                  <a:gd name="connsiteX1" fmla="*/ 1773042 w 2280208"/>
                  <a:gd name="connsiteY1" fmla="*/ 967846 h 1857889"/>
                  <a:gd name="connsiteX2" fmla="*/ 1859478 w 2280208"/>
                  <a:gd name="connsiteY2" fmla="*/ 1077028 h 1857889"/>
                  <a:gd name="connsiteX3" fmla="*/ 1859478 w 2280208"/>
                  <a:gd name="connsiteY3" fmla="*/ 1240801 h 1857889"/>
                  <a:gd name="connsiteX4" fmla="*/ 1782140 w 2280208"/>
                  <a:gd name="connsiteY4" fmla="*/ 1422771 h 1857889"/>
                  <a:gd name="connsiteX5" fmla="*/ 1632015 w 2280208"/>
                  <a:gd name="connsiteY5" fmla="*/ 1609291 h 1857889"/>
                  <a:gd name="connsiteX6" fmla="*/ 1422749 w 2280208"/>
                  <a:gd name="connsiteY6" fmla="*/ 1741219 h 1857889"/>
                  <a:gd name="connsiteX7" fmla="*/ 1258976 w 2280208"/>
                  <a:gd name="connsiteY7" fmla="*/ 1804908 h 1857889"/>
                  <a:gd name="connsiteX8" fmla="*/ 1017866 w 2280208"/>
                  <a:gd name="connsiteY8" fmla="*/ 1850401 h 1857889"/>
                  <a:gd name="connsiteX9" fmla="*/ 776755 w 2280208"/>
                  <a:gd name="connsiteY9" fmla="*/ 1850401 h 1857889"/>
                  <a:gd name="connsiteX10" fmla="*/ 531096 w 2280208"/>
                  <a:gd name="connsiteY10" fmla="*/ 1777613 h 1857889"/>
                  <a:gd name="connsiteX11" fmla="*/ 340027 w 2280208"/>
                  <a:gd name="connsiteY11" fmla="*/ 1668431 h 1857889"/>
                  <a:gd name="connsiteX12" fmla="*/ 199000 w 2280208"/>
                  <a:gd name="connsiteY12" fmla="*/ 1509207 h 1857889"/>
                  <a:gd name="connsiteX13" fmla="*/ 139860 w 2280208"/>
                  <a:gd name="connsiteY13" fmla="*/ 1304491 h 1857889"/>
                  <a:gd name="connsiteX14" fmla="*/ 148958 w 2280208"/>
                  <a:gd name="connsiteY14" fmla="*/ 981494 h 1857889"/>
                  <a:gd name="connsiteX15" fmla="*/ 262690 w 2280208"/>
                  <a:gd name="connsiteY15" fmla="*/ 676694 h 1857889"/>
                  <a:gd name="connsiteX16" fmla="*/ 394618 w 2280208"/>
                  <a:gd name="connsiteY16" fmla="*/ 476526 h 1857889"/>
                  <a:gd name="connsiteX17" fmla="*/ 508349 w 2280208"/>
                  <a:gd name="connsiteY17" fmla="*/ 376443 h 1857889"/>
                  <a:gd name="connsiteX18" fmla="*/ 526546 w 2280208"/>
                  <a:gd name="connsiteY18" fmla="*/ 208120 h 1857889"/>
                  <a:gd name="connsiteX19" fmla="*/ 444660 w 2280208"/>
                  <a:gd name="connsiteY19" fmla="*/ 30699 h 1857889"/>
                  <a:gd name="connsiteX20" fmla="*/ 299084 w 2280208"/>
                  <a:gd name="connsiteY20" fmla="*/ 7953 h 1857889"/>
                  <a:gd name="connsiteX21" fmla="*/ 162606 w 2280208"/>
                  <a:gd name="connsiteY21" fmla="*/ 117135 h 1857889"/>
                  <a:gd name="connsiteX22" fmla="*/ 85269 w 2280208"/>
                  <a:gd name="connsiteY22" fmla="*/ 262711 h 1857889"/>
                  <a:gd name="connsiteX23" fmla="*/ 76170 w 2280208"/>
                  <a:gd name="connsiteY23" fmla="*/ 453780 h 1857889"/>
                  <a:gd name="connsiteX24" fmla="*/ 1102146 w 2280208"/>
                  <a:gd name="connsiteY24" fmla="*/ 838785 h 1857889"/>
                  <a:gd name="connsiteX25" fmla="*/ 2280208 w 2280208"/>
                  <a:gd name="connsiteY25" fmla="*/ 836586 h 1857889"/>
                  <a:gd name="connsiteX0" fmla="*/ 1548404 w 2196597"/>
                  <a:gd name="connsiteY0" fmla="*/ 895058 h 1857889"/>
                  <a:gd name="connsiteX1" fmla="*/ 1689431 w 2196597"/>
                  <a:gd name="connsiteY1" fmla="*/ 967846 h 1857889"/>
                  <a:gd name="connsiteX2" fmla="*/ 1775867 w 2196597"/>
                  <a:gd name="connsiteY2" fmla="*/ 1077028 h 1857889"/>
                  <a:gd name="connsiteX3" fmla="*/ 1775867 w 2196597"/>
                  <a:gd name="connsiteY3" fmla="*/ 1240801 h 1857889"/>
                  <a:gd name="connsiteX4" fmla="*/ 1698529 w 2196597"/>
                  <a:gd name="connsiteY4" fmla="*/ 1422771 h 1857889"/>
                  <a:gd name="connsiteX5" fmla="*/ 1548404 w 2196597"/>
                  <a:gd name="connsiteY5" fmla="*/ 1609291 h 1857889"/>
                  <a:gd name="connsiteX6" fmla="*/ 1339138 w 2196597"/>
                  <a:gd name="connsiteY6" fmla="*/ 1741219 h 1857889"/>
                  <a:gd name="connsiteX7" fmla="*/ 1175365 w 2196597"/>
                  <a:gd name="connsiteY7" fmla="*/ 1804908 h 1857889"/>
                  <a:gd name="connsiteX8" fmla="*/ 934255 w 2196597"/>
                  <a:gd name="connsiteY8" fmla="*/ 1850401 h 1857889"/>
                  <a:gd name="connsiteX9" fmla="*/ 693144 w 2196597"/>
                  <a:gd name="connsiteY9" fmla="*/ 1850401 h 1857889"/>
                  <a:gd name="connsiteX10" fmla="*/ 447485 w 2196597"/>
                  <a:gd name="connsiteY10" fmla="*/ 1777613 h 1857889"/>
                  <a:gd name="connsiteX11" fmla="*/ 256416 w 2196597"/>
                  <a:gd name="connsiteY11" fmla="*/ 1668431 h 1857889"/>
                  <a:gd name="connsiteX12" fmla="*/ 115389 w 2196597"/>
                  <a:gd name="connsiteY12" fmla="*/ 1509207 h 1857889"/>
                  <a:gd name="connsiteX13" fmla="*/ 56249 w 2196597"/>
                  <a:gd name="connsiteY13" fmla="*/ 1304491 h 1857889"/>
                  <a:gd name="connsiteX14" fmla="*/ 65347 w 2196597"/>
                  <a:gd name="connsiteY14" fmla="*/ 981494 h 1857889"/>
                  <a:gd name="connsiteX15" fmla="*/ 179079 w 2196597"/>
                  <a:gd name="connsiteY15" fmla="*/ 676694 h 1857889"/>
                  <a:gd name="connsiteX16" fmla="*/ 311007 w 2196597"/>
                  <a:gd name="connsiteY16" fmla="*/ 476526 h 1857889"/>
                  <a:gd name="connsiteX17" fmla="*/ 424738 w 2196597"/>
                  <a:gd name="connsiteY17" fmla="*/ 376443 h 1857889"/>
                  <a:gd name="connsiteX18" fmla="*/ 442935 w 2196597"/>
                  <a:gd name="connsiteY18" fmla="*/ 208120 h 1857889"/>
                  <a:gd name="connsiteX19" fmla="*/ 361049 w 2196597"/>
                  <a:gd name="connsiteY19" fmla="*/ 30699 h 1857889"/>
                  <a:gd name="connsiteX20" fmla="*/ 215473 w 2196597"/>
                  <a:gd name="connsiteY20" fmla="*/ 7953 h 1857889"/>
                  <a:gd name="connsiteX21" fmla="*/ 78995 w 2196597"/>
                  <a:gd name="connsiteY21" fmla="*/ 117135 h 1857889"/>
                  <a:gd name="connsiteX22" fmla="*/ 1658 w 2196597"/>
                  <a:gd name="connsiteY22" fmla="*/ 262711 h 1857889"/>
                  <a:gd name="connsiteX23" fmla="*/ 126902 w 2196597"/>
                  <a:gd name="connsiteY23" fmla="*/ 731134 h 1857889"/>
                  <a:gd name="connsiteX24" fmla="*/ 1018535 w 2196597"/>
                  <a:gd name="connsiteY24" fmla="*/ 838785 h 1857889"/>
                  <a:gd name="connsiteX25" fmla="*/ 2196597 w 2196597"/>
                  <a:gd name="connsiteY25" fmla="*/ 836586 h 1857889"/>
                  <a:gd name="connsiteX0" fmla="*/ 1569061 w 2217254"/>
                  <a:gd name="connsiteY0" fmla="*/ 895058 h 1857889"/>
                  <a:gd name="connsiteX1" fmla="*/ 1710088 w 2217254"/>
                  <a:gd name="connsiteY1" fmla="*/ 967846 h 1857889"/>
                  <a:gd name="connsiteX2" fmla="*/ 1796524 w 2217254"/>
                  <a:gd name="connsiteY2" fmla="*/ 1077028 h 1857889"/>
                  <a:gd name="connsiteX3" fmla="*/ 1796524 w 2217254"/>
                  <a:gd name="connsiteY3" fmla="*/ 1240801 h 1857889"/>
                  <a:gd name="connsiteX4" fmla="*/ 1719186 w 2217254"/>
                  <a:gd name="connsiteY4" fmla="*/ 1422771 h 1857889"/>
                  <a:gd name="connsiteX5" fmla="*/ 1569061 w 2217254"/>
                  <a:gd name="connsiteY5" fmla="*/ 1609291 h 1857889"/>
                  <a:gd name="connsiteX6" fmla="*/ 1359795 w 2217254"/>
                  <a:gd name="connsiteY6" fmla="*/ 1741219 h 1857889"/>
                  <a:gd name="connsiteX7" fmla="*/ 1196022 w 2217254"/>
                  <a:gd name="connsiteY7" fmla="*/ 1804908 h 1857889"/>
                  <a:gd name="connsiteX8" fmla="*/ 954912 w 2217254"/>
                  <a:gd name="connsiteY8" fmla="*/ 1850401 h 1857889"/>
                  <a:gd name="connsiteX9" fmla="*/ 713801 w 2217254"/>
                  <a:gd name="connsiteY9" fmla="*/ 1850401 h 1857889"/>
                  <a:gd name="connsiteX10" fmla="*/ 468142 w 2217254"/>
                  <a:gd name="connsiteY10" fmla="*/ 1777613 h 1857889"/>
                  <a:gd name="connsiteX11" fmla="*/ 277073 w 2217254"/>
                  <a:gd name="connsiteY11" fmla="*/ 1668431 h 1857889"/>
                  <a:gd name="connsiteX12" fmla="*/ 136046 w 2217254"/>
                  <a:gd name="connsiteY12" fmla="*/ 1509207 h 1857889"/>
                  <a:gd name="connsiteX13" fmla="*/ 76906 w 2217254"/>
                  <a:gd name="connsiteY13" fmla="*/ 1304491 h 1857889"/>
                  <a:gd name="connsiteX14" fmla="*/ 86004 w 2217254"/>
                  <a:gd name="connsiteY14" fmla="*/ 981494 h 1857889"/>
                  <a:gd name="connsiteX15" fmla="*/ 199736 w 2217254"/>
                  <a:gd name="connsiteY15" fmla="*/ 676694 h 1857889"/>
                  <a:gd name="connsiteX16" fmla="*/ 331664 w 2217254"/>
                  <a:gd name="connsiteY16" fmla="*/ 476526 h 1857889"/>
                  <a:gd name="connsiteX17" fmla="*/ 445395 w 2217254"/>
                  <a:gd name="connsiteY17" fmla="*/ 376443 h 1857889"/>
                  <a:gd name="connsiteX18" fmla="*/ 463592 w 2217254"/>
                  <a:gd name="connsiteY18" fmla="*/ 208120 h 1857889"/>
                  <a:gd name="connsiteX19" fmla="*/ 381706 w 2217254"/>
                  <a:gd name="connsiteY19" fmla="*/ 30699 h 1857889"/>
                  <a:gd name="connsiteX20" fmla="*/ 236130 w 2217254"/>
                  <a:gd name="connsiteY20" fmla="*/ 7953 h 1857889"/>
                  <a:gd name="connsiteX21" fmla="*/ 99652 w 2217254"/>
                  <a:gd name="connsiteY21" fmla="*/ 117135 h 1857889"/>
                  <a:gd name="connsiteX22" fmla="*/ 647 w 2217254"/>
                  <a:gd name="connsiteY22" fmla="*/ 401387 h 1857889"/>
                  <a:gd name="connsiteX23" fmla="*/ 147559 w 2217254"/>
                  <a:gd name="connsiteY23" fmla="*/ 731134 h 1857889"/>
                  <a:gd name="connsiteX24" fmla="*/ 1039192 w 2217254"/>
                  <a:gd name="connsiteY24" fmla="*/ 838785 h 1857889"/>
                  <a:gd name="connsiteX25" fmla="*/ 2217254 w 2217254"/>
                  <a:gd name="connsiteY25" fmla="*/ 836586 h 1857889"/>
                  <a:gd name="connsiteX0" fmla="*/ 1569061 w 2217254"/>
                  <a:gd name="connsiteY0" fmla="*/ 895058 h 1857889"/>
                  <a:gd name="connsiteX1" fmla="*/ 1710088 w 2217254"/>
                  <a:gd name="connsiteY1" fmla="*/ 967846 h 1857889"/>
                  <a:gd name="connsiteX2" fmla="*/ 1796524 w 2217254"/>
                  <a:gd name="connsiteY2" fmla="*/ 1077028 h 1857889"/>
                  <a:gd name="connsiteX3" fmla="*/ 1796524 w 2217254"/>
                  <a:gd name="connsiteY3" fmla="*/ 1240801 h 1857889"/>
                  <a:gd name="connsiteX4" fmla="*/ 1719186 w 2217254"/>
                  <a:gd name="connsiteY4" fmla="*/ 1422771 h 1857889"/>
                  <a:gd name="connsiteX5" fmla="*/ 1569061 w 2217254"/>
                  <a:gd name="connsiteY5" fmla="*/ 1609291 h 1857889"/>
                  <a:gd name="connsiteX6" fmla="*/ 1359795 w 2217254"/>
                  <a:gd name="connsiteY6" fmla="*/ 1741219 h 1857889"/>
                  <a:gd name="connsiteX7" fmla="*/ 1196022 w 2217254"/>
                  <a:gd name="connsiteY7" fmla="*/ 1804908 h 1857889"/>
                  <a:gd name="connsiteX8" fmla="*/ 954912 w 2217254"/>
                  <a:gd name="connsiteY8" fmla="*/ 1850401 h 1857889"/>
                  <a:gd name="connsiteX9" fmla="*/ 713801 w 2217254"/>
                  <a:gd name="connsiteY9" fmla="*/ 1850401 h 1857889"/>
                  <a:gd name="connsiteX10" fmla="*/ 468142 w 2217254"/>
                  <a:gd name="connsiteY10" fmla="*/ 1777613 h 1857889"/>
                  <a:gd name="connsiteX11" fmla="*/ 277073 w 2217254"/>
                  <a:gd name="connsiteY11" fmla="*/ 1668431 h 1857889"/>
                  <a:gd name="connsiteX12" fmla="*/ 136046 w 2217254"/>
                  <a:gd name="connsiteY12" fmla="*/ 1509207 h 1857889"/>
                  <a:gd name="connsiteX13" fmla="*/ 76906 w 2217254"/>
                  <a:gd name="connsiteY13" fmla="*/ 1304491 h 1857889"/>
                  <a:gd name="connsiteX14" fmla="*/ 86004 w 2217254"/>
                  <a:gd name="connsiteY14" fmla="*/ 981494 h 1857889"/>
                  <a:gd name="connsiteX15" fmla="*/ 199736 w 2217254"/>
                  <a:gd name="connsiteY15" fmla="*/ 676694 h 1857889"/>
                  <a:gd name="connsiteX16" fmla="*/ 331664 w 2217254"/>
                  <a:gd name="connsiteY16" fmla="*/ 476526 h 1857889"/>
                  <a:gd name="connsiteX17" fmla="*/ 445395 w 2217254"/>
                  <a:gd name="connsiteY17" fmla="*/ 376443 h 1857889"/>
                  <a:gd name="connsiteX18" fmla="*/ 463592 w 2217254"/>
                  <a:gd name="connsiteY18" fmla="*/ 208120 h 1857889"/>
                  <a:gd name="connsiteX19" fmla="*/ 381706 w 2217254"/>
                  <a:gd name="connsiteY19" fmla="*/ 30699 h 1857889"/>
                  <a:gd name="connsiteX20" fmla="*/ 236130 w 2217254"/>
                  <a:gd name="connsiteY20" fmla="*/ 7953 h 1857889"/>
                  <a:gd name="connsiteX21" fmla="*/ 99652 w 2217254"/>
                  <a:gd name="connsiteY21" fmla="*/ 117135 h 1857889"/>
                  <a:gd name="connsiteX22" fmla="*/ 647 w 2217254"/>
                  <a:gd name="connsiteY22" fmla="*/ 401387 h 1857889"/>
                  <a:gd name="connsiteX23" fmla="*/ 147559 w 2217254"/>
                  <a:gd name="connsiteY23" fmla="*/ 731134 h 1857889"/>
                  <a:gd name="connsiteX24" fmla="*/ 1039192 w 2217254"/>
                  <a:gd name="connsiteY24" fmla="*/ 838785 h 1857889"/>
                  <a:gd name="connsiteX25" fmla="*/ 2217254 w 2217254"/>
                  <a:gd name="connsiteY25" fmla="*/ 836586 h 1857889"/>
                  <a:gd name="connsiteX0" fmla="*/ 1569061 w 2243256"/>
                  <a:gd name="connsiteY0" fmla="*/ 895058 h 1857889"/>
                  <a:gd name="connsiteX1" fmla="*/ 1710088 w 2243256"/>
                  <a:gd name="connsiteY1" fmla="*/ 967846 h 1857889"/>
                  <a:gd name="connsiteX2" fmla="*/ 1796524 w 2243256"/>
                  <a:gd name="connsiteY2" fmla="*/ 1077028 h 1857889"/>
                  <a:gd name="connsiteX3" fmla="*/ 1796524 w 2243256"/>
                  <a:gd name="connsiteY3" fmla="*/ 1240801 h 1857889"/>
                  <a:gd name="connsiteX4" fmla="*/ 1719186 w 2243256"/>
                  <a:gd name="connsiteY4" fmla="*/ 1422771 h 1857889"/>
                  <a:gd name="connsiteX5" fmla="*/ 1569061 w 2243256"/>
                  <a:gd name="connsiteY5" fmla="*/ 1609291 h 1857889"/>
                  <a:gd name="connsiteX6" fmla="*/ 1359795 w 2243256"/>
                  <a:gd name="connsiteY6" fmla="*/ 1741219 h 1857889"/>
                  <a:gd name="connsiteX7" fmla="*/ 1196022 w 2243256"/>
                  <a:gd name="connsiteY7" fmla="*/ 1804908 h 1857889"/>
                  <a:gd name="connsiteX8" fmla="*/ 954912 w 2243256"/>
                  <a:gd name="connsiteY8" fmla="*/ 1850401 h 1857889"/>
                  <a:gd name="connsiteX9" fmla="*/ 713801 w 2243256"/>
                  <a:gd name="connsiteY9" fmla="*/ 1850401 h 1857889"/>
                  <a:gd name="connsiteX10" fmla="*/ 468142 w 2243256"/>
                  <a:gd name="connsiteY10" fmla="*/ 1777613 h 1857889"/>
                  <a:gd name="connsiteX11" fmla="*/ 277073 w 2243256"/>
                  <a:gd name="connsiteY11" fmla="*/ 1668431 h 1857889"/>
                  <a:gd name="connsiteX12" fmla="*/ 136046 w 2243256"/>
                  <a:gd name="connsiteY12" fmla="*/ 1509207 h 1857889"/>
                  <a:gd name="connsiteX13" fmla="*/ 76906 w 2243256"/>
                  <a:gd name="connsiteY13" fmla="*/ 1304491 h 1857889"/>
                  <a:gd name="connsiteX14" fmla="*/ 86004 w 2243256"/>
                  <a:gd name="connsiteY14" fmla="*/ 981494 h 1857889"/>
                  <a:gd name="connsiteX15" fmla="*/ 199736 w 2243256"/>
                  <a:gd name="connsiteY15" fmla="*/ 676694 h 1857889"/>
                  <a:gd name="connsiteX16" fmla="*/ 331664 w 2243256"/>
                  <a:gd name="connsiteY16" fmla="*/ 476526 h 1857889"/>
                  <a:gd name="connsiteX17" fmla="*/ 445395 w 2243256"/>
                  <a:gd name="connsiteY17" fmla="*/ 376443 h 1857889"/>
                  <a:gd name="connsiteX18" fmla="*/ 463592 w 2243256"/>
                  <a:gd name="connsiteY18" fmla="*/ 208120 h 1857889"/>
                  <a:gd name="connsiteX19" fmla="*/ 381706 w 2243256"/>
                  <a:gd name="connsiteY19" fmla="*/ 30699 h 1857889"/>
                  <a:gd name="connsiteX20" fmla="*/ 236130 w 2243256"/>
                  <a:gd name="connsiteY20" fmla="*/ 7953 h 1857889"/>
                  <a:gd name="connsiteX21" fmla="*/ 99652 w 2243256"/>
                  <a:gd name="connsiteY21" fmla="*/ 117135 h 1857889"/>
                  <a:gd name="connsiteX22" fmla="*/ 647 w 2243256"/>
                  <a:gd name="connsiteY22" fmla="*/ 401387 h 1857889"/>
                  <a:gd name="connsiteX23" fmla="*/ 147559 w 2243256"/>
                  <a:gd name="connsiteY23" fmla="*/ 731134 h 1857889"/>
                  <a:gd name="connsiteX24" fmla="*/ 1039192 w 2243256"/>
                  <a:gd name="connsiteY24" fmla="*/ 838785 h 1857889"/>
                  <a:gd name="connsiteX25" fmla="*/ 2243256 w 2243256"/>
                  <a:gd name="connsiteY25" fmla="*/ 853920 h 185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243256" h="1857889">
                    <a:moveTo>
                      <a:pt x="1569061" y="895058"/>
                    </a:moveTo>
                    <a:cubicBezTo>
                      <a:pt x="1620619" y="916288"/>
                      <a:pt x="1672178" y="937518"/>
                      <a:pt x="1710088" y="967846"/>
                    </a:cubicBezTo>
                    <a:cubicBezTo>
                      <a:pt x="1747998" y="998174"/>
                      <a:pt x="1782118" y="1031536"/>
                      <a:pt x="1796524" y="1077028"/>
                    </a:cubicBezTo>
                    <a:cubicBezTo>
                      <a:pt x="1810930" y="1122520"/>
                      <a:pt x="1809414" y="1183177"/>
                      <a:pt x="1796524" y="1240801"/>
                    </a:cubicBezTo>
                    <a:cubicBezTo>
                      <a:pt x="1783634" y="1298425"/>
                      <a:pt x="1757097" y="1361356"/>
                      <a:pt x="1719186" y="1422771"/>
                    </a:cubicBezTo>
                    <a:cubicBezTo>
                      <a:pt x="1681275" y="1484186"/>
                      <a:pt x="1628960" y="1556216"/>
                      <a:pt x="1569061" y="1609291"/>
                    </a:cubicBezTo>
                    <a:cubicBezTo>
                      <a:pt x="1509162" y="1662366"/>
                      <a:pt x="1421968" y="1708616"/>
                      <a:pt x="1359795" y="1741219"/>
                    </a:cubicBezTo>
                    <a:cubicBezTo>
                      <a:pt x="1297622" y="1773822"/>
                      <a:pt x="1263502" y="1786711"/>
                      <a:pt x="1196022" y="1804908"/>
                    </a:cubicBezTo>
                    <a:cubicBezTo>
                      <a:pt x="1128542" y="1823105"/>
                      <a:pt x="1035282" y="1842819"/>
                      <a:pt x="954912" y="1850401"/>
                    </a:cubicBezTo>
                    <a:cubicBezTo>
                      <a:pt x="874542" y="1857983"/>
                      <a:pt x="794929" y="1862532"/>
                      <a:pt x="713801" y="1850401"/>
                    </a:cubicBezTo>
                    <a:cubicBezTo>
                      <a:pt x="632673" y="1838270"/>
                      <a:pt x="540930" y="1807941"/>
                      <a:pt x="468142" y="1777613"/>
                    </a:cubicBezTo>
                    <a:cubicBezTo>
                      <a:pt x="395354" y="1747285"/>
                      <a:pt x="332422" y="1713165"/>
                      <a:pt x="277073" y="1668431"/>
                    </a:cubicBezTo>
                    <a:cubicBezTo>
                      <a:pt x="221724" y="1623697"/>
                      <a:pt x="169407" y="1569864"/>
                      <a:pt x="136046" y="1509207"/>
                    </a:cubicBezTo>
                    <a:cubicBezTo>
                      <a:pt x="102685" y="1448550"/>
                      <a:pt x="85246" y="1392443"/>
                      <a:pt x="76906" y="1304491"/>
                    </a:cubicBezTo>
                    <a:cubicBezTo>
                      <a:pt x="68566" y="1216539"/>
                      <a:pt x="65532" y="1086127"/>
                      <a:pt x="86004" y="981494"/>
                    </a:cubicBezTo>
                    <a:cubicBezTo>
                      <a:pt x="106476" y="876861"/>
                      <a:pt x="158793" y="760855"/>
                      <a:pt x="199736" y="676694"/>
                    </a:cubicBezTo>
                    <a:cubicBezTo>
                      <a:pt x="240679" y="592533"/>
                      <a:pt x="290721" y="526568"/>
                      <a:pt x="331664" y="476526"/>
                    </a:cubicBezTo>
                    <a:cubicBezTo>
                      <a:pt x="372607" y="426484"/>
                      <a:pt x="423407" y="421177"/>
                      <a:pt x="445395" y="376443"/>
                    </a:cubicBezTo>
                    <a:cubicBezTo>
                      <a:pt x="467383" y="331709"/>
                      <a:pt x="474207" y="265744"/>
                      <a:pt x="463592" y="208120"/>
                    </a:cubicBezTo>
                    <a:cubicBezTo>
                      <a:pt x="452977" y="150496"/>
                      <a:pt x="419616" y="64060"/>
                      <a:pt x="381706" y="30699"/>
                    </a:cubicBezTo>
                    <a:cubicBezTo>
                      <a:pt x="343796" y="-2662"/>
                      <a:pt x="283139" y="-6453"/>
                      <a:pt x="236130" y="7953"/>
                    </a:cubicBezTo>
                    <a:cubicBezTo>
                      <a:pt x="189121" y="22359"/>
                      <a:pt x="138899" y="51563"/>
                      <a:pt x="99652" y="117135"/>
                    </a:cubicBezTo>
                    <a:cubicBezTo>
                      <a:pt x="60405" y="182707"/>
                      <a:pt x="-7337" y="299054"/>
                      <a:pt x="647" y="401387"/>
                    </a:cubicBezTo>
                    <a:cubicBezTo>
                      <a:pt x="8631" y="503720"/>
                      <a:pt x="-25532" y="658234"/>
                      <a:pt x="147559" y="731134"/>
                    </a:cubicBezTo>
                    <a:cubicBezTo>
                      <a:pt x="320650" y="804034"/>
                      <a:pt x="689909" y="818321"/>
                      <a:pt x="1039192" y="838785"/>
                    </a:cubicBezTo>
                    <a:cubicBezTo>
                      <a:pt x="1388475" y="859249"/>
                      <a:pt x="1680438" y="685405"/>
                      <a:pt x="2243256" y="85392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5" name="Freeform: Shape 1044">
                <a:extLst>
                  <a:ext uri="{FF2B5EF4-FFF2-40B4-BE49-F238E27FC236}">
                    <a16:creationId xmlns:a16="http://schemas.microsoft.com/office/drawing/2014/main" id="{E6DAED33-53BC-46F4-9102-BB11CF73C1E1}"/>
                  </a:ext>
                </a:extLst>
              </p:cNvPr>
              <p:cNvSpPr/>
              <p:nvPr/>
            </p:nvSpPr>
            <p:spPr>
              <a:xfrm>
                <a:off x="9510430" y="6048663"/>
                <a:ext cx="1263732" cy="1049118"/>
              </a:xfrm>
              <a:custGeom>
                <a:avLst/>
                <a:gdLst>
                  <a:gd name="connsiteX0" fmla="*/ 0 w 1263732"/>
                  <a:gd name="connsiteY0" fmla="*/ 0 h 1049118"/>
                  <a:gd name="connsiteX1" fmla="*/ 81887 w 1263732"/>
                  <a:gd name="connsiteY1" fmla="*/ 373039 h 1049118"/>
                  <a:gd name="connsiteX2" fmla="*/ 200167 w 1263732"/>
                  <a:gd name="connsiteY2" fmla="*/ 664191 h 1049118"/>
                  <a:gd name="connsiteX3" fmla="*/ 318448 w 1263732"/>
                  <a:gd name="connsiteY3" fmla="*/ 837063 h 1049118"/>
                  <a:gd name="connsiteX4" fmla="*/ 432179 w 1263732"/>
                  <a:gd name="connsiteY4" fmla="*/ 950794 h 1049118"/>
                  <a:gd name="connsiteX5" fmla="*/ 541361 w 1263732"/>
                  <a:gd name="connsiteY5" fmla="*/ 1019033 h 1049118"/>
                  <a:gd name="connsiteX6" fmla="*/ 727881 w 1263732"/>
                  <a:gd name="connsiteY6" fmla="*/ 1046329 h 1049118"/>
                  <a:gd name="connsiteX7" fmla="*/ 1023582 w 1263732"/>
                  <a:gd name="connsiteY7" fmla="*/ 955344 h 1049118"/>
                  <a:gd name="connsiteX8" fmla="*/ 1132764 w 1263732"/>
                  <a:gd name="connsiteY8" fmla="*/ 841612 h 1049118"/>
                  <a:gd name="connsiteX9" fmla="*/ 1237397 w 1263732"/>
                  <a:gd name="connsiteY9" fmla="*/ 673290 h 1049118"/>
                  <a:gd name="connsiteX10" fmla="*/ 1260143 w 1263732"/>
                  <a:gd name="connsiteY10" fmla="*/ 491320 h 1049118"/>
                  <a:gd name="connsiteX11" fmla="*/ 1178257 w 1263732"/>
                  <a:gd name="connsiteY11" fmla="*/ 332096 h 1049118"/>
                  <a:gd name="connsiteX12" fmla="*/ 1046329 w 1263732"/>
                  <a:gd name="connsiteY12" fmla="*/ 282054 h 1049118"/>
                  <a:gd name="connsiteX13" fmla="*/ 905302 w 1263732"/>
                  <a:gd name="connsiteY13" fmla="*/ 272956 h 1049118"/>
                  <a:gd name="connsiteX14" fmla="*/ 773373 w 1263732"/>
                  <a:gd name="connsiteY14" fmla="*/ 236562 h 1049118"/>
                  <a:gd name="connsiteX15" fmla="*/ 595952 w 1263732"/>
                  <a:gd name="connsiteY15" fmla="*/ 154675 h 104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63732" h="1049118">
                    <a:moveTo>
                      <a:pt x="0" y="0"/>
                    </a:moveTo>
                    <a:cubicBezTo>
                      <a:pt x="24263" y="131170"/>
                      <a:pt x="48526" y="262341"/>
                      <a:pt x="81887" y="373039"/>
                    </a:cubicBezTo>
                    <a:cubicBezTo>
                      <a:pt x="115248" y="483738"/>
                      <a:pt x="160740" y="586854"/>
                      <a:pt x="200167" y="664191"/>
                    </a:cubicBezTo>
                    <a:cubicBezTo>
                      <a:pt x="239594" y="741528"/>
                      <a:pt x="279779" y="789296"/>
                      <a:pt x="318448" y="837063"/>
                    </a:cubicBezTo>
                    <a:cubicBezTo>
                      <a:pt x="357117" y="884830"/>
                      <a:pt x="395027" y="920466"/>
                      <a:pt x="432179" y="950794"/>
                    </a:cubicBezTo>
                    <a:cubicBezTo>
                      <a:pt x="469331" y="981122"/>
                      <a:pt x="492077" y="1003111"/>
                      <a:pt x="541361" y="1019033"/>
                    </a:cubicBezTo>
                    <a:cubicBezTo>
                      <a:pt x="590645" y="1034955"/>
                      <a:pt x="647511" y="1056944"/>
                      <a:pt x="727881" y="1046329"/>
                    </a:cubicBezTo>
                    <a:cubicBezTo>
                      <a:pt x="808251" y="1035714"/>
                      <a:pt x="956102" y="989464"/>
                      <a:pt x="1023582" y="955344"/>
                    </a:cubicBezTo>
                    <a:cubicBezTo>
                      <a:pt x="1091063" y="921225"/>
                      <a:pt x="1097128" y="888621"/>
                      <a:pt x="1132764" y="841612"/>
                    </a:cubicBezTo>
                    <a:cubicBezTo>
                      <a:pt x="1168400" y="794603"/>
                      <a:pt x="1216167" y="731672"/>
                      <a:pt x="1237397" y="673290"/>
                    </a:cubicBezTo>
                    <a:cubicBezTo>
                      <a:pt x="1258627" y="614908"/>
                      <a:pt x="1270000" y="548186"/>
                      <a:pt x="1260143" y="491320"/>
                    </a:cubicBezTo>
                    <a:cubicBezTo>
                      <a:pt x="1250286" y="434454"/>
                      <a:pt x="1213893" y="366974"/>
                      <a:pt x="1178257" y="332096"/>
                    </a:cubicBezTo>
                    <a:cubicBezTo>
                      <a:pt x="1142621" y="297218"/>
                      <a:pt x="1091822" y="291911"/>
                      <a:pt x="1046329" y="282054"/>
                    </a:cubicBezTo>
                    <a:cubicBezTo>
                      <a:pt x="1000837" y="272197"/>
                      <a:pt x="950795" y="280538"/>
                      <a:pt x="905302" y="272956"/>
                    </a:cubicBezTo>
                    <a:cubicBezTo>
                      <a:pt x="859809" y="265374"/>
                      <a:pt x="824931" y="256276"/>
                      <a:pt x="773373" y="236562"/>
                    </a:cubicBezTo>
                    <a:cubicBezTo>
                      <a:pt x="721815" y="216849"/>
                      <a:pt x="658883" y="185762"/>
                      <a:pt x="595952" y="154675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6" name="Freeform: Shape 1045">
                <a:extLst>
                  <a:ext uri="{FF2B5EF4-FFF2-40B4-BE49-F238E27FC236}">
                    <a16:creationId xmlns:a16="http://schemas.microsoft.com/office/drawing/2014/main" id="{8E9CAA37-DA83-4CD6-A4AC-EC7CC996552D}"/>
                  </a:ext>
                </a:extLst>
              </p:cNvPr>
              <p:cNvSpPr/>
              <p:nvPr/>
            </p:nvSpPr>
            <p:spPr>
              <a:xfrm>
                <a:off x="10624782" y="4778992"/>
                <a:ext cx="868985" cy="1257988"/>
              </a:xfrm>
              <a:custGeom>
                <a:avLst/>
                <a:gdLst>
                  <a:gd name="connsiteX0" fmla="*/ 0 w 868985"/>
                  <a:gd name="connsiteY0" fmla="*/ 0 h 1214651"/>
                  <a:gd name="connsiteX1" fmla="*/ 341194 w 868985"/>
                  <a:gd name="connsiteY1" fmla="*/ 77337 h 1214651"/>
                  <a:gd name="connsiteX2" fmla="*/ 564108 w 868985"/>
                  <a:gd name="connsiteY2" fmla="*/ 241110 h 1214651"/>
                  <a:gd name="connsiteX3" fmla="*/ 677839 w 868985"/>
                  <a:gd name="connsiteY3" fmla="*/ 386687 h 1214651"/>
                  <a:gd name="connsiteX4" fmla="*/ 791570 w 868985"/>
                  <a:gd name="connsiteY4" fmla="*/ 614149 h 1214651"/>
                  <a:gd name="connsiteX5" fmla="*/ 855260 w 868985"/>
                  <a:gd name="connsiteY5" fmla="*/ 873457 h 1214651"/>
                  <a:gd name="connsiteX6" fmla="*/ 868908 w 868985"/>
                  <a:gd name="connsiteY6" fmla="*/ 1055427 h 1214651"/>
                  <a:gd name="connsiteX7" fmla="*/ 859809 w 868985"/>
                  <a:gd name="connsiteY7" fmla="*/ 1214651 h 1214651"/>
                  <a:gd name="connsiteX0" fmla="*/ 0 w 868985"/>
                  <a:gd name="connsiteY0" fmla="*/ 0 h 1257988"/>
                  <a:gd name="connsiteX1" fmla="*/ 341194 w 868985"/>
                  <a:gd name="connsiteY1" fmla="*/ 77337 h 1257988"/>
                  <a:gd name="connsiteX2" fmla="*/ 564108 w 868985"/>
                  <a:gd name="connsiteY2" fmla="*/ 241110 h 1257988"/>
                  <a:gd name="connsiteX3" fmla="*/ 677839 w 868985"/>
                  <a:gd name="connsiteY3" fmla="*/ 386687 h 1257988"/>
                  <a:gd name="connsiteX4" fmla="*/ 791570 w 868985"/>
                  <a:gd name="connsiteY4" fmla="*/ 614149 h 1257988"/>
                  <a:gd name="connsiteX5" fmla="*/ 855260 w 868985"/>
                  <a:gd name="connsiteY5" fmla="*/ 873457 h 1257988"/>
                  <a:gd name="connsiteX6" fmla="*/ 868908 w 868985"/>
                  <a:gd name="connsiteY6" fmla="*/ 1055427 h 1257988"/>
                  <a:gd name="connsiteX7" fmla="*/ 859809 w 868985"/>
                  <a:gd name="connsiteY7" fmla="*/ 1257988 h 1257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8985" h="1257988">
                    <a:moveTo>
                      <a:pt x="0" y="0"/>
                    </a:moveTo>
                    <a:cubicBezTo>
                      <a:pt x="123588" y="18576"/>
                      <a:pt x="247176" y="37152"/>
                      <a:pt x="341194" y="77337"/>
                    </a:cubicBezTo>
                    <a:cubicBezTo>
                      <a:pt x="435212" y="117522"/>
                      <a:pt x="508001" y="189552"/>
                      <a:pt x="564108" y="241110"/>
                    </a:cubicBezTo>
                    <a:cubicBezTo>
                      <a:pt x="620215" y="292668"/>
                      <a:pt x="639929" y="324514"/>
                      <a:pt x="677839" y="386687"/>
                    </a:cubicBezTo>
                    <a:cubicBezTo>
                      <a:pt x="715749" y="448860"/>
                      <a:pt x="762000" y="533021"/>
                      <a:pt x="791570" y="614149"/>
                    </a:cubicBezTo>
                    <a:cubicBezTo>
                      <a:pt x="821140" y="695277"/>
                      <a:pt x="842370" y="799911"/>
                      <a:pt x="855260" y="873457"/>
                    </a:cubicBezTo>
                    <a:cubicBezTo>
                      <a:pt x="868150" y="947003"/>
                      <a:pt x="868150" y="991339"/>
                      <a:pt x="868908" y="1055427"/>
                    </a:cubicBezTo>
                    <a:cubicBezTo>
                      <a:pt x="869666" y="1119515"/>
                      <a:pt x="864737" y="1206809"/>
                      <a:pt x="859809" y="1257988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7" name="Freeform: Shape 1046">
                <a:extLst>
                  <a:ext uri="{FF2B5EF4-FFF2-40B4-BE49-F238E27FC236}">
                    <a16:creationId xmlns:a16="http://schemas.microsoft.com/office/drawing/2014/main" id="{B451429E-F235-4BDB-8AC6-65870A26A08A}"/>
                  </a:ext>
                </a:extLst>
              </p:cNvPr>
              <p:cNvSpPr/>
              <p:nvPr/>
            </p:nvSpPr>
            <p:spPr>
              <a:xfrm>
                <a:off x="9752187" y="5665315"/>
                <a:ext cx="992882" cy="533559"/>
              </a:xfrm>
              <a:custGeom>
                <a:avLst/>
                <a:gdLst>
                  <a:gd name="connsiteX0" fmla="*/ 0 w 741529"/>
                  <a:gd name="connsiteY0" fmla="*/ 215240 h 215240"/>
                  <a:gd name="connsiteX1" fmla="*/ 63690 w 741529"/>
                  <a:gd name="connsiteY1" fmla="*/ 128804 h 215240"/>
                  <a:gd name="connsiteX2" fmla="*/ 177421 w 741529"/>
                  <a:gd name="connsiteY2" fmla="*/ 56016 h 215240"/>
                  <a:gd name="connsiteX3" fmla="*/ 354842 w 741529"/>
                  <a:gd name="connsiteY3" fmla="*/ 5974 h 215240"/>
                  <a:gd name="connsiteX4" fmla="*/ 509517 w 741529"/>
                  <a:gd name="connsiteY4" fmla="*/ 5974 h 215240"/>
                  <a:gd name="connsiteX5" fmla="*/ 618699 w 741529"/>
                  <a:gd name="connsiteY5" fmla="*/ 51467 h 215240"/>
                  <a:gd name="connsiteX6" fmla="*/ 741529 w 741529"/>
                  <a:gd name="connsiteY6" fmla="*/ 169747 h 215240"/>
                  <a:gd name="connsiteX0" fmla="*/ 0 w 832536"/>
                  <a:gd name="connsiteY0" fmla="*/ 215240 h 351760"/>
                  <a:gd name="connsiteX1" fmla="*/ 63690 w 832536"/>
                  <a:gd name="connsiteY1" fmla="*/ 128804 h 351760"/>
                  <a:gd name="connsiteX2" fmla="*/ 177421 w 832536"/>
                  <a:gd name="connsiteY2" fmla="*/ 56016 h 351760"/>
                  <a:gd name="connsiteX3" fmla="*/ 354842 w 832536"/>
                  <a:gd name="connsiteY3" fmla="*/ 5974 h 351760"/>
                  <a:gd name="connsiteX4" fmla="*/ 509517 w 832536"/>
                  <a:gd name="connsiteY4" fmla="*/ 5974 h 351760"/>
                  <a:gd name="connsiteX5" fmla="*/ 618699 w 832536"/>
                  <a:gd name="connsiteY5" fmla="*/ 51467 h 351760"/>
                  <a:gd name="connsiteX6" fmla="*/ 832536 w 832536"/>
                  <a:gd name="connsiteY6" fmla="*/ 351760 h 351760"/>
                  <a:gd name="connsiteX0" fmla="*/ 0 w 832536"/>
                  <a:gd name="connsiteY0" fmla="*/ 215240 h 351760"/>
                  <a:gd name="connsiteX1" fmla="*/ 63690 w 832536"/>
                  <a:gd name="connsiteY1" fmla="*/ 128804 h 351760"/>
                  <a:gd name="connsiteX2" fmla="*/ 177421 w 832536"/>
                  <a:gd name="connsiteY2" fmla="*/ 56016 h 351760"/>
                  <a:gd name="connsiteX3" fmla="*/ 354842 w 832536"/>
                  <a:gd name="connsiteY3" fmla="*/ 5974 h 351760"/>
                  <a:gd name="connsiteX4" fmla="*/ 509517 w 832536"/>
                  <a:gd name="connsiteY4" fmla="*/ 5974 h 351760"/>
                  <a:gd name="connsiteX5" fmla="*/ 618699 w 832536"/>
                  <a:gd name="connsiteY5" fmla="*/ 51467 h 351760"/>
                  <a:gd name="connsiteX6" fmla="*/ 832536 w 832536"/>
                  <a:gd name="connsiteY6" fmla="*/ 351760 h 351760"/>
                  <a:gd name="connsiteX0" fmla="*/ 0 w 832536"/>
                  <a:gd name="connsiteY0" fmla="*/ 223693 h 360213"/>
                  <a:gd name="connsiteX1" fmla="*/ 63690 w 832536"/>
                  <a:gd name="connsiteY1" fmla="*/ 137257 h 360213"/>
                  <a:gd name="connsiteX2" fmla="*/ 177421 w 832536"/>
                  <a:gd name="connsiteY2" fmla="*/ 64469 h 360213"/>
                  <a:gd name="connsiteX3" fmla="*/ 354842 w 832536"/>
                  <a:gd name="connsiteY3" fmla="*/ 14427 h 360213"/>
                  <a:gd name="connsiteX4" fmla="*/ 509517 w 832536"/>
                  <a:gd name="connsiteY4" fmla="*/ 14427 h 360213"/>
                  <a:gd name="connsiteX5" fmla="*/ 705372 w 832536"/>
                  <a:gd name="connsiteY5" fmla="*/ 181262 h 360213"/>
                  <a:gd name="connsiteX6" fmla="*/ 832536 w 832536"/>
                  <a:gd name="connsiteY6" fmla="*/ 360213 h 360213"/>
                  <a:gd name="connsiteX0" fmla="*/ 0 w 832536"/>
                  <a:gd name="connsiteY0" fmla="*/ 223693 h 360213"/>
                  <a:gd name="connsiteX1" fmla="*/ 63690 w 832536"/>
                  <a:gd name="connsiteY1" fmla="*/ 137257 h 360213"/>
                  <a:gd name="connsiteX2" fmla="*/ 177421 w 832536"/>
                  <a:gd name="connsiteY2" fmla="*/ 64469 h 360213"/>
                  <a:gd name="connsiteX3" fmla="*/ 354842 w 832536"/>
                  <a:gd name="connsiteY3" fmla="*/ 14427 h 360213"/>
                  <a:gd name="connsiteX4" fmla="*/ 509517 w 832536"/>
                  <a:gd name="connsiteY4" fmla="*/ 14427 h 360213"/>
                  <a:gd name="connsiteX5" fmla="*/ 705372 w 832536"/>
                  <a:gd name="connsiteY5" fmla="*/ 181262 h 360213"/>
                  <a:gd name="connsiteX6" fmla="*/ 832536 w 832536"/>
                  <a:gd name="connsiteY6" fmla="*/ 360213 h 360213"/>
                  <a:gd name="connsiteX0" fmla="*/ 0 w 914875"/>
                  <a:gd name="connsiteY0" fmla="*/ 223693 h 507557"/>
                  <a:gd name="connsiteX1" fmla="*/ 63690 w 914875"/>
                  <a:gd name="connsiteY1" fmla="*/ 137257 h 507557"/>
                  <a:gd name="connsiteX2" fmla="*/ 177421 w 914875"/>
                  <a:gd name="connsiteY2" fmla="*/ 64469 h 507557"/>
                  <a:gd name="connsiteX3" fmla="*/ 354842 w 914875"/>
                  <a:gd name="connsiteY3" fmla="*/ 14427 h 507557"/>
                  <a:gd name="connsiteX4" fmla="*/ 509517 w 914875"/>
                  <a:gd name="connsiteY4" fmla="*/ 14427 h 507557"/>
                  <a:gd name="connsiteX5" fmla="*/ 705372 w 914875"/>
                  <a:gd name="connsiteY5" fmla="*/ 181262 h 507557"/>
                  <a:gd name="connsiteX6" fmla="*/ 914875 w 914875"/>
                  <a:gd name="connsiteY6" fmla="*/ 507557 h 507557"/>
                  <a:gd name="connsiteX0" fmla="*/ 0 w 914875"/>
                  <a:gd name="connsiteY0" fmla="*/ 223693 h 507557"/>
                  <a:gd name="connsiteX1" fmla="*/ 63690 w 914875"/>
                  <a:gd name="connsiteY1" fmla="*/ 137257 h 507557"/>
                  <a:gd name="connsiteX2" fmla="*/ 177421 w 914875"/>
                  <a:gd name="connsiteY2" fmla="*/ 64469 h 507557"/>
                  <a:gd name="connsiteX3" fmla="*/ 354842 w 914875"/>
                  <a:gd name="connsiteY3" fmla="*/ 14427 h 507557"/>
                  <a:gd name="connsiteX4" fmla="*/ 509517 w 914875"/>
                  <a:gd name="connsiteY4" fmla="*/ 14427 h 507557"/>
                  <a:gd name="connsiteX5" fmla="*/ 705372 w 914875"/>
                  <a:gd name="connsiteY5" fmla="*/ 181262 h 507557"/>
                  <a:gd name="connsiteX6" fmla="*/ 914875 w 914875"/>
                  <a:gd name="connsiteY6" fmla="*/ 507557 h 507557"/>
                  <a:gd name="connsiteX0" fmla="*/ 0 w 975546"/>
                  <a:gd name="connsiteY0" fmla="*/ 223693 h 533559"/>
                  <a:gd name="connsiteX1" fmla="*/ 63690 w 975546"/>
                  <a:gd name="connsiteY1" fmla="*/ 137257 h 533559"/>
                  <a:gd name="connsiteX2" fmla="*/ 177421 w 975546"/>
                  <a:gd name="connsiteY2" fmla="*/ 64469 h 533559"/>
                  <a:gd name="connsiteX3" fmla="*/ 354842 w 975546"/>
                  <a:gd name="connsiteY3" fmla="*/ 14427 h 533559"/>
                  <a:gd name="connsiteX4" fmla="*/ 509517 w 975546"/>
                  <a:gd name="connsiteY4" fmla="*/ 14427 h 533559"/>
                  <a:gd name="connsiteX5" fmla="*/ 705372 w 975546"/>
                  <a:gd name="connsiteY5" fmla="*/ 181262 h 533559"/>
                  <a:gd name="connsiteX6" fmla="*/ 975546 w 975546"/>
                  <a:gd name="connsiteY6" fmla="*/ 533559 h 533559"/>
                  <a:gd name="connsiteX0" fmla="*/ 0 w 992881"/>
                  <a:gd name="connsiteY0" fmla="*/ 440375 h 533559"/>
                  <a:gd name="connsiteX1" fmla="*/ 81025 w 992881"/>
                  <a:gd name="connsiteY1" fmla="*/ 137257 h 533559"/>
                  <a:gd name="connsiteX2" fmla="*/ 194756 w 992881"/>
                  <a:gd name="connsiteY2" fmla="*/ 64469 h 533559"/>
                  <a:gd name="connsiteX3" fmla="*/ 372177 w 992881"/>
                  <a:gd name="connsiteY3" fmla="*/ 14427 h 533559"/>
                  <a:gd name="connsiteX4" fmla="*/ 526852 w 992881"/>
                  <a:gd name="connsiteY4" fmla="*/ 14427 h 533559"/>
                  <a:gd name="connsiteX5" fmla="*/ 722707 w 992881"/>
                  <a:gd name="connsiteY5" fmla="*/ 181262 h 533559"/>
                  <a:gd name="connsiteX6" fmla="*/ 992881 w 992881"/>
                  <a:gd name="connsiteY6" fmla="*/ 533559 h 533559"/>
                  <a:gd name="connsiteX0" fmla="*/ 1 w 992882"/>
                  <a:gd name="connsiteY0" fmla="*/ 440375 h 533559"/>
                  <a:gd name="connsiteX1" fmla="*/ 81026 w 992882"/>
                  <a:gd name="connsiteY1" fmla="*/ 137257 h 533559"/>
                  <a:gd name="connsiteX2" fmla="*/ 194757 w 992882"/>
                  <a:gd name="connsiteY2" fmla="*/ 64469 h 533559"/>
                  <a:gd name="connsiteX3" fmla="*/ 372178 w 992882"/>
                  <a:gd name="connsiteY3" fmla="*/ 14427 h 533559"/>
                  <a:gd name="connsiteX4" fmla="*/ 526853 w 992882"/>
                  <a:gd name="connsiteY4" fmla="*/ 14427 h 533559"/>
                  <a:gd name="connsiteX5" fmla="*/ 722708 w 992882"/>
                  <a:gd name="connsiteY5" fmla="*/ 181262 h 533559"/>
                  <a:gd name="connsiteX6" fmla="*/ 992882 w 992882"/>
                  <a:gd name="connsiteY6" fmla="*/ 533559 h 53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2882" h="533559">
                    <a:moveTo>
                      <a:pt x="1" y="440375"/>
                    </a:moveTo>
                    <a:cubicBezTo>
                      <a:pt x="-273" y="237079"/>
                      <a:pt x="48567" y="199908"/>
                      <a:pt x="81026" y="137257"/>
                    </a:cubicBezTo>
                    <a:cubicBezTo>
                      <a:pt x="113485" y="74606"/>
                      <a:pt x="146232" y="84941"/>
                      <a:pt x="194757" y="64469"/>
                    </a:cubicBezTo>
                    <a:cubicBezTo>
                      <a:pt x="243282" y="43997"/>
                      <a:pt x="316829" y="22767"/>
                      <a:pt x="372178" y="14427"/>
                    </a:cubicBezTo>
                    <a:cubicBezTo>
                      <a:pt x="427527" y="6087"/>
                      <a:pt x="468431" y="-13379"/>
                      <a:pt x="526853" y="14427"/>
                    </a:cubicBezTo>
                    <a:cubicBezTo>
                      <a:pt x="585275" y="42233"/>
                      <a:pt x="645037" y="94740"/>
                      <a:pt x="722708" y="181262"/>
                    </a:cubicBezTo>
                    <a:cubicBezTo>
                      <a:pt x="800379" y="267784"/>
                      <a:pt x="807790" y="457732"/>
                      <a:pt x="992882" y="533559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8" name="Oval 1047">
                <a:extLst>
                  <a:ext uri="{FF2B5EF4-FFF2-40B4-BE49-F238E27FC236}">
                    <a16:creationId xmlns:a16="http://schemas.microsoft.com/office/drawing/2014/main" id="{68787D9E-B3D2-4E3F-81BF-18B0844388C2}"/>
                  </a:ext>
                </a:extLst>
              </p:cNvPr>
              <p:cNvSpPr/>
              <p:nvPr/>
            </p:nvSpPr>
            <p:spPr>
              <a:xfrm>
                <a:off x="9416224" y="524609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9" name="Oval 1048">
                <a:extLst>
                  <a:ext uri="{FF2B5EF4-FFF2-40B4-BE49-F238E27FC236}">
                    <a16:creationId xmlns:a16="http://schemas.microsoft.com/office/drawing/2014/main" id="{570A8732-38F3-405D-A920-D47C617D8A67}"/>
                  </a:ext>
                </a:extLst>
              </p:cNvPr>
              <p:cNvSpPr/>
              <p:nvPr/>
            </p:nvSpPr>
            <p:spPr>
              <a:xfrm>
                <a:off x="9409874" y="576456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0" name="Oval 1049">
                <a:extLst>
                  <a:ext uri="{FF2B5EF4-FFF2-40B4-BE49-F238E27FC236}">
                    <a16:creationId xmlns:a16="http://schemas.microsoft.com/office/drawing/2014/main" id="{E46EFF3E-60B8-4A2F-8093-805AFA1907BC}"/>
                  </a:ext>
                </a:extLst>
              </p:cNvPr>
              <p:cNvSpPr/>
              <p:nvPr/>
            </p:nvSpPr>
            <p:spPr>
              <a:xfrm>
                <a:off x="9296157" y="598646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1" name="Oval 1050">
                <a:extLst>
                  <a:ext uri="{FF2B5EF4-FFF2-40B4-BE49-F238E27FC236}">
                    <a16:creationId xmlns:a16="http://schemas.microsoft.com/office/drawing/2014/main" id="{FBD80EF3-BAD0-4F10-91CF-B7E199430B5D}"/>
                  </a:ext>
                </a:extLst>
              </p:cNvPr>
              <p:cNvSpPr/>
              <p:nvPr/>
            </p:nvSpPr>
            <p:spPr>
              <a:xfrm>
                <a:off x="10219609" y="502754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2" name="Oval 1051">
                <a:extLst>
                  <a:ext uri="{FF2B5EF4-FFF2-40B4-BE49-F238E27FC236}">
                    <a16:creationId xmlns:a16="http://schemas.microsoft.com/office/drawing/2014/main" id="{183EF0F3-15D6-4176-BC04-3A200ADD11B3}"/>
                  </a:ext>
                </a:extLst>
              </p:cNvPr>
              <p:cNvSpPr/>
              <p:nvPr/>
            </p:nvSpPr>
            <p:spPr>
              <a:xfrm>
                <a:off x="9798842" y="528334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3" name="Oval 1052">
                <a:extLst>
                  <a:ext uri="{FF2B5EF4-FFF2-40B4-BE49-F238E27FC236}">
                    <a16:creationId xmlns:a16="http://schemas.microsoft.com/office/drawing/2014/main" id="{7C4E17BC-30E5-4801-B8B4-0F7E219B51C7}"/>
                  </a:ext>
                </a:extLst>
              </p:cNvPr>
              <p:cNvSpPr/>
              <p:nvPr/>
            </p:nvSpPr>
            <p:spPr>
              <a:xfrm>
                <a:off x="11002695" y="502446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4" name="Oval 1053">
                <a:extLst>
                  <a:ext uri="{FF2B5EF4-FFF2-40B4-BE49-F238E27FC236}">
                    <a16:creationId xmlns:a16="http://schemas.microsoft.com/office/drawing/2014/main" id="{5FF04C2A-D5DF-40DE-8393-2A10762258A5}"/>
                  </a:ext>
                </a:extLst>
              </p:cNvPr>
              <p:cNvSpPr/>
              <p:nvPr/>
            </p:nvSpPr>
            <p:spPr>
              <a:xfrm>
                <a:off x="9721679" y="592903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5" name="Oval 1054">
                <a:extLst>
                  <a:ext uri="{FF2B5EF4-FFF2-40B4-BE49-F238E27FC236}">
                    <a16:creationId xmlns:a16="http://schemas.microsoft.com/office/drawing/2014/main" id="{721D55AC-BE9F-42FA-B432-7DEE47C4A313}"/>
                  </a:ext>
                </a:extLst>
              </p:cNvPr>
              <p:cNvSpPr/>
              <p:nvPr/>
            </p:nvSpPr>
            <p:spPr>
              <a:xfrm>
                <a:off x="10126871" y="5630019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6" name="Oval 1055">
                <a:extLst>
                  <a:ext uri="{FF2B5EF4-FFF2-40B4-BE49-F238E27FC236}">
                    <a16:creationId xmlns:a16="http://schemas.microsoft.com/office/drawing/2014/main" id="{15F284AA-F275-49E7-AE69-3A36388E92F4}"/>
                  </a:ext>
                </a:extLst>
              </p:cNvPr>
              <p:cNvSpPr/>
              <p:nvPr/>
            </p:nvSpPr>
            <p:spPr>
              <a:xfrm>
                <a:off x="9778362" y="493250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7" name="Oval 1056">
                <a:extLst>
                  <a:ext uri="{FF2B5EF4-FFF2-40B4-BE49-F238E27FC236}">
                    <a16:creationId xmlns:a16="http://schemas.microsoft.com/office/drawing/2014/main" id="{5A3B2B96-7328-4CAF-BA73-27A0E94410CD}"/>
                  </a:ext>
                </a:extLst>
              </p:cNvPr>
              <p:cNvSpPr/>
              <p:nvPr/>
            </p:nvSpPr>
            <p:spPr>
              <a:xfrm>
                <a:off x="9536060" y="534858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8" name="Oval 1057">
                <a:extLst>
                  <a:ext uri="{FF2B5EF4-FFF2-40B4-BE49-F238E27FC236}">
                    <a16:creationId xmlns:a16="http://schemas.microsoft.com/office/drawing/2014/main" id="{4FB37F55-F06C-4638-9919-AEC6F2C68A06}"/>
                  </a:ext>
                </a:extLst>
              </p:cNvPr>
              <p:cNvSpPr/>
              <p:nvPr/>
            </p:nvSpPr>
            <p:spPr>
              <a:xfrm>
                <a:off x="9492489" y="568380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9" name="Oval 1058">
                <a:extLst>
                  <a:ext uri="{FF2B5EF4-FFF2-40B4-BE49-F238E27FC236}">
                    <a16:creationId xmlns:a16="http://schemas.microsoft.com/office/drawing/2014/main" id="{7C8BA222-6836-4D17-BB29-0E5FF4B16410}"/>
                  </a:ext>
                </a:extLst>
              </p:cNvPr>
              <p:cNvSpPr/>
              <p:nvPr/>
            </p:nvSpPr>
            <p:spPr>
              <a:xfrm>
                <a:off x="10094891" y="525868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0" name="Oval 1059">
                <a:extLst>
                  <a:ext uri="{FF2B5EF4-FFF2-40B4-BE49-F238E27FC236}">
                    <a16:creationId xmlns:a16="http://schemas.microsoft.com/office/drawing/2014/main" id="{BB2A1632-5CD6-4772-A807-5A766114F670}"/>
                  </a:ext>
                </a:extLst>
              </p:cNvPr>
              <p:cNvSpPr/>
              <p:nvPr/>
            </p:nvSpPr>
            <p:spPr>
              <a:xfrm>
                <a:off x="9646558" y="577094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1" name="Oval 1060">
                <a:extLst>
                  <a:ext uri="{FF2B5EF4-FFF2-40B4-BE49-F238E27FC236}">
                    <a16:creationId xmlns:a16="http://schemas.microsoft.com/office/drawing/2014/main" id="{473143F3-94CD-433C-8626-D97E157C02E2}"/>
                  </a:ext>
                </a:extLst>
              </p:cNvPr>
              <p:cNvSpPr/>
              <p:nvPr/>
            </p:nvSpPr>
            <p:spPr>
              <a:xfrm>
                <a:off x="9554377" y="5956248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2" name="Oval 1061">
                <a:extLst>
                  <a:ext uri="{FF2B5EF4-FFF2-40B4-BE49-F238E27FC236}">
                    <a16:creationId xmlns:a16="http://schemas.microsoft.com/office/drawing/2014/main" id="{34795091-41DA-4993-A9C9-C1AFB8705E92}"/>
                  </a:ext>
                </a:extLst>
              </p:cNvPr>
              <p:cNvSpPr/>
              <p:nvPr/>
            </p:nvSpPr>
            <p:spPr>
              <a:xfrm>
                <a:off x="9700771" y="6070808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3" name="Oval 1062">
                <a:extLst>
                  <a:ext uri="{FF2B5EF4-FFF2-40B4-BE49-F238E27FC236}">
                    <a16:creationId xmlns:a16="http://schemas.microsoft.com/office/drawing/2014/main" id="{8C476926-CBD1-4CCB-AD03-A9FE773A2A3F}"/>
                  </a:ext>
                </a:extLst>
              </p:cNvPr>
              <p:cNvSpPr/>
              <p:nvPr/>
            </p:nvSpPr>
            <p:spPr>
              <a:xfrm>
                <a:off x="9890104" y="608084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4" name="Oval 1063">
                <a:extLst>
                  <a:ext uri="{FF2B5EF4-FFF2-40B4-BE49-F238E27FC236}">
                    <a16:creationId xmlns:a16="http://schemas.microsoft.com/office/drawing/2014/main" id="{09B8F04A-25D9-47F5-8973-E8E5D2D761E9}"/>
                  </a:ext>
                </a:extLst>
              </p:cNvPr>
              <p:cNvSpPr/>
              <p:nvPr/>
            </p:nvSpPr>
            <p:spPr>
              <a:xfrm>
                <a:off x="10551547" y="604825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5" name="Oval 1064">
                <a:extLst>
                  <a:ext uri="{FF2B5EF4-FFF2-40B4-BE49-F238E27FC236}">
                    <a16:creationId xmlns:a16="http://schemas.microsoft.com/office/drawing/2014/main" id="{D7A58C95-2269-4BDB-ABC5-66A3E7B8A72B}"/>
                  </a:ext>
                </a:extLst>
              </p:cNvPr>
              <p:cNvSpPr/>
              <p:nvPr/>
            </p:nvSpPr>
            <p:spPr>
              <a:xfrm>
                <a:off x="10673223" y="604394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6" name="Oval 1065">
                <a:extLst>
                  <a:ext uri="{FF2B5EF4-FFF2-40B4-BE49-F238E27FC236}">
                    <a16:creationId xmlns:a16="http://schemas.microsoft.com/office/drawing/2014/main" id="{B79FA492-7D84-4142-B5F3-3F89B2CF2D3F}"/>
                  </a:ext>
                </a:extLst>
              </p:cNvPr>
              <p:cNvSpPr/>
              <p:nvPr/>
            </p:nvSpPr>
            <p:spPr>
              <a:xfrm>
                <a:off x="10876505" y="6267087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7" name="Oval 1066">
                <a:extLst>
                  <a:ext uri="{FF2B5EF4-FFF2-40B4-BE49-F238E27FC236}">
                    <a16:creationId xmlns:a16="http://schemas.microsoft.com/office/drawing/2014/main" id="{DAD2905D-8026-4F24-B267-293C8871A19F}"/>
                  </a:ext>
                </a:extLst>
              </p:cNvPr>
              <p:cNvSpPr/>
              <p:nvPr/>
            </p:nvSpPr>
            <p:spPr>
              <a:xfrm>
                <a:off x="11141650" y="6055637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8" name="Oval 1067">
                <a:extLst>
                  <a:ext uri="{FF2B5EF4-FFF2-40B4-BE49-F238E27FC236}">
                    <a16:creationId xmlns:a16="http://schemas.microsoft.com/office/drawing/2014/main" id="{D3001D48-FC2A-4DBE-BE16-2D8801CF8A55}"/>
                  </a:ext>
                </a:extLst>
              </p:cNvPr>
              <p:cNvSpPr/>
              <p:nvPr/>
            </p:nvSpPr>
            <p:spPr>
              <a:xfrm>
                <a:off x="11297755" y="518149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9" name="Oval 1068">
                <a:extLst>
                  <a:ext uri="{FF2B5EF4-FFF2-40B4-BE49-F238E27FC236}">
                    <a16:creationId xmlns:a16="http://schemas.microsoft.com/office/drawing/2014/main" id="{1A79288D-F7EE-4BD8-AAB5-E6EA4FB08512}"/>
                  </a:ext>
                </a:extLst>
              </p:cNvPr>
              <p:cNvSpPr/>
              <p:nvPr/>
            </p:nvSpPr>
            <p:spPr>
              <a:xfrm>
                <a:off x="11440287" y="568380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0" name="Oval 1069">
                <a:extLst>
                  <a:ext uri="{FF2B5EF4-FFF2-40B4-BE49-F238E27FC236}">
                    <a16:creationId xmlns:a16="http://schemas.microsoft.com/office/drawing/2014/main" id="{0A280CD1-2EBB-4F64-BA0F-F6ABA195C1C3}"/>
                  </a:ext>
                </a:extLst>
              </p:cNvPr>
              <p:cNvSpPr/>
              <p:nvPr/>
            </p:nvSpPr>
            <p:spPr>
              <a:xfrm>
                <a:off x="11403879" y="6129359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1" name="Oval 1070">
                <a:extLst>
                  <a:ext uri="{FF2B5EF4-FFF2-40B4-BE49-F238E27FC236}">
                    <a16:creationId xmlns:a16="http://schemas.microsoft.com/office/drawing/2014/main" id="{D678ECDB-0CF5-446D-A65E-3825DD8C85FB}"/>
                  </a:ext>
                </a:extLst>
              </p:cNvPr>
              <p:cNvSpPr/>
              <p:nvPr/>
            </p:nvSpPr>
            <p:spPr>
              <a:xfrm>
                <a:off x="10785098" y="673928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2" name="Oval 1071">
                <a:extLst>
                  <a:ext uri="{FF2B5EF4-FFF2-40B4-BE49-F238E27FC236}">
                    <a16:creationId xmlns:a16="http://schemas.microsoft.com/office/drawing/2014/main" id="{4D012855-E7FB-49F7-8048-CBB20655CBD0}"/>
                  </a:ext>
                </a:extLst>
              </p:cNvPr>
              <p:cNvSpPr/>
              <p:nvPr/>
            </p:nvSpPr>
            <p:spPr>
              <a:xfrm>
                <a:off x="10248642" y="6707119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3" name="Oval 1072">
                <a:extLst>
                  <a:ext uri="{FF2B5EF4-FFF2-40B4-BE49-F238E27FC236}">
                    <a16:creationId xmlns:a16="http://schemas.microsoft.com/office/drawing/2014/main" id="{19EB3046-EBC9-4404-B960-92EBCDE03FC1}"/>
                  </a:ext>
                </a:extLst>
              </p:cNvPr>
              <p:cNvSpPr/>
              <p:nvPr/>
            </p:nvSpPr>
            <p:spPr>
              <a:xfrm>
                <a:off x="9829548" y="6890797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4" name="Oval 1073">
                <a:extLst>
                  <a:ext uri="{FF2B5EF4-FFF2-40B4-BE49-F238E27FC236}">
                    <a16:creationId xmlns:a16="http://schemas.microsoft.com/office/drawing/2014/main" id="{844BF3B7-BEFA-41F6-8D72-4D354EEFB1A2}"/>
                  </a:ext>
                </a:extLst>
              </p:cNvPr>
              <p:cNvSpPr/>
              <p:nvPr/>
            </p:nvSpPr>
            <p:spPr>
              <a:xfrm>
                <a:off x="10177247" y="608847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5" name="Oval 1074">
                <a:extLst>
                  <a:ext uri="{FF2B5EF4-FFF2-40B4-BE49-F238E27FC236}">
                    <a16:creationId xmlns:a16="http://schemas.microsoft.com/office/drawing/2014/main" id="{FC507269-D6C0-4E63-8088-865F08874BB5}"/>
                  </a:ext>
                </a:extLst>
              </p:cNvPr>
              <p:cNvSpPr/>
              <p:nvPr/>
            </p:nvSpPr>
            <p:spPr>
              <a:xfrm>
                <a:off x="10854379" y="479139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6" name="Oval 1075">
                <a:extLst>
                  <a:ext uri="{FF2B5EF4-FFF2-40B4-BE49-F238E27FC236}">
                    <a16:creationId xmlns:a16="http://schemas.microsoft.com/office/drawing/2014/main" id="{F59C37FF-B6E0-4603-89C5-E89B36E7C880}"/>
                  </a:ext>
                </a:extLst>
              </p:cNvPr>
              <p:cNvSpPr/>
              <p:nvPr/>
            </p:nvSpPr>
            <p:spPr>
              <a:xfrm>
                <a:off x="10346332" y="489499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7" name="Oval 1076">
                <a:extLst>
                  <a:ext uri="{FF2B5EF4-FFF2-40B4-BE49-F238E27FC236}">
                    <a16:creationId xmlns:a16="http://schemas.microsoft.com/office/drawing/2014/main" id="{1B114504-F362-4781-BFCD-96909A09F51D}"/>
                  </a:ext>
                </a:extLst>
              </p:cNvPr>
              <p:cNvSpPr/>
              <p:nvPr/>
            </p:nvSpPr>
            <p:spPr>
              <a:xfrm>
                <a:off x="11450196" y="574123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8" name="Oval 1077">
                <a:extLst>
                  <a:ext uri="{FF2B5EF4-FFF2-40B4-BE49-F238E27FC236}">
                    <a16:creationId xmlns:a16="http://schemas.microsoft.com/office/drawing/2014/main" id="{F925336C-E0D4-4A85-8B0F-D14F02B60E69}"/>
                  </a:ext>
                </a:extLst>
              </p:cNvPr>
              <p:cNvSpPr/>
              <p:nvPr/>
            </p:nvSpPr>
            <p:spPr>
              <a:xfrm>
                <a:off x="11390491" y="576527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9" name="Oval 1078">
                <a:extLst>
                  <a:ext uri="{FF2B5EF4-FFF2-40B4-BE49-F238E27FC236}">
                    <a16:creationId xmlns:a16="http://schemas.microsoft.com/office/drawing/2014/main" id="{DA85E41A-57BD-4CE5-A351-BAF88CA51075}"/>
                  </a:ext>
                </a:extLst>
              </p:cNvPr>
              <p:cNvSpPr/>
              <p:nvPr/>
            </p:nvSpPr>
            <p:spPr>
              <a:xfrm>
                <a:off x="10619174" y="610772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0" name="Oval 1079">
                <a:extLst>
                  <a:ext uri="{FF2B5EF4-FFF2-40B4-BE49-F238E27FC236}">
                    <a16:creationId xmlns:a16="http://schemas.microsoft.com/office/drawing/2014/main" id="{616B389E-30D6-4AFD-AD6E-11EE458E7040}"/>
                  </a:ext>
                </a:extLst>
              </p:cNvPr>
              <p:cNvSpPr/>
              <p:nvPr/>
            </p:nvSpPr>
            <p:spPr>
              <a:xfrm>
                <a:off x="9485232" y="613883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1" name="Oval 1080">
                <a:extLst>
                  <a:ext uri="{FF2B5EF4-FFF2-40B4-BE49-F238E27FC236}">
                    <a16:creationId xmlns:a16="http://schemas.microsoft.com/office/drawing/2014/main" id="{56C9DB17-2E77-4E91-B457-57C8D2D1C392}"/>
                  </a:ext>
                </a:extLst>
              </p:cNvPr>
              <p:cNvSpPr/>
              <p:nvPr/>
            </p:nvSpPr>
            <p:spPr>
              <a:xfrm>
                <a:off x="10072078" y="6640126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24" name="Group 723">
              <a:extLst>
                <a:ext uri="{FF2B5EF4-FFF2-40B4-BE49-F238E27FC236}">
                  <a16:creationId xmlns:a16="http://schemas.microsoft.com/office/drawing/2014/main" id="{CD8C49D5-EE36-41B0-AFCE-E32DA26D26A1}"/>
                </a:ext>
              </a:extLst>
            </p:cNvPr>
            <p:cNvGrpSpPr/>
            <p:nvPr/>
          </p:nvGrpSpPr>
          <p:grpSpPr>
            <a:xfrm>
              <a:off x="9007955" y="4622054"/>
              <a:ext cx="2456336" cy="2469673"/>
              <a:chOff x="9007955" y="4622054"/>
              <a:chExt cx="2456336" cy="2469673"/>
            </a:xfrm>
          </p:grpSpPr>
          <p:sp>
            <p:nvSpPr>
              <p:cNvPr id="726" name="Freeform: Shape 725">
                <a:extLst>
                  <a:ext uri="{FF2B5EF4-FFF2-40B4-BE49-F238E27FC236}">
                    <a16:creationId xmlns:a16="http://schemas.microsoft.com/office/drawing/2014/main" id="{86EF6C25-68D0-496E-B882-661104AEE585}"/>
                  </a:ext>
                </a:extLst>
              </p:cNvPr>
              <p:cNvSpPr/>
              <p:nvPr/>
            </p:nvSpPr>
            <p:spPr>
              <a:xfrm>
                <a:off x="9982405" y="4662459"/>
                <a:ext cx="762932" cy="1383994"/>
              </a:xfrm>
              <a:custGeom>
                <a:avLst/>
                <a:gdLst>
                  <a:gd name="connsiteX0" fmla="*/ 764012 w 764012"/>
                  <a:gd name="connsiteY0" fmla="*/ 18723 h 1119642"/>
                  <a:gd name="connsiteX1" fmla="*/ 582042 w 764012"/>
                  <a:gd name="connsiteY1" fmla="*/ 526 h 1119642"/>
                  <a:gd name="connsiteX2" fmla="*/ 395523 w 764012"/>
                  <a:gd name="connsiteY2" fmla="*/ 36920 h 1119642"/>
                  <a:gd name="connsiteX3" fmla="*/ 209003 w 764012"/>
                  <a:gd name="connsiteY3" fmla="*/ 164299 h 1119642"/>
                  <a:gd name="connsiteX4" fmla="*/ 81624 w 764012"/>
                  <a:gd name="connsiteY4" fmla="*/ 332622 h 1119642"/>
                  <a:gd name="connsiteX5" fmla="*/ 4287 w 764012"/>
                  <a:gd name="connsiteY5" fmla="*/ 514592 h 1119642"/>
                  <a:gd name="connsiteX6" fmla="*/ 22484 w 764012"/>
                  <a:gd name="connsiteY6" fmla="*/ 778448 h 1119642"/>
                  <a:gd name="connsiteX7" fmla="*/ 127117 w 764012"/>
                  <a:gd name="connsiteY7" fmla="*/ 1119642 h 1119642"/>
                  <a:gd name="connsiteX0" fmla="*/ 762932 w 762932"/>
                  <a:gd name="connsiteY0" fmla="*/ 18723 h 1383994"/>
                  <a:gd name="connsiteX1" fmla="*/ 580962 w 762932"/>
                  <a:gd name="connsiteY1" fmla="*/ 526 h 1383994"/>
                  <a:gd name="connsiteX2" fmla="*/ 394443 w 762932"/>
                  <a:gd name="connsiteY2" fmla="*/ 36920 h 1383994"/>
                  <a:gd name="connsiteX3" fmla="*/ 207923 w 762932"/>
                  <a:gd name="connsiteY3" fmla="*/ 164299 h 1383994"/>
                  <a:gd name="connsiteX4" fmla="*/ 80544 w 762932"/>
                  <a:gd name="connsiteY4" fmla="*/ 332622 h 1383994"/>
                  <a:gd name="connsiteX5" fmla="*/ 3207 w 762932"/>
                  <a:gd name="connsiteY5" fmla="*/ 514592 h 1383994"/>
                  <a:gd name="connsiteX6" fmla="*/ 21404 w 762932"/>
                  <a:gd name="connsiteY6" fmla="*/ 778448 h 1383994"/>
                  <a:gd name="connsiteX7" fmla="*/ 82701 w 762932"/>
                  <a:gd name="connsiteY7" fmla="*/ 1383994 h 1383994"/>
                  <a:gd name="connsiteX0" fmla="*/ 762932 w 762932"/>
                  <a:gd name="connsiteY0" fmla="*/ 18723 h 1383994"/>
                  <a:gd name="connsiteX1" fmla="*/ 580962 w 762932"/>
                  <a:gd name="connsiteY1" fmla="*/ 526 h 1383994"/>
                  <a:gd name="connsiteX2" fmla="*/ 394443 w 762932"/>
                  <a:gd name="connsiteY2" fmla="*/ 36920 h 1383994"/>
                  <a:gd name="connsiteX3" fmla="*/ 207923 w 762932"/>
                  <a:gd name="connsiteY3" fmla="*/ 164299 h 1383994"/>
                  <a:gd name="connsiteX4" fmla="*/ 80544 w 762932"/>
                  <a:gd name="connsiteY4" fmla="*/ 332622 h 1383994"/>
                  <a:gd name="connsiteX5" fmla="*/ 3207 w 762932"/>
                  <a:gd name="connsiteY5" fmla="*/ 514592 h 1383994"/>
                  <a:gd name="connsiteX6" fmla="*/ 21404 w 762932"/>
                  <a:gd name="connsiteY6" fmla="*/ 778448 h 1383994"/>
                  <a:gd name="connsiteX7" fmla="*/ 82701 w 762932"/>
                  <a:gd name="connsiteY7" fmla="*/ 1383994 h 138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2932" h="1383994">
                    <a:moveTo>
                      <a:pt x="762932" y="18723"/>
                    </a:moveTo>
                    <a:cubicBezTo>
                      <a:pt x="702654" y="8108"/>
                      <a:pt x="642377" y="-2507"/>
                      <a:pt x="580962" y="526"/>
                    </a:cubicBezTo>
                    <a:cubicBezTo>
                      <a:pt x="519547" y="3559"/>
                      <a:pt x="456616" y="9624"/>
                      <a:pt x="394443" y="36920"/>
                    </a:cubicBezTo>
                    <a:cubicBezTo>
                      <a:pt x="332270" y="64216"/>
                      <a:pt x="260240" y="115015"/>
                      <a:pt x="207923" y="164299"/>
                    </a:cubicBezTo>
                    <a:cubicBezTo>
                      <a:pt x="155606" y="213583"/>
                      <a:pt x="114663" y="274240"/>
                      <a:pt x="80544" y="332622"/>
                    </a:cubicBezTo>
                    <a:cubicBezTo>
                      <a:pt x="46425" y="391004"/>
                      <a:pt x="13064" y="440288"/>
                      <a:pt x="3207" y="514592"/>
                    </a:cubicBezTo>
                    <a:cubicBezTo>
                      <a:pt x="-6650" y="588896"/>
                      <a:pt x="8155" y="633548"/>
                      <a:pt x="21404" y="778448"/>
                    </a:cubicBezTo>
                    <a:cubicBezTo>
                      <a:pt x="34653" y="923348"/>
                      <a:pt x="101291" y="1073137"/>
                      <a:pt x="82701" y="138399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7" name="Freeform: Shape 726">
                <a:extLst>
                  <a:ext uri="{FF2B5EF4-FFF2-40B4-BE49-F238E27FC236}">
                    <a16:creationId xmlns:a16="http://schemas.microsoft.com/office/drawing/2014/main" id="{33DAB619-D0B6-41CD-95A9-BAAB37D0DB92}"/>
                  </a:ext>
                </a:extLst>
              </p:cNvPr>
              <p:cNvSpPr/>
              <p:nvPr/>
            </p:nvSpPr>
            <p:spPr>
              <a:xfrm>
                <a:off x="9369672" y="4892980"/>
                <a:ext cx="1703211" cy="1176458"/>
              </a:xfrm>
              <a:custGeom>
                <a:avLst/>
                <a:gdLst>
                  <a:gd name="connsiteX0" fmla="*/ 1464860 w 1464860"/>
                  <a:gd name="connsiteY0" fmla="*/ 6566 h 825432"/>
                  <a:gd name="connsiteX1" fmla="*/ 1337480 w 1464860"/>
                  <a:gd name="connsiteY1" fmla="*/ 6566 h 825432"/>
                  <a:gd name="connsiteX2" fmla="*/ 1182806 w 1464860"/>
                  <a:gd name="connsiteY2" fmla="*/ 74805 h 825432"/>
                  <a:gd name="connsiteX3" fmla="*/ 1028131 w 1464860"/>
                  <a:gd name="connsiteY3" fmla="*/ 152142 h 825432"/>
                  <a:gd name="connsiteX4" fmla="*/ 873457 w 1464860"/>
                  <a:gd name="connsiteY4" fmla="*/ 183987 h 825432"/>
                  <a:gd name="connsiteX5" fmla="*/ 659642 w 1464860"/>
                  <a:gd name="connsiteY5" fmla="*/ 102101 h 825432"/>
                  <a:gd name="connsiteX6" fmla="*/ 518615 w 1464860"/>
                  <a:gd name="connsiteY6" fmla="*/ 29313 h 825432"/>
                  <a:gd name="connsiteX7" fmla="*/ 354842 w 1464860"/>
                  <a:gd name="connsiteY7" fmla="*/ 11116 h 825432"/>
                  <a:gd name="connsiteX8" fmla="*/ 227463 w 1464860"/>
                  <a:gd name="connsiteY8" fmla="*/ 56608 h 825432"/>
                  <a:gd name="connsiteX9" fmla="*/ 131928 w 1464860"/>
                  <a:gd name="connsiteY9" fmla="*/ 152142 h 825432"/>
                  <a:gd name="connsiteX10" fmla="*/ 77337 w 1464860"/>
                  <a:gd name="connsiteY10" fmla="*/ 293169 h 825432"/>
                  <a:gd name="connsiteX11" fmla="*/ 22746 w 1464860"/>
                  <a:gd name="connsiteY11" fmla="*/ 557026 h 825432"/>
                  <a:gd name="connsiteX12" fmla="*/ 0 w 1464860"/>
                  <a:gd name="connsiteY12" fmla="*/ 825432 h 825432"/>
                  <a:gd name="connsiteX0" fmla="*/ 1703211 w 1703211"/>
                  <a:gd name="connsiteY0" fmla="*/ 6566 h 1176458"/>
                  <a:gd name="connsiteX1" fmla="*/ 1575831 w 1703211"/>
                  <a:gd name="connsiteY1" fmla="*/ 6566 h 1176458"/>
                  <a:gd name="connsiteX2" fmla="*/ 1421157 w 1703211"/>
                  <a:gd name="connsiteY2" fmla="*/ 74805 h 1176458"/>
                  <a:gd name="connsiteX3" fmla="*/ 1266482 w 1703211"/>
                  <a:gd name="connsiteY3" fmla="*/ 152142 h 1176458"/>
                  <a:gd name="connsiteX4" fmla="*/ 1111808 w 1703211"/>
                  <a:gd name="connsiteY4" fmla="*/ 183987 h 1176458"/>
                  <a:gd name="connsiteX5" fmla="*/ 897993 w 1703211"/>
                  <a:gd name="connsiteY5" fmla="*/ 102101 h 1176458"/>
                  <a:gd name="connsiteX6" fmla="*/ 756966 w 1703211"/>
                  <a:gd name="connsiteY6" fmla="*/ 29313 h 1176458"/>
                  <a:gd name="connsiteX7" fmla="*/ 593193 w 1703211"/>
                  <a:gd name="connsiteY7" fmla="*/ 11116 h 1176458"/>
                  <a:gd name="connsiteX8" fmla="*/ 465814 w 1703211"/>
                  <a:gd name="connsiteY8" fmla="*/ 56608 h 1176458"/>
                  <a:gd name="connsiteX9" fmla="*/ 370279 w 1703211"/>
                  <a:gd name="connsiteY9" fmla="*/ 152142 h 1176458"/>
                  <a:gd name="connsiteX10" fmla="*/ 315688 w 1703211"/>
                  <a:gd name="connsiteY10" fmla="*/ 293169 h 1176458"/>
                  <a:gd name="connsiteX11" fmla="*/ 261097 w 1703211"/>
                  <a:gd name="connsiteY11" fmla="*/ 557026 h 1176458"/>
                  <a:gd name="connsiteX12" fmla="*/ 0 w 1703211"/>
                  <a:gd name="connsiteY12" fmla="*/ 1176458 h 117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3211" h="1176458">
                    <a:moveTo>
                      <a:pt x="1703211" y="6566"/>
                    </a:moveTo>
                    <a:cubicBezTo>
                      <a:pt x="1663025" y="879"/>
                      <a:pt x="1622840" y="-4807"/>
                      <a:pt x="1575831" y="6566"/>
                    </a:cubicBezTo>
                    <a:cubicBezTo>
                      <a:pt x="1528822" y="17939"/>
                      <a:pt x="1472715" y="50542"/>
                      <a:pt x="1421157" y="74805"/>
                    </a:cubicBezTo>
                    <a:cubicBezTo>
                      <a:pt x="1369599" y="99068"/>
                      <a:pt x="1318040" y="133945"/>
                      <a:pt x="1266482" y="152142"/>
                    </a:cubicBezTo>
                    <a:cubicBezTo>
                      <a:pt x="1214924" y="170339"/>
                      <a:pt x="1173223" y="192327"/>
                      <a:pt x="1111808" y="183987"/>
                    </a:cubicBezTo>
                    <a:cubicBezTo>
                      <a:pt x="1050393" y="175647"/>
                      <a:pt x="957133" y="127880"/>
                      <a:pt x="897993" y="102101"/>
                    </a:cubicBezTo>
                    <a:cubicBezTo>
                      <a:pt x="838853" y="76322"/>
                      <a:pt x="807766" y="44477"/>
                      <a:pt x="756966" y="29313"/>
                    </a:cubicBezTo>
                    <a:cubicBezTo>
                      <a:pt x="706166" y="14149"/>
                      <a:pt x="641718" y="6567"/>
                      <a:pt x="593193" y="11116"/>
                    </a:cubicBezTo>
                    <a:cubicBezTo>
                      <a:pt x="544668" y="15665"/>
                      <a:pt x="502966" y="33104"/>
                      <a:pt x="465814" y="56608"/>
                    </a:cubicBezTo>
                    <a:cubicBezTo>
                      <a:pt x="428662" y="80112"/>
                      <a:pt x="395300" y="112715"/>
                      <a:pt x="370279" y="152142"/>
                    </a:cubicBezTo>
                    <a:cubicBezTo>
                      <a:pt x="345258" y="191569"/>
                      <a:pt x="333885" y="225689"/>
                      <a:pt x="315688" y="293169"/>
                    </a:cubicBezTo>
                    <a:cubicBezTo>
                      <a:pt x="297491" y="360649"/>
                      <a:pt x="313712" y="409811"/>
                      <a:pt x="261097" y="557026"/>
                    </a:cubicBezTo>
                    <a:cubicBezTo>
                      <a:pt x="208482" y="704241"/>
                      <a:pt x="4928" y="1086610"/>
                      <a:pt x="0" y="1176458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8" name="Freeform: Shape 727">
                <a:extLst>
                  <a:ext uri="{FF2B5EF4-FFF2-40B4-BE49-F238E27FC236}">
                    <a16:creationId xmlns:a16="http://schemas.microsoft.com/office/drawing/2014/main" id="{65F88BD2-BA5C-446B-A471-DA10F7542CDF}"/>
                  </a:ext>
                </a:extLst>
              </p:cNvPr>
              <p:cNvSpPr/>
              <p:nvPr/>
            </p:nvSpPr>
            <p:spPr>
              <a:xfrm>
                <a:off x="9504386" y="4690927"/>
                <a:ext cx="1505221" cy="1364647"/>
              </a:xfrm>
              <a:custGeom>
                <a:avLst/>
                <a:gdLst>
                  <a:gd name="connsiteX0" fmla="*/ 1310185 w 1488020"/>
                  <a:gd name="connsiteY0" fmla="*/ 0 h 996287"/>
                  <a:gd name="connsiteX1" fmla="*/ 1419367 w 1488020"/>
                  <a:gd name="connsiteY1" fmla="*/ 68239 h 996287"/>
                  <a:gd name="connsiteX2" fmla="*/ 1487606 w 1488020"/>
                  <a:gd name="connsiteY2" fmla="*/ 259308 h 996287"/>
                  <a:gd name="connsiteX3" fmla="*/ 1442113 w 1488020"/>
                  <a:gd name="connsiteY3" fmla="*/ 473123 h 996287"/>
                  <a:gd name="connsiteX4" fmla="*/ 1328382 w 1488020"/>
                  <a:gd name="connsiteY4" fmla="*/ 655093 h 996287"/>
                  <a:gd name="connsiteX5" fmla="*/ 1173708 w 1488020"/>
                  <a:gd name="connsiteY5" fmla="*/ 709684 h 996287"/>
                  <a:gd name="connsiteX6" fmla="*/ 1014484 w 1488020"/>
                  <a:gd name="connsiteY6" fmla="*/ 664191 h 996287"/>
                  <a:gd name="connsiteX7" fmla="*/ 686937 w 1488020"/>
                  <a:gd name="connsiteY7" fmla="*/ 532263 h 996287"/>
                  <a:gd name="connsiteX8" fmla="*/ 482221 w 1488020"/>
                  <a:gd name="connsiteY8" fmla="*/ 454926 h 996287"/>
                  <a:gd name="connsiteX9" fmla="*/ 377588 w 1488020"/>
                  <a:gd name="connsiteY9" fmla="*/ 432179 h 996287"/>
                  <a:gd name="connsiteX10" fmla="*/ 259308 w 1488020"/>
                  <a:gd name="connsiteY10" fmla="*/ 441278 h 996287"/>
                  <a:gd name="connsiteX11" fmla="*/ 122830 w 1488020"/>
                  <a:gd name="connsiteY11" fmla="*/ 504968 h 996287"/>
                  <a:gd name="connsiteX12" fmla="*/ 31845 w 1488020"/>
                  <a:gd name="connsiteY12" fmla="*/ 650544 h 996287"/>
                  <a:gd name="connsiteX13" fmla="*/ 0 w 1488020"/>
                  <a:gd name="connsiteY13" fmla="*/ 805218 h 996287"/>
                  <a:gd name="connsiteX14" fmla="*/ 31845 w 1488020"/>
                  <a:gd name="connsiteY14" fmla="*/ 996287 h 996287"/>
                  <a:gd name="connsiteX0" fmla="*/ 1336830 w 1514665"/>
                  <a:gd name="connsiteY0" fmla="*/ 0 h 1351646"/>
                  <a:gd name="connsiteX1" fmla="*/ 1446012 w 1514665"/>
                  <a:gd name="connsiteY1" fmla="*/ 68239 h 1351646"/>
                  <a:gd name="connsiteX2" fmla="*/ 1514251 w 1514665"/>
                  <a:gd name="connsiteY2" fmla="*/ 259308 h 1351646"/>
                  <a:gd name="connsiteX3" fmla="*/ 1468758 w 1514665"/>
                  <a:gd name="connsiteY3" fmla="*/ 473123 h 1351646"/>
                  <a:gd name="connsiteX4" fmla="*/ 1355027 w 1514665"/>
                  <a:gd name="connsiteY4" fmla="*/ 655093 h 1351646"/>
                  <a:gd name="connsiteX5" fmla="*/ 1200353 w 1514665"/>
                  <a:gd name="connsiteY5" fmla="*/ 709684 h 1351646"/>
                  <a:gd name="connsiteX6" fmla="*/ 1041129 w 1514665"/>
                  <a:gd name="connsiteY6" fmla="*/ 664191 h 1351646"/>
                  <a:gd name="connsiteX7" fmla="*/ 713582 w 1514665"/>
                  <a:gd name="connsiteY7" fmla="*/ 532263 h 1351646"/>
                  <a:gd name="connsiteX8" fmla="*/ 508866 w 1514665"/>
                  <a:gd name="connsiteY8" fmla="*/ 454926 h 1351646"/>
                  <a:gd name="connsiteX9" fmla="*/ 404233 w 1514665"/>
                  <a:gd name="connsiteY9" fmla="*/ 432179 h 1351646"/>
                  <a:gd name="connsiteX10" fmla="*/ 285953 w 1514665"/>
                  <a:gd name="connsiteY10" fmla="*/ 441278 h 1351646"/>
                  <a:gd name="connsiteX11" fmla="*/ 149475 w 1514665"/>
                  <a:gd name="connsiteY11" fmla="*/ 504968 h 1351646"/>
                  <a:gd name="connsiteX12" fmla="*/ 58490 w 1514665"/>
                  <a:gd name="connsiteY12" fmla="*/ 650544 h 1351646"/>
                  <a:gd name="connsiteX13" fmla="*/ 26645 w 1514665"/>
                  <a:gd name="connsiteY13" fmla="*/ 805218 h 1351646"/>
                  <a:gd name="connsiteX14" fmla="*/ 461519 w 1514665"/>
                  <a:gd name="connsiteY14" fmla="*/ 1351646 h 1351646"/>
                  <a:gd name="connsiteX0" fmla="*/ 1336830 w 1514665"/>
                  <a:gd name="connsiteY0" fmla="*/ 0 h 1351646"/>
                  <a:gd name="connsiteX1" fmla="*/ 1446012 w 1514665"/>
                  <a:gd name="connsiteY1" fmla="*/ 68239 h 1351646"/>
                  <a:gd name="connsiteX2" fmla="*/ 1514251 w 1514665"/>
                  <a:gd name="connsiteY2" fmla="*/ 259308 h 1351646"/>
                  <a:gd name="connsiteX3" fmla="*/ 1468758 w 1514665"/>
                  <a:gd name="connsiteY3" fmla="*/ 473123 h 1351646"/>
                  <a:gd name="connsiteX4" fmla="*/ 1355027 w 1514665"/>
                  <a:gd name="connsiteY4" fmla="*/ 655093 h 1351646"/>
                  <a:gd name="connsiteX5" fmla="*/ 1200353 w 1514665"/>
                  <a:gd name="connsiteY5" fmla="*/ 709684 h 1351646"/>
                  <a:gd name="connsiteX6" fmla="*/ 1041129 w 1514665"/>
                  <a:gd name="connsiteY6" fmla="*/ 664191 h 1351646"/>
                  <a:gd name="connsiteX7" fmla="*/ 713582 w 1514665"/>
                  <a:gd name="connsiteY7" fmla="*/ 532263 h 1351646"/>
                  <a:gd name="connsiteX8" fmla="*/ 508866 w 1514665"/>
                  <a:gd name="connsiteY8" fmla="*/ 454926 h 1351646"/>
                  <a:gd name="connsiteX9" fmla="*/ 404233 w 1514665"/>
                  <a:gd name="connsiteY9" fmla="*/ 432179 h 1351646"/>
                  <a:gd name="connsiteX10" fmla="*/ 285953 w 1514665"/>
                  <a:gd name="connsiteY10" fmla="*/ 441278 h 1351646"/>
                  <a:gd name="connsiteX11" fmla="*/ 149475 w 1514665"/>
                  <a:gd name="connsiteY11" fmla="*/ 504968 h 1351646"/>
                  <a:gd name="connsiteX12" fmla="*/ 58490 w 1514665"/>
                  <a:gd name="connsiteY12" fmla="*/ 650544 h 1351646"/>
                  <a:gd name="connsiteX13" fmla="*/ 26645 w 1514665"/>
                  <a:gd name="connsiteY13" fmla="*/ 805218 h 1351646"/>
                  <a:gd name="connsiteX14" fmla="*/ 461519 w 1514665"/>
                  <a:gd name="connsiteY14" fmla="*/ 1351646 h 1351646"/>
                  <a:gd name="connsiteX0" fmla="*/ 1309813 w 1487648"/>
                  <a:gd name="connsiteY0" fmla="*/ 0 h 1351646"/>
                  <a:gd name="connsiteX1" fmla="*/ 1418995 w 1487648"/>
                  <a:gd name="connsiteY1" fmla="*/ 68239 h 1351646"/>
                  <a:gd name="connsiteX2" fmla="*/ 1487234 w 1487648"/>
                  <a:gd name="connsiteY2" fmla="*/ 259308 h 1351646"/>
                  <a:gd name="connsiteX3" fmla="*/ 1441741 w 1487648"/>
                  <a:gd name="connsiteY3" fmla="*/ 473123 h 1351646"/>
                  <a:gd name="connsiteX4" fmla="*/ 1328010 w 1487648"/>
                  <a:gd name="connsiteY4" fmla="*/ 655093 h 1351646"/>
                  <a:gd name="connsiteX5" fmla="*/ 1173336 w 1487648"/>
                  <a:gd name="connsiteY5" fmla="*/ 709684 h 1351646"/>
                  <a:gd name="connsiteX6" fmla="*/ 1014112 w 1487648"/>
                  <a:gd name="connsiteY6" fmla="*/ 664191 h 1351646"/>
                  <a:gd name="connsiteX7" fmla="*/ 686565 w 1487648"/>
                  <a:gd name="connsiteY7" fmla="*/ 532263 h 1351646"/>
                  <a:gd name="connsiteX8" fmla="*/ 481849 w 1487648"/>
                  <a:gd name="connsiteY8" fmla="*/ 454926 h 1351646"/>
                  <a:gd name="connsiteX9" fmla="*/ 377216 w 1487648"/>
                  <a:gd name="connsiteY9" fmla="*/ 432179 h 1351646"/>
                  <a:gd name="connsiteX10" fmla="*/ 258936 w 1487648"/>
                  <a:gd name="connsiteY10" fmla="*/ 441278 h 1351646"/>
                  <a:gd name="connsiteX11" fmla="*/ 122458 w 1487648"/>
                  <a:gd name="connsiteY11" fmla="*/ 504968 h 1351646"/>
                  <a:gd name="connsiteX12" fmla="*/ 31473 w 1487648"/>
                  <a:gd name="connsiteY12" fmla="*/ 650544 h 1351646"/>
                  <a:gd name="connsiteX13" fmla="*/ 34297 w 1487648"/>
                  <a:gd name="connsiteY13" fmla="*/ 1013233 h 1351646"/>
                  <a:gd name="connsiteX14" fmla="*/ 434502 w 1487648"/>
                  <a:gd name="connsiteY14" fmla="*/ 1351646 h 1351646"/>
                  <a:gd name="connsiteX0" fmla="*/ 1300407 w 1478242"/>
                  <a:gd name="connsiteY0" fmla="*/ 0 h 1351646"/>
                  <a:gd name="connsiteX1" fmla="*/ 1409589 w 1478242"/>
                  <a:gd name="connsiteY1" fmla="*/ 68239 h 1351646"/>
                  <a:gd name="connsiteX2" fmla="*/ 1477828 w 1478242"/>
                  <a:gd name="connsiteY2" fmla="*/ 259308 h 1351646"/>
                  <a:gd name="connsiteX3" fmla="*/ 1432335 w 1478242"/>
                  <a:gd name="connsiteY3" fmla="*/ 473123 h 1351646"/>
                  <a:gd name="connsiteX4" fmla="*/ 1318604 w 1478242"/>
                  <a:gd name="connsiteY4" fmla="*/ 655093 h 1351646"/>
                  <a:gd name="connsiteX5" fmla="*/ 1163930 w 1478242"/>
                  <a:gd name="connsiteY5" fmla="*/ 709684 h 1351646"/>
                  <a:gd name="connsiteX6" fmla="*/ 1004706 w 1478242"/>
                  <a:gd name="connsiteY6" fmla="*/ 664191 h 1351646"/>
                  <a:gd name="connsiteX7" fmla="*/ 677159 w 1478242"/>
                  <a:gd name="connsiteY7" fmla="*/ 532263 h 1351646"/>
                  <a:gd name="connsiteX8" fmla="*/ 472443 w 1478242"/>
                  <a:gd name="connsiteY8" fmla="*/ 454926 h 1351646"/>
                  <a:gd name="connsiteX9" fmla="*/ 367810 w 1478242"/>
                  <a:gd name="connsiteY9" fmla="*/ 432179 h 1351646"/>
                  <a:gd name="connsiteX10" fmla="*/ 249530 w 1478242"/>
                  <a:gd name="connsiteY10" fmla="*/ 441278 h 1351646"/>
                  <a:gd name="connsiteX11" fmla="*/ 113052 w 1478242"/>
                  <a:gd name="connsiteY11" fmla="*/ 504968 h 1351646"/>
                  <a:gd name="connsiteX12" fmla="*/ 22067 w 1478242"/>
                  <a:gd name="connsiteY12" fmla="*/ 650544 h 1351646"/>
                  <a:gd name="connsiteX13" fmla="*/ 24891 w 1478242"/>
                  <a:gd name="connsiteY13" fmla="*/ 1013233 h 1351646"/>
                  <a:gd name="connsiteX14" fmla="*/ 425096 w 1478242"/>
                  <a:gd name="connsiteY14" fmla="*/ 1351646 h 1351646"/>
                  <a:gd name="connsiteX0" fmla="*/ 1327386 w 1505221"/>
                  <a:gd name="connsiteY0" fmla="*/ 0 h 1351646"/>
                  <a:gd name="connsiteX1" fmla="*/ 1436568 w 1505221"/>
                  <a:gd name="connsiteY1" fmla="*/ 68239 h 1351646"/>
                  <a:gd name="connsiteX2" fmla="*/ 1504807 w 1505221"/>
                  <a:gd name="connsiteY2" fmla="*/ 259308 h 1351646"/>
                  <a:gd name="connsiteX3" fmla="*/ 1459314 w 1505221"/>
                  <a:gd name="connsiteY3" fmla="*/ 473123 h 1351646"/>
                  <a:gd name="connsiteX4" fmla="*/ 1345583 w 1505221"/>
                  <a:gd name="connsiteY4" fmla="*/ 655093 h 1351646"/>
                  <a:gd name="connsiteX5" fmla="*/ 1190909 w 1505221"/>
                  <a:gd name="connsiteY5" fmla="*/ 709684 h 1351646"/>
                  <a:gd name="connsiteX6" fmla="*/ 1031685 w 1505221"/>
                  <a:gd name="connsiteY6" fmla="*/ 664191 h 1351646"/>
                  <a:gd name="connsiteX7" fmla="*/ 704138 w 1505221"/>
                  <a:gd name="connsiteY7" fmla="*/ 532263 h 1351646"/>
                  <a:gd name="connsiteX8" fmla="*/ 499422 w 1505221"/>
                  <a:gd name="connsiteY8" fmla="*/ 454926 h 1351646"/>
                  <a:gd name="connsiteX9" fmla="*/ 394789 w 1505221"/>
                  <a:gd name="connsiteY9" fmla="*/ 432179 h 1351646"/>
                  <a:gd name="connsiteX10" fmla="*/ 276509 w 1505221"/>
                  <a:gd name="connsiteY10" fmla="*/ 441278 h 1351646"/>
                  <a:gd name="connsiteX11" fmla="*/ 140031 w 1505221"/>
                  <a:gd name="connsiteY11" fmla="*/ 504968 h 1351646"/>
                  <a:gd name="connsiteX12" fmla="*/ 49046 w 1505221"/>
                  <a:gd name="connsiteY12" fmla="*/ 650544 h 1351646"/>
                  <a:gd name="connsiteX13" fmla="*/ 17200 w 1505221"/>
                  <a:gd name="connsiteY13" fmla="*/ 935227 h 1351646"/>
                  <a:gd name="connsiteX14" fmla="*/ 452075 w 1505221"/>
                  <a:gd name="connsiteY14" fmla="*/ 1351646 h 1351646"/>
                  <a:gd name="connsiteX0" fmla="*/ 1327386 w 1505221"/>
                  <a:gd name="connsiteY0" fmla="*/ 0 h 1351646"/>
                  <a:gd name="connsiteX1" fmla="*/ 1436568 w 1505221"/>
                  <a:gd name="connsiteY1" fmla="*/ 68239 h 1351646"/>
                  <a:gd name="connsiteX2" fmla="*/ 1504807 w 1505221"/>
                  <a:gd name="connsiteY2" fmla="*/ 259308 h 1351646"/>
                  <a:gd name="connsiteX3" fmla="*/ 1459314 w 1505221"/>
                  <a:gd name="connsiteY3" fmla="*/ 473123 h 1351646"/>
                  <a:gd name="connsiteX4" fmla="*/ 1345583 w 1505221"/>
                  <a:gd name="connsiteY4" fmla="*/ 655093 h 1351646"/>
                  <a:gd name="connsiteX5" fmla="*/ 1190909 w 1505221"/>
                  <a:gd name="connsiteY5" fmla="*/ 709684 h 1351646"/>
                  <a:gd name="connsiteX6" fmla="*/ 1031685 w 1505221"/>
                  <a:gd name="connsiteY6" fmla="*/ 664191 h 1351646"/>
                  <a:gd name="connsiteX7" fmla="*/ 704138 w 1505221"/>
                  <a:gd name="connsiteY7" fmla="*/ 532263 h 1351646"/>
                  <a:gd name="connsiteX8" fmla="*/ 499422 w 1505221"/>
                  <a:gd name="connsiteY8" fmla="*/ 454926 h 1351646"/>
                  <a:gd name="connsiteX9" fmla="*/ 394789 w 1505221"/>
                  <a:gd name="connsiteY9" fmla="*/ 432179 h 1351646"/>
                  <a:gd name="connsiteX10" fmla="*/ 276509 w 1505221"/>
                  <a:gd name="connsiteY10" fmla="*/ 441278 h 1351646"/>
                  <a:gd name="connsiteX11" fmla="*/ 140031 w 1505221"/>
                  <a:gd name="connsiteY11" fmla="*/ 504968 h 1351646"/>
                  <a:gd name="connsiteX12" fmla="*/ 49046 w 1505221"/>
                  <a:gd name="connsiteY12" fmla="*/ 650544 h 1351646"/>
                  <a:gd name="connsiteX13" fmla="*/ 17200 w 1505221"/>
                  <a:gd name="connsiteY13" fmla="*/ 935227 h 1351646"/>
                  <a:gd name="connsiteX14" fmla="*/ 452075 w 1505221"/>
                  <a:gd name="connsiteY14" fmla="*/ 1351646 h 1351646"/>
                  <a:gd name="connsiteX0" fmla="*/ 1275382 w 1505221"/>
                  <a:gd name="connsiteY0" fmla="*/ 0 h 1364647"/>
                  <a:gd name="connsiteX1" fmla="*/ 1436568 w 1505221"/>
                  <a:gd name="connsiteY1" fmla="*/ 81240 h 1364647"/>
                  <a:gd name="connsiteX2" fmla="*/ 1504807 w 1505221"/>
                  <a:gd name="connsiteY2" fmla="*/ 272309 h 1364647"/>
                  <a:gd name="connsiteX3" fmla="*/ 1459314 w 1505221"/>
                  <a:gd name="connsiteY3" fmla="*/ 486124 h 1364647"/>
                  <a:gd name="connsiteX4" fmla="*/ 1345583 w 1505221"/>
                  <a:gd name="connsiteY4" fmla="*/ 668094 h 1364647"/>
                  <a:gd name="connsiteX5" fmla="*/ 1190909 w 1505221"/>
                  <a:gd name="connsiteY5" fmla="*/ 722685 h 1364647"/>
                  <a:gd name="connsiteX6" fmla="*/ 1031685 w 1505221"/>
                  <a:gd name="connsiteY6" fmla="*/ 677192 h 1364647"/>
                  <a:gd name="connsiteX7" fmla="*/ 704138 w 1505221"/>
                  <a:gd name="connsiteY7" fmla="*/ 545264 h 1364647"/>
                  <a:gd name="connsiteX8" fmla="*/ 499422 w 1505221"/>
                  <a:gd name="connsiteY8" fmla="*/ 467927 h 1364647"/>
                  <a:gd name="connsiteX9" fmla="*/ 394789 w 1505221"/>
                  <a:gd name="connsiteY9" fmla="*/ 445180 h 1364647"/>
                  <a:gd name="connsiteX10" fmla="*/ 276509 w 1505221"/>
                  <a:gd name="connsiteY10" fmla="*/ 454279 h 1364647"/>
                  <a:gd name="connsiteX11" fmla="*/ 140031 w 1505221"/>
                  <a:gd name="connsiteY11" fmla="*/ 517969 h 1364647"/>
                  <a:gd name="connsiteX12" fmla="*/ 49046 w 1505221"/>
                  <a:gd name="connsiteY12" fmla="*/ 663545 h 1364647"/>
                  <a:gd name="connsiteX13" fmla="*/ 17200 w 1505221"/>
                  <a:gd name="connsiteY13" fmla="*/ 948228 h 1364647"/>
                  <a:gd name="connsiteX14" fmla="*/ 452075 w 1505221"/>
                  <a:gd name="connsiteY14" fmla="*/ 1364647 h 136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5221" h="1364647">
                    <a:moveTo>
                      <a:pt x="1275382" y="0"/>
                    </a:moveTo>
                    <a:cubicBezTo>
                      <a:pt x="1315188" y="12510"/>
                      <a:pt x="1398331" y="35855"/>
                      <a:pt x="1436568" y="81240"/>
                    </a:cubicBezTo>
                    <a:cubicBezTo>
                      <a:pt x="1474805" y="126625"/>
                      <a:pt x="1501016" y="204828"/>
                      <a:pt x="1504807" y="272309"/>
                    </a:cubicBezTo>
                    <a:cubicBezTo>
                      <a:pt x="1508598" y="339790"/>
                      <a:pt x="1485851" y="420160"/>
                      <a:pt x="1459314" y="486124"/>
                    </a:cubicBezTo>
                    <a:cubicBezTo>
                      <a:pt x="1432777" y="552088"/>
                      <a:pt x="1390317" y="628667"/>
                      <a:pt x="1345583" y="668094"/>
                    </a:cubicBezTo>
                    <a:cubicBezTo>
                      <a:pt x="1300849" y="707521"/>
                      <a:pt x="1243225" y="721169"/>
                      <a:pt x="1190909" y="722685"/>
                    </a:cubicBezTo>
                    <a:cubicBezTo>
                      <a:pt x="1138593" y="724201"/>
                      <a:pt x="1112813" y="706762"/>
                      <a:pt x="1031685" y="677192"/>
                    </a:cubicBezTo>
                    <a:cubicBezTo>
                      <a:pt x="950556" y="647622"/>
                      <a:pt x="792848" y="580141"/>
                      <a:pt x="704138" y="545264"/>
                    </a:cubicBezTo>
                    <a:cubicBezTo>
                      <a:pt x="615428" y="510387"/>
                      <a:pt x="550980" y="484608"/>
                      <a:pt x="499422" y="467927"/>
                    </a:cubicBezTo>
                    <a:cubicBezTo>
                      <a:pt x="447864" y="451246"/>
                      <a:pt x="431941" y="447455"/>
                      <a:pt x="394789" y="445180"/>
                    </a:cubicBezTo>
                    <a:cubicBezTo>
                      <a:pt x="357637" y="442905"/>
                      <a:pt x="318969" y="442147"/>
                      <a:pt x="276509" y="454279"/>
                    </a:cubicBezTo>
                    <a:cubicBezTo>
                      <a:pt x="234049" y="466411"/>
                      <a:pt x="177941" y="483091"/>
                      <a:pt x="140031" y="517969"/>
                    </a:cubicBezTo>
                    <a:cubicBezTo>
                      <a:pt x="102120" y="552847"/>
                      <a:pt x="69518" y="591835"/>
                      <a:pt x="49046" y="663545"/>
                    </a:cubicBezTo>
                    <a:cubicBezTo>
                      <a:pt x="28574" y="735255"/>
                      <a:pt x="-28304" y="762039"/>
                      <a:pt x="17200" y="948228"/>
                    </a:cubicBezTo>
                    <a:cubicBezTo>
                      <a:pt x="62704" y="1134417"/>
                      <a:pt x="163133" y="1228586"/>
                      <a:pt x="452075" y="1364647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9" name="Freeform: Shape 728">
                <a:extLst>
                  <a:ext uri="{FF2B5EF4-FFF2-40B4-BE49-F238E27FC236}">
                    <a16:creationId xmlns:a16="http://schemas.microsoft.com/office/drawing/2014/main" id="{B98C39DA-E89C-4860-8865-BB46E371BEF9}"/>
                  </a:ext>
                </a:extLst>
              </p:cNvPr>
              <p:cNvSpPr/>
              <p:nvPr/>
            </p:nvSpPr>
            <p:spPr>
              <a:xfrm>
                <a:off x="10418156" y="4913194"/>
                <a:ext cx="1046135" cy="1160578"/>
              </a:xfrm>
              <a:custGeom>
                <a:avLst/>
                <a:gdLst>
                  <a:gd name="connsiteX0" fmla="*/ 391236 w 764447"/>
                  <a:gd name="connsiteY0" fmla="*/ 0 h 805218"/>
                  <a:gd name="connsiteX1" fmla="*/ 568656 w 764447"/>
                  <a:gd name="connsiteY1" fmla="*/ 63690 h 805218"/>
                  <a:gd name="connsiteX2" fmla="*/ 727880 w 764447"/>
                  <a:gd name="connsiteY2" fmla="*/ 236561 h 805218"/>
                  <a:gd name="connsiteX3" fmla="*/ 764274 w 764447"/>
                  <a:gd name="connsiteY3" fmla="*/ 418531 h 805218"/>
                  <a:gd name="connsiteX4" fmla="*/ 736979 w 764447"/>
                  <a:gd name="connsiteY4" fmla="*/ 636896 h 805218"/>
                  <a:gd name="connsiteX5" fmla="*/ 641445 w 764447"/>
                  <a:gd name="connsiteY5" fmla="*/ 723331 h 805218"/>
                  <a:gd name="connsiteX6" fmla="*/ 527713 w 764447"/>
                  <a:gd name="connsiteY6" fmla="*/ 732430 h 805218"/>
                  <a:gd name="connsiteX7" fmla="*/ 268406 w 764447"/>
                  <a:gd name="connsiteY7" fmla="*/ 700585 h 805218"/>
                  <a:gd name="connsiteX8" fmla="*/ 86436 w 764447"/>
                  <a:gd name="connsiteY8" fmla="*/ 718782 h 805218"/>
                  <a:gd name="connsiteX9" fmla="*/ 0 w 764447"/>
                  <a:gd name="connsiteY9" fmla="*/ 805218 h 805218"/>
                  <a:gd name="connsiteX0" fmla="*/ 659923 w 1033134"/>
                  <a:gd name="connsiteY0" fmla="*/ 0 h 1164911"/>
                  <a:gd name="connsiteX1" fmla="*/ 837343 w 1033134"/>
                  <a:gd name="connsiteY1" fmla="*/ 63690 h 1164911"/>
                  <a:gd name="connsiteX2" fmla="*/ 996567 w 1033134"/>
                  <a:gd name="connsiteY2" fmla="*/ 236561 h 1164911"/>
                  <a:gd name="connsiteX3" fmla="*/ 1032961 w 1033134"/>
                  <a:gd name="connsiteY3" fmla="*/ 418531 h 1164911"/>
                  <a:gd name="connsiteX4" fmla="*/ 1005666 w 1033134"/>
                  <a:gd name="connsiteY4" fmla="*/ 636896 h 1164911"/>
                  <a:gd name="connsiteX5" fmla="*/ 910132 w 1033134"/>
                  <a:gd name="connsiteY5" fmla="*/ 723331 h 1164911"/>
                  <a:gd name="connsiteX6" fmla="*/ 796400 w 1033134"/>
                  <a:gd name="connsiteY6" fmla="*/ 732430 h 1164911"/>
                  <a:gd name="connsiteX7" fmla="*/ 537093 w 1033134"/>
                  <a:gd name="connsiteY7" fmla="*/ 700585 h 1164911"/>
                  <a:gd name="connsiteX8" fmla="*/ 355123 w 1033134"/>
                  <a:gd name="connsiteY8" fmla="*/ 718782 h 1164911"/>
                  <a:gd name="connsiteX9" fmla="*/ 0 w 1033134"/>
                  <a:gd name="connsiteY9" fmla="*/ 1164911 h 1164911"/>
                  <a:gd name="connsiteX0" fmla="*/ 672924 w 1046135"/>
                  <a:gd name="connsiteY0" fmla="*/ 0 h 1195247"/>
                  <a:gd name="connsiteX1" fmla="*/ 850344 w 1046135"/>
                  <a:gd name="connsiteY1" fmla="*/ 63690 h 1195247"/>
                  <a:gd name="connsiteX2" fmla="*/ 1009568 w 1046135"/>
                  <a:gd name="connsiteY2" fmla="*/ 236561 h 1195247"/>
                  <a:gd name="connsiteX3" fmla="*/ 1045962 w 1046135"/>
                  <a:gd name="connsiteY3" fmla="*/ 418531 h 1195247"/>
                  <a:gd name="connsiteX4" fmla="*/ 1018667 w 1046135"/>
                  <a:gd name="connsiteY4" fmla="*/ 636896 h 1195247"/>
                  <a:gd name="connsiteX5" fmla="*/ 923133 w 1046135"/>
                  <a:gd name="connsiteY5" fmla="*/ 723331 h 1195247"/>
                  <a:gd name="connsiteX6" fmla="*/ 809401 w 1046135"/>
                  <a:gd name="connsiteY6" fmla="*/ 732430 h 1195247"/>
                  <a:gd name="connsiteX7" fmla="*/ 550094 w 1046135"/>
                  <a:gd name="connsiteY7" fmla="*/ 700585 h 1195247"/>
                  <a:gd name="connsiteX8" fmla="*/ 368124 w 1046135"/>
                  <a:gd name="connsiteY8" fmla="*/ 718782 h 1195247"/>
                  <a:gd name="connsiteX9" fmla="*/ 0 w 1046135"/>
                  <a:gd name="connsiteY9" fmla="*/ 1195247 h 1195247"/>
                  <a:gd name="connsiteX0" fmla="*/ 672924 w 1046135"/>
                  <a:gd name="connsiteY0" fmla="*/ 0 h 1195247"/>
                  <a:gd name="connsiteX1" fmla="*/ 850344 w 1046135"/>
                  <a:gd name="connsiteY1" fmla="*/ 63690 h 1195247"/>
                  <a:gd name="connsiteX2" fmla="*/ 1009568 w 1046135"/>
                  <a:gd name="connsiteY2" fmla="*/ 236561 h 1195247"/>
                  <a:gd name="connsiteX3" fmla="*/ 1045962 w 1046135"/>
                  <a:gd name="connsiteY3" fmla="*/ 418531 h 1195247"/>
                  <a:gd name="connsiteX4" fmla="*/ 1018667 w 1046135"/>
                  <a:gd name="connsiteY4" fmla="*/ 636896 h 1195247"/>
                  <a:gd name="connsiteX5" fmla="*/ 923133 w 1046135"/>
                  <a:gd name="connsiteY5" fmla="*/ 723331 h 1195247"/>
                  <a:gd name="connsiteX6" fmla="*/ 809401 w 1046135"/>
                  <a:gd name="connsiteY6" fmla="*/ 732430 h 1195247"/>
                  <a:gd name="connsiteX7" fmla="*/ 550094 w 1046135"/>
                  <a:gd name="connsiteY7" fmla="*/ 700585 h 1195247"/>
                  <a:gd name="connsiteX8" fmla="*/ 368124 w 1046135"/>
                  <a:gd name="connsiteY8" fmla="*/ 718782 h 1195247"/>
                  <a:gd name="connsiteX9" fmla="*/ 0 w 1046135"/>
                  <a:gd name="connsiteY9" fmla="*/ 1195247 h 1195247"/>
                  <a:gd name="connsiteX0" fmla="*/ 672924 w 1046135"/>
                  <a:gd name="connsiteY0" fmla="*/ 0 h 1160578"/>
                  <a:gd name="connsiteX1" fmla="*/ 850344 w 1046135"/>
                  <a:gd name="connsiteY1" fmla="*/ 63690 h 1160578"/>
                  <a:gd name="connsiteX2" fmla="*/ 1009568 w 1046135"/>
                  <a:gd name="connsiteY2" fmla="*/ 236561 h 1160578"/>
                  <a:gd name="connsiteX3" fmla="*/ 1045962 w 1046135"/>
                  <a:gd name="connsiteY3" fmla="*/ 418531 h 1160578"/>
                  <a:gd name="connsiteX4" fmla="*/ 1018667 w 1046135"/>
                  <a:gd name="connsiteY4" fmla="*/ 636896 h 1160578"/>
                  <a:gd name="connsiteX5" fmla="*/ 923133 w 1046135"/>
                  <a:gd name="connsiteY5" fmla="*/ 723331 h 1160578"/>
                  <a:gd name="connsiteX6" fmla="*/ 809401 w 1046135"/>
                  <a:gd name="connsiteY6" fmla="*/ 732430 h 1160578"/>
                  <a:gd name="connsiteX7" fmla="*/ 550094 w 1046135"/>
                  <a:gd name="connsiteY7" fmla="*/ 700585 h 1160578"/>
                  <a:gd name="connsiteX8" fmla="*/ 368124 w 1046135"/>
                  <a:gd name="connsiteY8" fmla="*/ 718782 h 1160578"/>
                  <a:gd name="connsiteX9" fmla="*/ 0 w 1046135"/>
                  <a:gd name="connsiteY9" fmla="*/ 1160578 h 1160578"/>
                  <a:gd name="connsiteX0" fmla="*/ 672924 w 1046135"/>
                  <a:gd name="connsiteY0" fmla="*/ 0 h 1160578"/>
                  <a:gd name="connsiteX1" fmla="*/ 850344 w 1046135"/>
                  <a:gd name="connsiteY1" fmla="*/ 63690 h 1160578"/>
                  <a:gd name="connsiteX2" fmla="*/ 1009568 w 1046135"/>
                  <a:gd name="connsiteY2" fmla="*/ 236561 h 1160578"/>
                  <a:gd name="connsiteX3" fmla="*/ 1045962 w 1046135"/>
                  <a:gd name="connsiteY3" fmla="*/ 418531 h 1160578"/>
                  <a:gd name="connsiteX4" fmla="*/ 1018667 w 1046135"/>
                  <a:gd name="connsiteY4" fmla="*/ 636896 h 1160578"/>
                  <a:gd name="connsiteX5" fmla="*/ 923133 w 1046135"/>
                  <a:gd name="connsiteY5" fmla="*/ 723331 h 1160578"/>
                  <a:gd name="connsiteX6" fmla="*/ 809401 w 1046135"/>
                  <a:gd name="connsiteY6" fmla="*/ 732430 h 1160578"/>
                  <a:gd name="connsiteX7" fmla="*/ 550094 w 1046135"/>
                  <a:gd name="connsiteY7" fmla="*/ 700585 h 1160578"/>
                  <a:gd name="connsiteX8" fmla="*/ 290118 w 1046135"/>
                  <a:gd name="connsiteY8" fmla="*/ 801122 h 1160578"/>
                  <a:gd name="connsiteX9" fmla="*/ 0 w 1046135"/>
                  <a:gd name="connsiteY9" fmla="*/ 1160578 h 1160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6135" h="1160578">
                    <a:moveTo>
                      <a:pt x="672924" y="0"/>
                    </a:moveTo>
                    <a:cubicBezTo>
                      <a:pt x="733580" y="12131"/>
                      <a:pt x="794237" y="24263"/>
                      <a:pt x="850344" y="63690"/>
                    </a:cubicBezTo>
                    <a:cubicBezTo>
                      <a:pt x="906451" y="103117"/>
                      <a:pt x="976965" y="177421"/>
                      <a:pt x="1009568" y="236561"/>
                    </a:cubicBezTo>
                    <a:cubicBezTo>
                      <a:pt x="1042171" y="295701"/>
                      <a:pt x="1044446" y="351809"/>
                      <a:pt x="1045962" y="418531"/>
                    </a:cubicBezTo>
                    <a:cubicBezTo>
                      <a:pt x="1047478" y="485253"/>
                      <a:pt x="1039139" y="586096"/>
                      <a:pt x="1018667" y="636896"/>
                    </a:cubicBezTo>
                    <a:cubicBezTo>
                      <a:pt x="998196" y="687696"/>
                      <a:pt x="958011" y="707409"/>
                      <a:pt x="923133" y="723331"/>
                    </a:cubicBezTo>
                    <a:cubicBezTo>
                      <a:pt x="888255" y="739253"/>
                      <a:pt x="871574" y="736221"/>
                      <a:pt x="809401" y="732430"/>
                    </a:cubicBezTo>
                    <a:cubicBezTo>
                      <a:pt x="747228" y="728639"/>
                      <a:pt x="636641" y="689136"/>
                      <a:pt x="550094" y="700585"/>
                    </a:cubicBezTo>
                    <a:cubicBezTo>
                      <a:pt x="463547" y="712034"/>
                      <a:pt x="381800" y="724457"/>
                      <a:pt x="290118" y="801122"/>
                    </a:cubicBezTo>
                    <a:cubicBezTo>
                      <a:pt x="198436" y="877787"/>
                      <a:pt x="254868" y="991736"/>
                      <a:pt x="0" y="1160578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0" name="Freeform: Shape 729">
                <a:extLst>
                  <a:ext uri="{FF2B5EF4-FFF2-40B4-BE49-F238E27FC236}">
                    <a16:creationId xmlns:a16="http://schemas.microsoft.com/office/drawing/2014/main" id="{99726564-D685-4EB4-A597-D0F405A682A4}"/>
                  </a:ext>
                </a:extLst>
              </p:cNvPr>
              <p:cNvSpPr/>
              <p:nvPr/>
            </p:nvSpPr>
            <p:spPr>
              <a:xfrm>
                <a:off x="9350965" y="4622054"/>
                <a:ext cx="1129221" cy="1282490"/>
              </a:xfrm>
              <a:custGeom>
                <a:avLst/>
                <a:gdLst>
                  <a:gd name="connsiteX0" fmla="*/ 1080767 w 1080767"/>
                  <a:gd name="connsiteY0" fmla="*/ 9361 h 1087534"/>
                  <a:gd name="connsiteX1" fmla="*/ 798713 w 1080767"/>
                  <a:gd name="connsiteY1" fmla="*/ 4811 h 1087534"/>
                  <a:gd name="connsiteX2" fmla="*/ 507561 w 1080767"/>
                  <a:gd name="connsiteY2" fmla="*/ 68501 h 1087534"/>
                  <a:gd name="connsiteX3" fmla="*/ 334689 w 1080767"/>
                  <a:gd name="connsiteY3" fmla="*/ 159486 h 1087534"/>
                  <a:gd name="connsiteX4" fmla="*/ 166367 w 1080767"/>
                  <a:gd name="connsiteY4" fmla="*/ 359653 h 1087534"/>
                  <a:gd name="connsiteX5" fmla="*/ 52636 w 1080767"/>
                  <a:gd name="connsiteY5" fmla="*/ 614411 h 1087534"/>
                  <a:gd name="connsiteX6" fmla="*/ 2594 w 1080767"/>
                  <a:gd name="connsiteY6" fmla="*/ 814578 h 1087534"/>
                  <a:gd name="connsiteX7" fmla="*/ 7143 w 1080767"/>
                  <a:gd name="connsiteY7" fmla="*/ 955605 h 1087534"/>
                  <a:gd name="connsiteX8" fmla="*/ 7143 w 1080767"/>
                  <a:gd name="connsiteY8" fmla="*/ 1087534 h 1087534"/>
                  <a:gd name="connsiteX0" fmla="*/ 1086625 w 1086625"/>
                  <a:gd name="connsiteY0" fmla="*/ 9361 h 1321551"/>
                  <a:gd name="connsiteX1" fmla="*/ 804571 w 1086625"/>
                  <a:gd name="connsiteY1" fmla="*/ 4811 h 1321551"/>
                  <a:gd name="connsiteX2" fmla="*/ 513419 w 1086625"/>
                  <a:gd name="connsiteY2" fmla="*/ 68501 h 1321551"/>
                  <a:gd name="connsiteX3" fmla="*/ 340547 w 1086625"/>
                  <a:gd name="connsiteY3" fmla="*/ 159486 h 1321551"/>
                  <a:gd name="connsiteX4" fmla="*/ 172225 w 1086625"/>
                  <a:gd name="connsiteY4" fmla="*/ 359653 h 1321551"/>
                  <a:gd name="connsiteX5" fmla="*/ 58494 w 1086625"/>
                  <a:gd name="connsiteY5" fmla="*/ 614411 h 1321551"/>
                  <a:gd name="connsiteX6" fmla="*/ 8452 w 1086625"/>
                  <a:gd name="connsiteY6" fmla="*/ 814578 h 1321551"/>
                  <a:gd name="connsiteX7" fmla="*/ 13001 w 1086625"/>
                  <a:gd name="connsiteY7" fmla="*/ 955605 h 1321551"/>
                  <a:gd name="connsiteX8" fmla="*/ 0 w 1086625"/>
                  <a:gd name="connsiteY8" fmla="*/ 1321551 h 1321551"/>
                  <a:gd name="connsiteX0" fmla="*/ 1095292 w 1095292"/>
                  <a:gd name="connsiteY0" fmla="*/ 9361 h 1278215"/>
                  <a:gd name="connsiteX1" fmla="*/ 813238 w 1095292"/>
                  <a:gd name="connsiteY1" fmla="*/ 4811 h 1278215"/>
                  <a:gd name="connsiteX2" fmla="*/ 522086 w 1095292"/>
                  <a:gd name="connsiteY2" fmla="*/ 68501 h 1278215"/>
                  <a:gd name="connsiteX3" fmla="*/ 349214 w 1095292"/>
                  <a:gd name="connsiteY3" fmla="*/ 159486 h 1278215"/>
                  <a:gd name="connsiteX4" fmla="*/ 180892 w 1095292"/>
                  <a:gd name="connsiteY4" fmla="*/ 359653 h 1278215"/>
                  <a:gd name="connsiteX5" fmla="*/ 67161 w 1095292"/>
                  <a:gd name="connsiteY5" fmla="*/ 614411 h 1278215"/>
                  <a:gd name="connsiteX6" fmla="*/ 17119 w 1095292"/>
                  <a:gd name="connsiteY6" fmla="*/ 814578 h 1278215"/>
                  <a:gd name="connsiteX7" fmla="*/ 21668 w 1095292"/>
                  <a:gd name="connsiteY7" fmla="*/ 955605 h 1278215"/>
                  <a:gd name="connsiteX8" fmla="*/ 0 w 1095292"/>
                  <a:gd name="connsiteY8" fmla="*/ 1278215 h 1278215"/>
                  <a:gd name="connsiteX0" fmla="*/ 1103219 w 1103219"/>
                  <a:gd name="connsiteY0" fmla="*/ 9361 h 1278215"/>
                  <a:gd name="connsiteX1" fmla="*/ 821165 w 1103219"/>
                  <a:gd name="connsiteY1" fmla="*/ 4811 h 1278215"/>
                  <a:gd name="connsiteX2" fmla="*/ 530013 w 1103219"/>
                  <a:gd name="connsiteY2" fmla="*/ 68501 h 1278215"/>
                  <a:gd name="connsiteX3" fmla="*/ 357141 w 1103219"/>
                  <a:gd name="connsiteY3" fmla="*/ 159486 h 1278215"/>
                  <a:gd name="connsiteX4" fmla="*/ 188819 w 1103219"/>
                  <a:gd name="connsiteY4" fmla="*/ 359653 h 1278215"/>
                  <a:gd name="connsiteX5" fmla="*/ 75088 w 1103219"/>
                  <a:gd name="connsiteY5" fmla="*/ 614411 h 1278215"/>
                  <a:gd name="connsiteX6" fmla="*/ 25046 w 1103219"/>
                  <a:gd name="connsiteY6" fmla="*/ 814578 h 1278215"/>
                  <a:gd name="connsiteX7" fmla="*/ 29595 w 1103219"/>
                  <a:gd name="connsiteY7" fmla="*/ 955605 h 1278215"/>
                  <a:gd name="connsiteX8" fmla="*/ 7927 w 1103219"/>
                  <a:gd name="connsiteY8" fmla="*/ 1278215 h 1278215"/>
                  <a:gd name="connsiteX0" fmla="*/ 1146556 w 1146556"/>
                  <a:gd name="connsiteY0" fmla="*/ 3687 h 1285542"/>
                  <a:gd name="connsiteX1" fmla="*/ 821165 w 1146556"/>
                  <a:gd name="connsiteY1" fmla="*/ 12138 h 1285542"/>
                  <a:gd name="connsiteX2" fmla="*/ 530013 w 1146556"/>
                  <a:gd name="connsiteY2" fmla="*/ 75828 h 1285542"/>
                  <a:gd name="connsiteX3" fmla="*/ 357141 w 1146556"/>
                  <a:gd name="connsiteY3" fmla="*/ 166813 h 1285542"/>
                  <a:gd name="connsiteX4" fmla="*/ 188819 w 1146556"/>
                  <a:gd name="connsiteY4" fmla="*/ 366980 h 1285542"/>
                  <a:gd name="connsiteX5" fmla="*/ 75088 w 1146556"/>
                  <a:gd name="connsiteY5" fmla="*/ 621738 h 1285542"/>
                  <a:gd name="connsiteX6" fmla="*/ 25046 w 1146556"/>
                  <a:gd name="connsiteY6" fmla="*/ 821905 h 1285542"/>
                  <a:gd name="connsiteX7" fmla="*/ 29595 w 1146556"/>
                  <a:gd name="connsiteY7" fmla="*/ 962932 h 1285542"/>
                  <a:gd name="connsiteX8" fmla="*/ 7927 w 1146556"/>
                  <a:gd name="connsiteY8" fmla="*/ 1285542 h 1285542"/>
                  <a:gd name="connsiteX0" fmla="*/ 1146556 w 1146556"/>
                  <a:gd name="connsiteY0" fmla="*/ 3687 h 1285542"/>
                  <a:gd name="connsiteX1" fmla="*/ 821165 w 1146556"/>
                  <a:gd name="connsiteY1" fmla="*/ 12138 h 1285542"/>
                  <a:gd name="connsiteX2" fmla="*/ 530013 w 1146556"/>
                  <a:gd name="connsiteY2" fmla="*/ 75828 h 1285542"/>
                  <a:gd name="connsiteX3" fmla="*/ 357141 w 1146556"/>
                  <a:gd name="connsiteY3" fmla="*/ 166813 h 1285542"/>
                  <a:gd name="connsiteX4" fmla="*/ 188819 w 1146556"/>
                  <a:gd name="connsiteY4" fmla="*/ 366980 h 1285542"/>
                  <a:gd name="connsiteX5" fmla="*/ 75088 w 1146556"/>
                  <a:gd name="connsiteY5" fmla="*/ 621738 h 1285542"/>
                  <a:gd name="connsiteX6" fmla="*/ 25046 w 1146556"/>
                  <a:gd name="connsiteY6" fmla="*/ 821905 h 1285542"/>
                  <a:gd name="connsiteX7" fmla="*/ 29595 w 1146556"/>
                  <a:gd name="connsiteY7" fmla="*/ 962932 h 1285542"/>
                  <a:gd name="connsiteX8" fmla="*/ 7927 w 1146556"/>
                  <a:gd name="connsiteY8" fmla="*/ 1285542 h 1285542"/>
                  <a:gd name="connsiteX0" fmla="*/ 1129221 w 1129221"/>
                  <a:gd name="connsiteY0" fmla="*/ 4969 h 1282490"/>
                  <a:gd name="connsiteX1" fmla="*/ 821165 w 1129221"/>
                  <a:gd name="connsiteY1" fmla="*/ 9086 h 1282490"/>
                  <a:gd name="connsiteX2" fmla="*/ 530013 w 1129221"/>
                  <a:gd name="connsiteY2" fmla="*/ 72776 h 1282490"/>
                  <a:gd name="connsiteX3" fmla="*/ 357141 w 1129221"/>
                  <a:gd name="connsiteY3" fmla="*/ 163761 h 1282490"/>
                  <a:gd name="connsiteX4" fmla="*/ 188819 w 1129221"/>
                  <a:gd name="connsiteY4" fmla="*/ 363928 h 1282490"/>
                  <a:gd name="connsiteX5" fmla="*/ 75088 w 1129221"/>
                  <a:gd name="connsiteY5" fmla="*/ 618686 h 1282490"/>
                  <a:gd name="connsiteX6" fmla="*/ 25046 w 1129221"/>
                  <a:gd name="connsiteY6" fmla="*/ 818853 h 1282490"/>
                  <a:gd name="connsiteX7" fmla="*/ 29595 w 1129221"/>
                  <a:gd name="connsiteY7" fmla="*/ 959880 h 1282490"/>
                  <a:gd name="connsiteX8" fmla="*/ 7927 w 1129221"/>
                  <a:gd name="connsiteY8" fmla="*/ 1282490 h 128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9221" h="1282490">
                    <a:moveTo>
                      <a:pt x="1129221" y="4969"/>
                    </a:moveTo>
                    <a:cubicBezTo>
                      <a:pt x="1035961" y="-2235"/>
                      <a:pt x="921033" y="-2215"/>
                      <a:pt x="821165" y="9086"/>
                    </a:cubicBezTo>
                    <a:cubicBezTo>
                      <a:pt x="721297" y="20387"/>
                      <a:pt x="607350" y="46997"/>
                      <a:pt x="530013" y="72776"/>
                    </a:cubicBezTo>
                    <a:cubicBezTo>
                      <a:pt x="452676" y="98555"/>
                      <a:pt x="414007" y="115236"/>
                      <a:pt x="357141" y="163761"/>
                    </a:cubicBezTo>
                    <a:cubicBezTo>
                      <a:pt x="300275" y="212286"/>
                      <a:pt x="235828" y="288107"/>
                      <a:pt x="188819" y="363928"/>
                    </a:cubicBezTo>
                    <a:cubicBezTo>
                      <a:pt x="141810" y="439749"/>
                      <a:pt x="102383" y="542865"/>
                      <a:pt x="75088" y="618686"/>
                    </a:cubicBezTo>
                    <a:cubicBezTo>
                      <a:pt x="47793" y="694507"/>
                      <a:pt x="32628" y="761987"/>
                      <a:pt x="25046" y="818853"/>
                    </a:cubicBezTo>
                    <a:cubicBezTo>
                      <a:pt x="17464" y="875719"/>
                      <a:pt x="32448" y="882607"/>
                      <a:pt x="29595" y="959880"/>
                    </a:cubicBezTo>
                    <a:cubicBezTo>
                      <a:pt x="26742" y="1037153"/>
                      <a:pt x="-17696" y="1126597"/>
                      <a:pt x="7927" y="128249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1" name="Freeform: Shape 730">
                <a:extLst>
                  <a:ext uri="{FF2B5EF4-FFF2-40B4-BE49-F238E27FC236}">
                    <a16:creationId xmlns:a16="http://schemas.microsoft.com/office/drawing/2014/main" id="{95A2E0A4-219C-4E80-8311-5055DBCD60BF}"/>
                  </a:ext>
                </a:extLst>
              </p:cNvPr>
              <p:cNvSpPr/>
              <p:nvPr/>
            </p:nvSpPr>
            <p:spPr>
              <a:xfrm>
                <a:off x="9267332" y="4776601"/>
                <a:ext cx="2085335" cy="1253402"/>
              </a:xfrm>
              <a:custGeom>
                <a:avLst/>
                <a:gdLst>
                  <a:gd name="connsiteX0" fmla="*/ 67737 w 2058119"/>
                  <a:gd name="connsiteY0" fmla="*/ 923614 h 932712"/>
                  <a:gd name="connsiteX1" fmla="*/ 4047 w 2058119"/>
                  <a:gd name="connsiteY1" fmla="*/ 778038 h 932712"/>
                  <a:gd name="connsiteX2" fmla="*/ 17695 w 2058119"/>
                  <a:gd name="connsiteY2" fmla="*/ 486886 h 932712"/>
                  <a:gd name="connsiteX3" fmla="*/ 108680 w 2058119"/>
                  <a:gd name="connsiteY3" fmla="*/ 241226 h 932712"/>
                  <a:gd name="connsiteX4" fmla="*/ 295199 w 2058119"/>
                  <a:gd name="connsiteY4" fmla="*/ 91100 h 932712"/>
                  <a:gd name="connsiteX5" fmla="*/ 490817 w 2058119"/>
                  <a:gd name="connsiteY5" fmla="*/ 27411 h 932712"/>
                  <a:gd name="connsiteX6" fmla="*/ 850208 w 2058119"/>
                  <a:gd name="connsiteY6" fmla="*/ 115 h 932712"/>
                  <a:gd name="connsiteX7" fmla="*/ 1164107 w 2058119"/>
                  <a:gd name="connsiteY7" fmla="*/ 36509 h 932712"/>
                  <a:gd name="connsiteX8" fmla="*/ 1541695 w 2058119"/>
                  <a:gd name="connsiteY8" fmla="*/ 104748 h 932712"/>
                  <a:gd name="connsiteX9" fmla="*/ 1837396 w 2058119"/>
                  <a:gd name="connsiteY9" fmla="*/ 236677 h 932712"/>
                  <a:gd name="connsiteX10" fmla="*/ 2014817 w 2058119"/>
                  <a:gd name="connsiteY10" fmla="*/ 391351 h 932712"/>
                  <a:gd name="connsiteX11" fmla="*/ 2055761 w 2058119"/>
                  <a:gd name="connsiteY11" fmla="*/ 523280 h 932712"/>
                  <a:gd name="connsiteX12" fmla="*/ 2037564 w 2058119"/>
                  <a:gd name="connsiteY12" fmla="*/ 677954 h 932712"/>
                  <a:gd name="connsiteX13" fmla="*/ 1910184 w 2058119"/>
                  <a:gd name="connsiteY13" fmla="*/ 932712 h 932712"/>
                  <a:gd name="connsiteX0" fmla="*/ 67737 w 2073701"/>
                  <a:gd name="connsiteY0" fmla="*/ 923614 h 1253402"/>
                  <a:gd name="connsiteX1" fmla="*/ 4047 w 2073701"/>
                  <a:gd name="connsiteY1" fmla="*/ 778038 h 1253402"/>
                  <a:gd name="connsiteX2" fmla="*/ 17695 w 2073701"/>
                  <a:gd name="connsiteY2" fmla="*/ 486886 h 1253402"/>
                  <a:gd name="connsiteX3" fmla="*/ 108680 w 2073701"/>
                  <a:gd name="connsiteY3" fmla="*/ 241226 h 1253402"/>
                  <a:gd name="connsiteX4" fmla="*/ 295199 w 2073701"/>
                  <a:gd name="connsiteY4" fmla="*/ 91100 h 1253402"/>
                  <a:gd name="connsiteX5" fmla="*/ 490817 w 2073701"/>
                  <a:gd name="connsiteY5" fmla="*/ 27411 h 1253402"/>
                  <a:gd name="connsiteX6" fmla="*/ 850208 w 2073701"/>
                  <a:gd name="connsiteY6" fmla="*/ 115 h 1253402"/>
                  <a:gd name="connsiteX7" fmla="*/ 1164107 w 2073701"/>
                  <a:gd name="connsiteY7" fmla="*/ 36509 h 1253402"/>
                  <a:gd name="connsiteX8" fmla="*/ 1541695 w 2073701"/>
                  <a:gd name="connsiteY8" fmla="*/ 104748 h 1253402"/>
                  <a:gd name="connsiteX9" fmla="*/ 1837396 w 2073701"/>
                  <a:gd name="connsiteY9" fmla="*/ 236677 h 1253402"/>
                  <a:gd name="connsiteX10" fmla="*/ 2014817 w 2073701"/>
                  <a:gd name="connsiteY10" fmla="*/ 391351 h 1253402"/>
                  <a:gd name="connsiteX11" fmla="*/ 2055761 w 2073701"/>
                  <a:gd name="connsiteY11" fmla="*/ 523280 h 1253402"/>
                  <a:gd name="connsiteX12" fmla="*/ 2037564 w 2073701"/>
                  <a:gd name="connsiteY12" fmla="*/ 677954 h 1253402"/>
                  <a:gd name="connsiteX13" fmla="*/ 1658833 w 2073701"/>
                  <a:gd name="connsiteY13" fmla="*/ 1253402 h 1253402"/>
                  <a:gd name="connsiteX0" fmla="*/ 67737 w 2073701"/>
                  <a:gd name="connsiteY0" fmla="*/ 923614 h 1253402"/>
                  <a:gd name="connsiteX1" fmla="*/ 4047 w 2073701"/>
                  <a:gd name="connsiteY1" fmla="*/ 778038 h 1253402"/>
                  <a:gd name="connsiteX2" fmla="*/ 17695 w 2073701"/>
                  <a:gd name="connsiteY2" fmla="*/ 486886 h 1253402"/>
                  <a:gd name="connsiteX3" fmla="*/ 108680 w 2073701"/>
                  <a:gd name="connsiteY3" fmla="*/ 241226 h 1253402"/>
                  <a:gd name="connsiteX4" fmla="*/ 295199 w 2073701"/>
                  <a:gd name="connsiteY4" fmla="*/ 91100 h 1253402"/>
                  <a:gd name="connsiteX5" fmla="*/ 490817 w 2073701"/>
                  <a:gd name="connsiteY5" fmla="*/ 27411 h 1253402"/>
                  <a:gd name="connsiteX6" fmla="*/ 850208 w 2073701"/>
                  <a:gd name="connsiteY6" fmla="*/ 115 h 1253402"/>
                  <a:gd name="connsiteX7" fmla="*/ 1164107 w 2073701"/>
                  <a:gd name="connsiteY7" fmla="*/ 36509 h 1253402"/>
                  <a:gd name="connsiteX8" fmla="*/ 1541695 w 2073701"/>
                  <a:gd name="connsiteY8" fmla="*/ 104748 h 1253402"/>
                  <a:gd name="connsiteX9" fmla="*/ 1837396 w 2073701"/>
                  <a:gd name="connsiteY9" fmla="*/ 236677 h 1253402"/>
                  <a:gd name="connsiteX10" fmla="*/ 2014817 w 2073701"/>
                  <a:gd name="connsiteY10" fmla="*/ 391351 h 1253402"/>
                  <a:gd name="connsiteX11" fmla="*/ 2055761 w 2073701"/>
                  <a:gd name="connsiteY11" fmla="*/ 523280 h 1253402"/>
                  <a:gd name="connsiteX12" fmla="*/ 2037564 w 2073701"/>
                  <a:gd name="connsiteY12" fmla="*/ 677954 h 1253402"/>
                  <a:gd name="connsiteX13" fmla="*/ 1658833 w 2073701"/>
                  <a:gd name="connsiteY13" fmla="*/ 1253402 h 1253402"/>
                  <a:gd name="connsiteX0" fmla="*/ 67737 w 2073701"/>
                  <a:gd name="connsiteY0" fmla="*/ 923614 h 1253402"/>
                  <a:gd name="connsiteX1" fmla="*/ 4047 w 2073701"/>
                  <a:gd name="connsiteY1" fmla="*/ 778038 h 1253402"/>
                  <a:gd name="connsiteX2" fmla="*/ 17695 w 2073701"/>
                  <a:gd name="connsiteY2" fmla="*/ 486886 h 1253402"/>
                  <a:gd name="connsiteX3" fmla="*/ 108680 w 2073701"/>
                  <a:gd name="connsiteY3" fmla="*/ 241226 h 1253402"/>
                  <a:gd name="connsiteX4" fmla="*/ 295199 w 2073701"/>
                  <a:gd name="connsiteY4" fmla="*/ 91100 h 1253402"/>
                  <a:gd name="connsiteX5" fmla="*/ 490817 w 2073701"/>
                  <a:gd name="connsiteY5" fmla="*/ 27411 h 1253402"/>
                  <a:gd name="connsiteX6" fmla="*/ 850208 w 2073701"/>
                  <a:gd name="connsiteY6" fmla="*/ 115 h 1253402"/>
                  <a:gd name="connsiteX7" fmla="*/ 1164107 w 2073701"/>
                  <a:gd name="connsiteY7" fmla="*/ 36509 h 1253402"/>
                  <a:gd name="connsiteX8" fmla="*/ 1541695 w 2073701"/>
                  <a:gd name="connsiteY8" fmla="*/ 104748 h 1253402"/>
                  <a:gd name="connsiteX9" fmla="*/ 1837396 w 2073701"/>
                  <a:gd name="connsiteY9" fmla="*/ 236677 h 1253402"/>
                  <a:gd name="connsiteX10" fmla="*/ 2014817 w 2073701"/>
                  <a:gd name="connsiteY10" fmla="*/ 391351 h 1253402"/>
                  <a:gd name="connsiteX11" fmla="*/ 2055761 w 2073701"/>
                  <a:gd name="connsiteY11" fmla="*/ 523280 h 1253402"/>
                  <a:gd name="connsiteX12" fmla="*/ 2037564 w 2073701"/>
                  <a:gd name="connsiteY12" fmla="*/ 859967 h 1253402"/>
                  <a:gd name="connsiteX13" fmla="*/ 1658833 w 2073701"/>
                  <a:gd name="connsiteY13" fmla="*/ 1253402 h 1253402"/>
                  <a:gd name="connsiteX0" fmla="*/ 67737 w 2085335"/>
                  <a:gd name="connsiteY0" fmla="*/ 923614 h 1253402"/>
                  <a:gd name="connsiteX1" fmla="*/ 4047 w 2085335"/>
                  <a:gd name="connsiteY1" fmla="*/ 778038 h 1253402"/>
                  <a:gd name="connsiteX2" fmla="*/ 17695 w 2085335"/>
                  <a:gd name="connsiteY2" fmla="*/ 486886 h 1253402"/>
                  <a:gd name="connsiteX3" fmla="*/ 108680 w 2085335"/>
                  <a:gd name="connsiteY3" fmla="*/ 241226 h 1253402"/>
                  <a:gd name="connsiteX4" fmla="*/ 295199 w 2085335"/>
                  <a:gd name="connsiteY4" fmla="*/ 91100 h 1253402"/>
                  <a:gd name="connsiteX5" fmla="*/ 490817 w 2085335"/>
                  <a:gd name="connsiteY5" fmla="*/ 27411 h 1253402"/>
                  <a:gd name="connsiteX6" fmla="*/ 850208 w 2085335"/>
                  <a:gd name="connsiteY6" fmla="*/ 115 h 1253402"/>
                  <a:gd name="connsiteX7" fmla="*/ 1164107 w 2085335"/>
                  <a:gd name="connsiteY7" fmla="*/ 36509 h 1253402"/>
                  <a:gd name="connsiteX8" fmla="*/ 1541695 w 2085335"/>
                  <a:gd name="connsiteY8" fmla="*/ 104748 h 1253402"/>
                  <a:gd name="connsiteX9" fmla="*/ 1837396 w 2085335"/>
                  <a:gd name="connsiteY9" fmla="*/ 236677 h 1253402"/>
                  <a:gd name="connsiteX10" fmla="*/ 2014817 w 2085335"/>
                  <a:gd name="connsiteY10" fmla="*/ 391351 h 1253402"/>
                  <a:gd name="connsiteX11" fmla="*/ 2077429 w 2085335"/>
                  <a:gd name="connsiteY11" fmla="*/ 588285 h 1253402"/>
                  <a:gd name="connsiteX12" fmla="*/ 2037564 w 2085335"/>
                  <a:gd name="connsiteY12" fmla="*/ 859967 h 1253402"/>
                  <a:gd name="connsiteX13" fmla="*/ 1658833 w 2085335"/>
                  <a:gd name="connsiteY13" fmla="*/ 1253402 h 1253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85335" h="1253402">
                    <a:moveTo>
                      <a:pt x="67737" y="923614"/>
                    </a:moveTo>
                    <a:cubicBezTo>
                      <a:pt x="40062" y="887220"/>
                      <a:pt x="12387" y="850826"/>
                      <a:pt x="4047" y="778038"/>
                    </a:cubicBezTo>
                    <a:cubicBezTo>
                      <a:pt x="-4293" y="705250"/>
                      <a:pt x="256" y="576355"/>
                      <a:pt x="17695" y="486886"/>
                    </a:cubicBezTo>
                    <a:cubicBezTo>
                      <a:pt x="35134" y="397417"/>
                      <a:pt x="62429" y="307190"/>
                      <a:pt x="108680" y="241226"/>
                    </a:cubicBezTo>
                    <a:cubicBezTo>
                      <a:pt x="154931" y="175262"/>
                      <a:pt x="231510" y="126736"/>
                      <a:pt x="295199" y="91100"/>
                    </a:cubicBezTo>
                    <a:cubicBezTo>
                      <a:pt x="358888" y="55464"/>
                      <a:pt x="398316" y="42575"/>
                      <a:pt x="490817" y="27411"/>
                    </a:cubicBezTo>
                    <a:cubicBezTo>
                      <a:pt x="583319" y="12247"/>
                      <a:pt x="737993" y="-1401"/>
                      <a:pt x="850208" y="115"/>
                    </a:cubicBezTo>
                    <a:cubicBezTo>
                      <a:pt x="962423" y="1631"/>
                      <a:pt x="1048859" y="19070"/>
                      <a:pt x="1164107" y="36509"/>
                    </a:cubicBezTo>
                    <a:cubicBezTo>
                      <a:pt x="1279355" y="53948"/>
                      <a:pt x="1429480" y="71387"/>
                      <a:pt x="1541695" y="104748"/>
                    </a:cubicBezTo>
                    <a:cubicBezTo>
                      <a:pt x="1653910" y="138109"/>
                      <a:pt x="1758542" y="188910"/>
                      <a:pt x="1837396" y="236677"/>
                    </a:cubicBezTo>
                    <a:cubicBezTo>
                      <a:pt x="1916250" y="284444"/>
                      <a:pt x="1974812" y="332750"/>
                      <a:pt x="2014817" y="391351"/>
                    </a:cubicBezTo>
                    <a:cubicBezTo>
                      <a:pt x="2054823" y="449952"/>
                      <a:pt x="2073638" y="510182"/>
                      <a:pt x="2077429" y="588285"/>
                    </a:cubicBezTo>
                    <a:cubicBezTo>
                      <a:pt x="2081220" y="666388"/>
                      <a:pt x="2107330" y="749114"/>
                      <a:pt x="2037564" y="859967"/>
                    </a:cubicBezTo>
                    <a:cubicBezTo>
                      <a:pt x="1967798" y="970820"/>
                      <a:pt x="1974744" y="1012798"/>
                      <a:pt x="1658833" y="1253402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2" name="Freeform: Shape 731">
                <a:extLst>
                  <a:ext uri="{FF2B5EF4-FFF2-40B4-BE49-F238E27FC236}">
                    <a16:creationId xmlns:a16="http://schemas.microsoft.com/office/drawing/2014/main" id="{D0D6C57D-A388-4C47-AF3C-B1DB3C61341E}"/>
                  </a:ext>
                </a:extLst>
              </p:cNvPr>
              <p:cNvSpPr/>
              <p:nvPr/>
            </p:nvSpPr>
            <p:spPr>
              <a:xfrm>
                <a:off x="9598819" y="5877636"/>
                <a:ext cx="1728823" cy="770589"/>
              </a:xfrm>
              <a:custGeom>
                <a:avLst/>
                <a:gdLst>
                  <a:gd name="connsiteX0" fmla="*/ 106 w 1728823"/>
                  <a:gd name="connsiteY0" fmla="*/ 68239 h 770589"/>
                  <a:gd name="connsiteX1" fmla="*/ 18303 w 1728823"/>
                  <a:gd name="connsiteY1" fmla="*/ 222913 h 770589"/>
                  <a:gd name="connsiteX2" fmla="*/ 113838 w 1728823"/>
                  <a:gd name="connsiteY2" fmla="*/ 427630 h 770589"/>
                  <a:gd name="connsiteX3" fmla="*/ 304906 w 1728823"/>
                  <a:gd name="connsiteY3" fmla="*/ 623248 h 770589"/>
                  <a:gd name="connsiteX4" fmla="*/ 523271 w 1728823"/>
                  <a:gd name="connsiteY4" fmla="*/ 718782 h 770589"/>
                  <a:gd name="connsiteX5" fmla="*/ 796226 w 1728823"/>
                  <a:gd name="connsiteY5" fmla="*/ 768824 h 770589"/>
                  <a:gd name="connsiteX6" fmla="*/ 1091927 w 1728823"/>
                  <a:gd name="connsiteY6" fmla="*/ 750627 h 770589"/>
                  <a:gd name="connsiteX7" fmla="*/ 1342136 w 1728823"/>
                  <a:gd name="connsiteY7" fmla="*/ 668740 h 770589"/>
                  <a:gd name="connsiteX8" fmla="*/ 1510459 w 1728823"/>
                  <a:gd name="connsiteY8" fmla="*/ 536812 h 770589"/>
                  <a:gd name="connsiteX9" fmla="*/ 1628739 w 1728823"/>
                  <a:gd name="connsiteY9" fmla="*/ 359391 h 770589"/>
                  <a:gd name="connsiteX10" fmla="*/ 1687880 w 1728823"/>
                  <a:gd name="connsiteY10" fmla="*/ 172871 h 770589"/>
                  <a:gd name="connsiteX11" fmla="*/ 1728823 w 1728823"/>
                  <a:gd name="connsiteY11" fmla="*/ 0 h 77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28823" h="770589">
                    <a:moveTo>
                      <a:pt x="106" y="68239"/>
                    </a:moveTo>
                    <a:cubicBezTo>
                      <a:pt x="-273" y="115627"/>
                      <a:pt x="-652" y="163015"/>
                      <a:pt x="18303" y="222913"/>
                    </a:cubicBezTo>
                    <a:cubicBezTo>
                      <a:pt x="37258" y="282811"/>
                      <a:pt x="66071" y="360908"/>
                      <a:pt x="113838" y="427630"/>
                    </a:cubicBezTo>
                    <a:cubicBezTo>
                      <a:pt x="161605" y="494352"/>
                      <a:pt x="236667" y="574723"/>
                      <a:pt x="304906" y="623248"/>
                    </a:cubicBezTo>
                    <a:cubicBezTo>
                      <a:pt x="373145" y="671773"/>
                      <a:pt x="441384" y="694519"/>
                      <a:pt x="523271" y="718782"/>
                    </a:cubicBezTo>
                    <a:cubicBezTo>
                      <a:pt x="605158" y="743045"/>
                      <a:pt x="701450" y="763517"/>
                      <a:pt x="796226" y="768824"/>
                    </a:cubicBezTo>
                    <a:cubicBezTo>
                      <a:pt x="891002" y="774131"/>
                      <a:pt x="1000942" y="767308"/>
                      <a:pt x="1091927" y="750627"/>
                    </a:cubicBezTo>
                    <a:cubicBezTo>
                      <a:pt x="1182912" y="733946"/>
                      <a:pt x="1272381" y="704376"/>
                      <a:pt x="1342136" y="668740"/>
                    </a:cubicBezTo>
                    <a:cubicBezTo>
                      <a:pt x="1411891" y="633104"/>
                      <a:pt x="1462692" y="588370"/>
                      <a:pt x="1510459" y="536812"/>
                    </a:cubicBezTo>
                    <a:cubicBezTo>
                      <a:pt x="1558226" y="485254"/>
                      <a:pt x="1599169" y="420048"/>
                      <a:pt x="1628739" y="359391"/>
                    </a:cubicBezTo>
                    <a:cubicBezTo>
                      <a:pt x="1658309" y="298734"/>
                      <a:pt x="1671199" y="232770"/>
                      <a:pt x="1687880" y="172871"/>
                    </a:cubicBezTo>
                    <a:cubicBezTo>
                      <a:pt x="1704561" y="112973"/>
                      <a:pt x="1716692" y="56486"/>
                      <a:pt x="1728823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3" name="Freeform: Shape 732">
                <a:extLst>
                  <a:ext uri="{FF2B5EF4-FFF2-40B4-BE49-F238E27FC236}">
                    <a16:creationId xmlns:a16="http://schemas.microsoft.com/office/drawing/2014/main" id="{43116DF1-318E-41B8-B2D7-F2C390F1D23F}"/>
                  </a:ext>
                </a:extLst>
              </p:cNvPr>
              <p:cNvSpPr/>
              <p:nvPr/>
            </p:nvSpPr>
            <p:spPr>
              <a:xfrm>
                <a:off x="9316756" y="6009564"/>
                <a:ext cx="746193" cy="779439"/>
              </a:xfrm>
              <a:custGeom>
                <a:avLst/>
                <a:gdLst>
                  <a:gd name="connsiteX0" fmla="*/ 63805 w 746193"/>
                  <a:gd name="connsiteY0" fmla="*/ 9099 h 779439"/>
                  <a:gd name="connsiteX1" fmla="*/ 22862 w 746193"/>
                  <a:gd name="connsiteY1" fmla="*/ 204717 h 779439"/>
                  <a:gd name="connsiteX2" fmla="*/ 116 w 746193"/>
                  <a:gd name="connsiteY2" fmla="*/ 409433 h 779439"/>
                  <a:gd name="connsiteX3" fmla="*/ 31960 w 746193"/>
                  <a:gd name="connsiteY3" fmla="*/ 573206 h 779439"/>
                  <a:gd name="connsiteX4" fmla="*/ 82002 w 746193"/>
                  <a:gd name="connsiteY4" fmla="*/ 691487 h 779439"/>
                  <a:gd name="connsiteX5" fmla="*/ 154790 w 746193"/>
                  <a:gd name="connsiteY5" fmla="*/ 750627 h 779439"/>
                  <a:gd name="connsiteX6" fmla="*/ 263972 w 746193"/>
                  <a:gd name="connsiteY6" fmla="*/ 777923 h 779439"/>
                  <a:gd name="connsiteX7" fmla="*/ 436844 w 746193"/>
                  <a:gd name="connsiteY7" fmla="*/ 764275 h 779439"/>
                  <a:gd name="connsiteX8" fmla="*/ 586969 w 746193"/>
                  <a:gd name="connsiteY8" fmla="*/ 668740 h 779439"/>
                  <a:gd name="connsiteX9" fmla="*/ 664307 w 746193"/>
                  <a:gd name="connsiteY9" fmla="*/ 491320 h 779439"/>
                  <a:gd name="connsiteX10" fmla="*/ 732545 w 746193"/>
                  <a:gd name="connsiteY10" fmla="*/ 241111 h 779439"/>
                  <a:gd name="connsiteX11" fmla="*/ 746193 w 746193"/>
                  <a:gd name="connsiteY11" fmla="*/ 0 h 779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46193" h="779439">
                    <a:moveTo>
                      <a:pt x="63805" y="9099"/>
                    </a:moveTo>
                    <a:cubicBezTo>
                      <a:pt x="48641" y="73547"/>
                      <a:pt x="33477" y="137995"/>
                      <a:pt x="22862" y="204717"/>
                    </a:cubicBezTo>
                    <a:cubicBezTo>
                      <a:pt x="12247" y="271439"/>
                      <a:pt x="-1400" y="348018"/>
                      <a:pt x="116" y="409433"/>
                    </a:cubicBezTo>
                    <a:cubicBezTo>
                      <a:pt x="1632" y="470848"/>
                      <a:pt x="18312" y="526197"/>
                      <a:pt x="31960" y="573206"/>
                    </a:cubicBezTo>
                    <a:cubicBezTo>
                      <a:pt x="45608" y="620215"/>
                      <a:pt x="61530" y="661917"/>
                      <a:pt x="82002" y="691487"/>
                    </a:cubicBezTo>
                    <a:cubicBezTo>
                      <a:pt x="102474" y="721057"/>
                      <a:pt x="124462" y="736221"/>
                      <a:pt x="154790" y="750627"/>
                    </a:cubicBezTo>
                    <a:cubicBezTo>
                      <a:pt x="185118" y="765033"/>
                      <a:pt x="216963" y="775648"/>
                      <a:pt x="263972" y="777923"/>
                    </a:cubicBezTo>
                    <a:cubicBezTo>
                      <a:pt x="310981" y="780198"/>
                      <a:pt x="383011" y="782472"/>
                      <a:pt x="436844" y="764275"/>
                    </a:cubicBezTo>
                    <a:cubicBezTo>
                      <a:pt x="490677" y="746078"/>
                      <a:pt x="549059" y="714232"/>
                      <a:pt x="586969" y="668740"/>
                    </a:cubicBezTo>
                    <a:cubicBezTo>
                      <a:pt x="624879" y="623248"/>
                      <a:pt x="640044" y="562592"/>
                      <a:pt x="664307" y="491320"/>
                    </a:cubicBezTo>
                    <a:cubicBezTo>
                      <a:pt x="688570" y="420049"/>
                      <a:pt x="718897" y="322998"/>
                      <a:pt x="732545" y="241111"/>
                    </a:cubicBezTo>
                    <a:cubicBezTo>
                      <a:pt x="746193" y="159224"/>
                      <a:pt x="746193" y="79612"/>
                      <a:pt x="746193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4" name="Freeform: Shape 733">
                <a:extLst>
                  <a:ext uri="{FF2B5EF4-FFF2-40B4-BE49-F238E27FC236}">
                    <a16:creationId xmlns:a16="http://schemas.microsoft.com/office/drawing/2014/main" id="{D57DABDB-2D2F-4AD0-B008-2F9735EC45A4}"/>
                  </a:ext>
                </a:extLst>
              </p:cNvPr>
              <p:cNvSpPr/>
              <p:nvPr/>
            </p:nvSpPr>
            <p:spPr>
              <a:xfrm>
                <a:off x="9334959" y="5693639"/>
                <a:ext cx="2084586" cy="1258577"/>
              </a:xfrm>
              <a:custGeom>
                <a:avLst/>
                <a:gdLst>
                  <a:gd name="connsiteX0" fmla="*/ 1437564 w 1629552"/>
                  <a:gd name="connsiteY0" fmla="*/ 0 h 965829"/>
                  <a:gd name="connsiteX1" fmla="*/ 1546746 w 1629552"/>
                  <a:gd name="connsiteY1" fmla="*/ 77338 h 965829"/>
                  <a:gd name="connsiteX2" fmla="*/ 1619534 w 1629552"/>
                  <a:gd name="connsiteY2" fmla="*/ 245660 h 965829"/>
                  <a:gd name="connsiteX3" fmla="*/ 1624084 w 1629552"/>
                  <a:gd name="connsiteY3" fmla="*/ 441278 h 965829"/>
                  <a:gd name="connsiteX4" fmla="*/ 1574042 w 1629552"/>
                  <a:gd name="connsiteY4" fmla="*/ 659642 h 965829"/>
                  <a:gd name="connsiteX5" fmla="*/ 1492155 w 1629552"/>
                  <a:gd name="connsiteY5" fmla="*/ 787021 h 965829"/>
                  <a:gd name="connsiteX6" fmla="*/ 1364776 w 1629552"/>
                  <a:gd name="connsiteY6" fmla="*/ 882556 h 965829"/>
                  <a:gd name="connsiteX7" fmla="*/ 1173707 w 1629552"/>
                  <a:gd name="connsiteY7" fmla="*/ 950794 h 965829"/>
                  <a:gd name="connsiteX8" fmla="*/ 973540 w 1629552"/>
                  <a:gd name="connsiteY8" fmla="*/ 964442 h 965829"/>
                  <a:gd name="connsiteX9" fmla="*/ 791570 w 1629552"/>
                  <a:gd name="connsiteY9" fmla="*/ 928048 h 965829"/>
                  <a:gd name="connsiteX10" fmla="*/ 564107 w 1629552"/>
                  <a:gd name="connsiteY10" fmla="*/ 832514 h 965829"/>
                  <a:gd name="connsiteX11" fmla="*/ 432179 w 1629552"/>
                  <a:gd name="connsiteY11" fmla="*/ 714233 h 965829"/>
                  <a:gd name="connsiteX12" fmla="*/ 309349 w 1629552"/>
                  <a:gd name="connsiteY12" fmla="*/ 555009 h 965829"/>
                  <a:gd name="connsiteX13" fmla="*/ 213815 w 1629552"/>
                  <a:gd name="connsiteY13" fmla="*/ 313899 h 965829"/>
                  <a:gd name="connsiteX14" fmla="*/ 118281 w 1629552"/>
                  <a:gd name="connsiteY14" fmla="*/ 168323 h 965829"/>
                  <a:gd name="connsiteX15" fmla="*/ 0 w 1629552"/>
                  <a:gd name="connsiteY15" fmla="*/ 40944 h 965829"/>
                  <a:gd name="connsiteX0" fmla="*/ 1727919 w 1919907"/>
                  <a:gd name="connsiteY0" fmla="*/ 167072 h 1132901"/>
                  <a:gd name="connsiteX1" fmla="*/ 1837101 w 1919907"/>
                  <a:gd name="connsiteY1" fmla="*/ 244410 h 1132901"/>
                  <a:gd name="connsiteX2" fmla="*/ 1909889 w 1919907"/>
                  <a:gd name="connsiteY2" fmla="*/ 412732 h 1132901"/>
                  <a:gd name="connsiteX3" fmla="*/ 1914439 w 1919907"/>
                  <a:gd name="connsiteY3" fmla="*/ 608350 h 1132901"/>
                  <a:gd name="connsiteX4" fmla="*/ 1864397 w 1919907"/>
                  <a:gd name="connsiteY4" fmla="*/ 826714 h 1132901"/>
                  <a:gd name="connsiteX5" fmla="*/ 1782510 w 1919907"/>
                  <a:gd name="connsiteY5" fmla="*/ 954093 h 1132901"/>
                  <a:gd name="connsiteX6" fmla="*/ 1655131 w 1919907"/>
                  <a:gd name="connsiteY6" fmla="*/ 1049628 h 1132901"/>
                  <a:gd name="connsiteX7" fmla="*/ 1464062 w 1919907"/>
                  <a:gd name="connsiteY7" fmla="*/ 1117866 h 1132901"/>
                  <a:gd name="connsiteX8" fmla="*/ 1263895 w 1919907"/>
                  <a:gd name="connsiteY8" fmla="*/ 1131514 h 1132901"/>
                  <a:gd name="connsiteX9" fmla="*/ 1081925 w 1919907"/>
                  <a:gd name="connsiteY9" fmla="*/ 1095120 h 1132901"/>
                  <a:gd name="connsiteX10" fmla="*/ 854462 w 1919907"/>
                  <a:gd name="connsiteY10" fmla="*/ 999586 h 1132901"/>
                  <a:gd name="connsiteX11" fmla="*/ 722534 w 1919907"/>
                  <a:gd name="connsiteY11" fmla="*/ 881305 h 1132901"/>
                  <a:gd name="connsiteX12" fmla="*/ 599704 w 1919907"/>
                  <a:gd name="connsiteY12" fmla="*/ 722081 h 1132901"/>
                  <a:gd name="connsiteX13" fmla="*/ 504170 w 1919907"/>
                  <a:gd name="connsiteY13" fmla="*/ 480971 h 1132901"/>
                  <a:gd name="connsiteX14" fmla="*/ 408636 w 1919907"/>
                  <a:gd name="connsiteY14" fmla="*/ 335395 h 1132901"/>
                  <a:gd name="connsiteX15" fmla="*/ 0 w 1919907"/>
                  <a:gd name="connsiteY15" fmla="*/ 0 h 1132901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573315 w 2084586"/>
                  <a:gd name="connsiteY14" fmla="*/ 461071 h 1258577"/>
                  <a:gd name="connsiteX15" fmla="*/ 0 w 2084586"/>
                  <a:gd name="connsiteY15" fmla="*/ 0 h 1258577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573315 w 2084586"/>
                  <a:gd name="connsiteY14" fmla="*/ 461071 h 1258577"/>
                  <a:gd name="connsiteX15" fmla="*/ 0 w 2084586"/>
                  <a:gd name="connsiteY15" fmla="*/ 0 h 1258577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473641 w 2084586"/>
                  <a:gd name="connsiteY14" fmla="*/ 365731 h 1258577"/>
                  <a:gd name="connsiteX15" fmla="*/ 0 w 2084586"/>
                  <a:gd name="connsiteY15" fmla="*/ 0 h 1258577"/>
                  <a:gd name="connsiteX0" fmla="*/ 1892598 w 2084586"/>
                  <a:gd name="connsiteY0" fmla="*/ 292748 h 1258577"/>
                  <a:gd name="connsiteX1" fmla="*/ 2001780 w 2084586"/>
                  <a:gd name="connsiteY1" fmla="*/ 370086 h 1258577"/>
                  <a:gd name="connsiteX2" fmla="*/ 2074568 w 2084586"/>
                  <a:gd name="connsiteY2" fmla="*/ 538408 h 1258577"/>
                  <a:gd name="connsiteX3" fmla="*/ 2079118 w 2084586"/>
                  <a:gd name="connsiteY3" fmla="*/ 734026 h 1258577"/>
                  <a:gd name="connsiteX4" fmla="*/ 2029076 w 2084586"/>
                  <a:gd name="connsiteY4" fmla="*/ 952390 h 1258577"/>
                  <a:gd name="connsiteX5" fmla="*/ 1947189 w 2084586"/>
                  <a:gd name="connsiteY5" fmla="*/ 1079769 h 1258577"/>
                  <a:gd name="connsiteX6" fmla="*/ 1819810 w 2084586"/>
                  <a:gd name="connsiteY6" fmla="*/ 1175304 h 1258577"/>
                  <a:gd name="connsiteX7" fmla="*/ 1628741 w 2084586"/>
                  <a:gd name="connsiteY7" fmla="*/ 1243542 h 1258577"/>
                  <a:gd name="connsiteX8" fmla="*/ 1428574 w 2084586"/>
                  <a:gd name="connsiteY8" fmla="*/ 1257190 h 1258577"/>
                  <a:gd name="connsiteX9" fmla="*/ 1246604 w 2084586"/>
                  <a:gd name="connsiteY9" fmla="*/ 1220796 h 1258577"/>
                  <a:gd name="connsiteX10" fmla="*/ 1019141 w 2084586"/>
                  <a:gd name="connsiteY10" fmla="*/ 1125262 h 1258577"/>
                  <a:gd name="connsiteX11" fmla="*/ 887213 w 2084586"/>
                  <a:gd name="connsiteY11" fmla="*/ 1006981 h 1258577"/>
                  <a:gd name="connsiteX12" fmla="*/ 764383 w 2084586"/>
                  <a:gd name="connsiteY12" fmla="*/ 847757 h 1258577"/>
                  <a:gd name="connsiteX13" fmla="*/ 668849 w 2084586"/>
                  <a:gd name="connsiteY13" fmla="*/ 606647 h 1258577"/>
                  <a:gd name="connsiteX14" fmla="*/ 473641 w 2084586"/>
                  <a:gd name="connsiteY14" fmla="*/ 365731 h 1258577"/>
                  <a:gd name="connsiteX15" fmla="*/ 0 w 2084586"/>
                  <a:gd name="connsiteY15" fmla="*/ 0 h 125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84586" h="1258577">
                    <a:moveTo>
                      <a:pt x="1892598" y="292748"/>
                    </a:moveTo>
                    <a:cubicBezTo>
                      <a:pt x="1932025" y="310945"/>
                      <a:pt x="1971452" y="329143"/>
                      <a:pt x="2001780" y="370086"/>
                    </a:cubicBezTo>
                    <a:cubicBezTo>
                      <a:pt x="2032108" y="411029"/>
                      <a:pt x="2061678" y="477751"/>
                      <a:pt x="2074568" y="538408"/>
                    </a:cubicBezTo>
                    <a:cubicBezTo>
                      <a:pt x="2087458" y="599065"/>
                      <a:pt x="2086700" y="665029"/>
                      <a:pt x="2079118" y="734026"/>
                    </a:cubicBezTo>
                    <a:cubicBezTo>
                      <a:pt x="2071536" y="803023"/>
                      <a:pt x="2051064" y="894766"/>
                      <a:pt x="2029076" y="952390"/>
                    </a:cubicBezTo>
                    <a:cubicBezTo>
                      <a:pt x="2007088" y="1010014"/>
                      <a:pt x="1982067" y="1042617"/>
                      <a:pt x="1947189" y="1079769"/>
                    </a:cubicBezTo>
                    <a:cubicBezTo>
                      <a:pt x="1912311" y="1116921"/>
                      <a:pt x="1872885" y="1148009"/>
                      <a:pt x="1819810" y="1175304"/>
                    </a:cubicBezTo>
                    <a:cubicBezTo>
                      <a:pt x="1766735" y="1202600"/>
                      <a:pt x="1693947" y="1229894"/>
                      <a:pt x="1628741" y="1243542"/>
                    </a:cubicBezTo>
                    <a:cubicBezTo>
                      <a:pt x="1563535" y="1257190"/>
                      <a:pt x="1492263" y="1260981"/>
                      <a:pt x="1428574" y="1257190"/>
                    </a:cubicBezTo>
                    <a:cubicBezTo>
                      <a:pt x="1364884" y="1253399"/>
                      <a:pt x="1314843" y="1242784"/>
                      <a:pt x="1246604" y="1220796"/>
                    </a:cubicBezTo>
                    <a:cubicBezTo>
                      <a:pt x="1178365" y="1198808"/>
                      <a:pt x="1079039" y="1160898"/>
                      <a:pt x="1019141" y="1125262"/>
                    </a:cubicBezTo>
                    <a:cubicBezTo>
                      <a:pt x="959243" y="1089626"/>
                      <a:pt x="929673" y="1053232"/>
                      <a:pt x="887213" y="1006981"/>
                    </a:cubicBezTo>
                    <a:cubicBezTo>
                      <a:pt x="844753" y="960730"/>
                      <a:pt x="800777" y="914479"/>
                      <a:pt x="764383" y="847757"/>
                    </a:cubicBezTo>
                    <a:cubicBezTo>
                      <a:pt x="727989" y="781035"/>
                      <a:pt x="717306" y="686985"/>
                      <a:pt x="668849" y="606647"/>
                    </a:cubicBezTo>
                    <a:cubicBezTo>
                      <a:pt x="620392" y="526309"/>
                      <a:pt x="650121" y="488507"/>
                      <a:pt x="473641" y="365731"/>
                    </a:cubicBezTo>
                    <a:cubicBezTo>
                      <a:pt x="297161" y="242955"/>
                      <a:pt x="206000" y="335632"/>
                      <a:pt x="0" y="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5" name="Freeform: Shape 734">
                <a:extLst>
                  <a:ext uri="{FF2B5EF4-FFF2-40B4-BE49-F238E27FC236}">
                    <a16:creationId xmlns:a16="http://schemas.microsoft.com/office/drawing/2014/main" id="{BB7FEE6E-2E20-49D2-9637-8824A85C283C}"/>
                  </a:ext>
                </a:extLst>
              </p:cNvPr>
              <p:cNvSpPr/>
              <p:nvPr/>
            </p:nvSpPr>
            <p:spPr>
              <a:xfrm>
                <a:off x="9980395" y="6023212"/>
                <a:ext cx="946912" cy="1068515"/>
              </a:xfrm>
              <a:custGeom>
                <a:avLst/>
                <a:gdLst>
                  <a:gd name="connsiteX0" fmla="*/ 946912 w 946912"/>
                  <a:gd name="connsiteY0" fmla="*/ 0 h 1068515"/>
                  <a:gd name="connsiteX1" fmla="*/ 801336 w 946912"/>
                  <a:gd name="connsiteY1" fmla="*/ 122830 h 1068515"/>
                  <a:gd name="connsiteX2" fmla="*/ 696704 w 946912"/>
                  <a:gd name="connsiteY2" fmla="*/ 295701 h 1068515"/>
                  <a:gd name="connsiteX3" fmla="*/ 660309 w 946912"/>
                  <a:gd name="connsiteY3" fmla="*/ 445827 h 1068515"/>
                  <a:gd name="connsiteX4" fmla="*/ 683056 w 946912"/>
                  <a:gd name="connsiteY4" fmla="*/ 573206 h 1068515"/>
                  <a:gd name="connsiteX5" fmla="*/ 723999 w 946912"/>
                  <a:gd name="connsiteY5" fmla="*/ 736979 h 1068515"/>
                  <a:gd name="connsiteX6" fmla="*/ 719450 w 946912"/>
                  <a:gd name="connsiteY6" fmla="*/ 868907 h 1068515"/>
                  <a:gd name="connsiteX7" fmla="*/ 660309 w 946912"/>
                  <a:gd name="connsiteY7" fmla="*/ 987188 h 1068515"/>
                  <a:gd name="connsiteX8" fmla="*/ 496536 w 946912"/>
                  <a:gd name="connsiteY8" fmla="*/ 1059976 h 1068515"/>
                  <a:gd name="connsiteX9" fmla="*/ 259975 w 946912"/>
                  <a:gd name="connsiteY9" fmla="*/ 1059976 h 1068515"/>
                  <a:gd name="connsiteX10" fmla="*/ 78005 w 946912"/>
                  <a:gd name="connsiteY10" fmla="*/ 996287 h 1068515"/>
                  <a:gd name="connsiteX11" fmla="*/ 9766 w 946912"/>
                  <a:gd name="connsiteY11" fmla="*/ 850710 h 1068515"/>
                  <a:gd name="connsiteX12" fmla="*/ 5217 w 946912"/>
                  <a:gd name="connsiteY12" fmla="*/ 650543 h 1068515"/>
                  <a:gd name="connsiteX13" fmla="*/ 55259 w 946912"/>
                  <a:gd name="connsiteY13" fmla="*/ 477672 h 1068515"/>
                  <a:gd name="connsiteX14" fmla="*/ 155342 w 946912"/>
                  <a:gd name="connsiteY14" fmla="*/ 286603 h 1068515"/>
                  <a:gd name="connsiteX15" fmla="*/ 287271 w 946912"/>
                  <a:gd name="connsiteY15" fmla="*/ 136478 h 1068515"/>
                  <a:gd name="connsiteX16" fmla="*/ 464692 w 946912"/>
                  <a:gd name="connsiteY16" fmla="*/ 36394 h 1068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46912" h="1068515">
                    <a:moveTo>
                      <a:pt x="946912" y="0"/>
                    </a:moveTo>
                    <a:cubicBezTo>
                      <a:pt x="894974" y="36773"/>
                      <a:pt x="843037" y="73547"/>
                      <a:pt x="801336" y="122830"/>
                    </a:cubicBezTo>
                    <a:cubicBezTo>
                      <a:pt x="759635" y="172113"/>
                      <a:pt x="720208" y="241868"/>
                      <a:pt x="696704" y="295701"/>
                    </a:cubicBezTo>
                    <a:cubicBezTo>
                      <a:pt x="673199" y="349534"/>
                      <a:pt x="662584" y="399576"/>
                      <a:pt x="660309" y="445827"/>
                    </a:cubicBezTo>
                    <a:cubicBezTo>
                      <a:pt x="658034" y="492078"/>
                      <a:pt x="672441" y="524681"/>
                      <a:pt x="683056" y="573206"/>
                    </a:cubicBezTo>
                    <a:cubicBezTo>
                      <a:pt x="693671" y="621731"/>
                      <a:pt x="717933" y="687695"/>
                      <a:pt x="723999" y="736979"/>
                    </a:cubicBezTo>
                    <a:cubicBezTo>
                      <a:pt x="730065" y="786263"/>
                      <a:pt x="730065" y="827206"/>
                      <a:pt x="719450" y="868907"/>
                    </a:cubicBezTo>
                    <a:cubicBezTo>
                      <a:pt x="708835" y="910608"/>
                      <a:pt x="697461" y="955343"/>
                      <a:pt x="660309" y="987188"/>
                    </a:cubicBezTo>
                    <a:cubicBezTo>
                      <a:pt x="623157" y="1019033"/>
                      <a:pt x="563258" y="1047845"/>
                      <a:pt x="496536" y="1059976"/>
                    </a:cubicBezTo>
                    <a:cubicBezTo>
                      <a:pt x="429814" y="1072107"/>
                      <a:pt x="329730" y="1070591"/>
                      <a:pt x="259975" y="1059976"/>
                    </a:cubicBezTo>
                    <a:cubicBezTo>
                      <a:pt x="190220" y="1049361"/>
                      <a:pt x="119706" y="1031165"/>
                      <a:pt x="78005" y="996287"/>
                    </a:cubicBezTo>
                    <a:cubicBezTo>
                      <a:pt x="36304" y="961409"/>
                      <a:pt x="21897" y="908334"/>
                      <a:pt x="9766" y="850710"/>
                    </a:cubicBezTo>
                    <a:cubicBezTo>
                      <a:pt x="-2365" y="793086"/>
                      <a:pt x="-2365" y="712716"/>
                      <a:pt x="5217" y="650543"/>
                    </a:cubicBezTo>
                    <a:cubicBezTo>
                      <a:pt x="12799" y="588370"/>
                      <a:pt x="30238" y="538329"/>
                      <a:pt x="55259" y="477672"/>
                    </a:cubicBezTo>
                    <a:cubicBezTo>
                      <a:pt x="80280" y="417015"/>
                      <a:pt x="116673" y="343469"/>
                      <a:pt x="155342" y="286603"/>
                    </a:cubicBezTo>
                    <a:cubicBezTo>
                      <a:pt x="194011" y="229737"/>
                      <a:pt x="235713" y="178179"/>
                      <a:pt x="287271" y="136478"/>
                    </a:cubicBezTo>
                    <a:cubicBezTo>
                      <a:pt x="338829" y="94777"/>
                      <a:pt x="401760" y="65585"/>
                      <a:pt x="464692" y="36394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6" name="Freeform: Shape 735">
                <a:extLst>
                  <a:ext uri="{FF2B5EF4-FFF2-40B4-BE49-F238E27FC236}">
                    <a16:creationId xmlns:a16="http://schemas.microsoft.com/office/drawing/2014/main" id="{88B3E6DB-FB04-4351-B368-D19CB57B5E15}"/>
                  </a:ext>
                </a:extLst>
              </p:cNvPr>
              <p:cNvSpPr/>
              <p:nvPr/>
            </p:nvSpPr>
            <p:spPr>
              <a:xfrm>
                <a:off x="9007955" y="5141802"/>
                <a:ext cx="2243256" cy="1857889"/>
              </a:xfrm>
              <a:custGeom>
                <a:avLst/>
                <a:gdLst>
                  <a:gd name="connsiteX0" fmla="*/ 1561101 w 1798807"/>
                  <a:gd name="connsiteY0" fmla="*/ 895058 h 1857889"/>
                  <a:gd name="connsiteX1" fmla="*/ 1702128 w 1798807"/>
                  <a:gd name="connsiteY1" fmla="*/ 967846 h 1857889"/>
                  <a:gd name="connsiteX2" fmla="*/ 1788564 w 1798807"/>
                  <a:gd name="connsiteY2" fmla="*/ 1077028 h 1857889"/>
                  <a:gd name="connsiteX3" fmla="*/ 1788564 w 1798807"/>
                  <a:gd name="connsiteY3" fmla="*/ 1240801 h 1857889"/>
                  <a:gd name="connsiteX4" fmla="*/ 1711226 w 1798807"/>
                  <a:gd name="connsiteY4" fmla="*/ 1422771 h 1857889"/>
                  <a:gd name="connsiteX5" fmla="*/ 1561101 w 1798807"/>
                  <a:gd name="connsiteY5" fmla="*/ 1609291 h 1857889"/>
                  <a:gd name="connsiteX6" fmla="*/ 1351835 w 1798807"/>
                  <a:gd name="connsiteY6" fmla="*/ 1741219 h 1857889"/>
                  <a:gd name="connsiteX7" fmla="*/ 1188062 w 1798807"/>
                  <a:gd name="connsiteY7" fmla="*/ 1804908 h 1857889"/>
                  <a:gd name="connsiteX8" fmla="*/ 946952 w 1798807"/>
                  <a:gd name="connsiteY8" fmla="*/ 1850401 h 1857889"/>
                  <a:gd name="connsiteX9" fmla="*/ 705841 w 1798807"/>
                  <a:gd name="connsiteY9" fmla="*/ 1850401 h 1857889"/>
                  <a:gd name="connsiteX10" fmla="*/ 460182 w 1798807"/>
                  <a:gd name="connsiteY10" fmla="*/ 1777613 h 1857889"/>
                  <a:gd name="connsiteX11" fmla="*/ 269113 w 1798807"/>
                  <a:gd name="connsiteY11" fmla="*/ 1668431 h 1857889"/>
                  <a:gd name="connsiteX12" fmla="*/ 128086 w 1798807"/>
                  <a:gd name="connsiteY12" fmla="*/ 1509207 h 1857889"/>
                  <a:gd name="connsiteX13" fmla="*/ 68946 w 1798807"/>
                  <a:gd name="connsiteY13" fmla="*/ 1304491 h 1857889"/>
                  <a:gd name="connsiteX14" fmla="*/ 78044 w 1798807"/>
                  <a:gd name="connsiteY14" fmla="*/ 981494 h 1857889"/>
                  <a:gd name="connsiteX15" fmla="*/ 191776 w 1798807"/>
                  <a:gd name="connsiteY15" fmla="*/ 676694 h 1857889"/>
                  <a:gd name="connsiteX16" fmla="*/ 323704 w 1798807"/>
                  <a:gd name="connsiteY16" fmla="*/ 476526 h 1857889"/>
                  <a:gd name="connsiteX17" fmla="*/ 437435 w 1798807"/>
                  <a:gd name="connsiteY17" fmla="*/ 376443 h 1857889"/>
                  <a:gd name="connsiteX18" fmla="*/ 455632 w 1798807"/>
                  <a:gd name="connsiteY18" fmla="*/ 208120 h 1857889"/>
                  <a:gd name="connsiteX19" fmla="*/ 373746 w 1798807"/>
                  <a:gd name="connsiteY19" fmla="*/ 30699 h 1857889"/>
                  <a:gd name="connsiteX20" fmla="*/ 228170 w 1798807"/>
                  <a:gd name="connsiteY20" fmla="*/ 7953 h 1857889"/>
                  <a:gd name="connsiteX21" fmla="*/ 91692 w 1798807"/>
                  <a:gd name="connsiteY21" fmla="*/ 117135 h 1857889"/>
                  <a:gd name="connsiteX22" fmla="*/ 14355 w 1798807"/>
                  <a:gd name="connsiteY22" fmla="*/ 262711 h 1857889"/>
                  <a:gd name="connsiteX23" fmla="*/ 5256 w 1798807"/>
                  <a:gd name="connsiteY23" fmla="*/ 453780 h 1857889"/>
                  <a:gd name="connsiteX24" fmla="*/ 73495 w 1798807"/>
                  <a:gd name="connsiteY24" fmla="*/ 622102 h 1857889"/>
                  <a:gd name="connsiteX25" fmla="*/ 241817 w 1798807"/>
                  <a:gd name="connsiteY25" fmla="*/ 758580 h 1857889"/>
                  <a:gd name="connsiteX0" fmla="*/ 1668026 w 2316219"/>
                  <a:gd name="connsiteY0" fmla="*/ 895058 h 1857889"/>
                  <a:gd name="connsiteX1" fmla="*/ 1809053 w 2316219"/>
                  <a:gd name="connsiteY1" fmla="*/ 967846 h 1857889"/>
                  <a:gd name="connsiteX2" fmla="*/ 1895489 w 2316219"/>
                  <a:gd name="connsiteY2" fmla="*/ 1077028 h 1857889"/>
                  <a:gd name="connsiteX3" fmla="*/ 1895489 w 2316219"/>
                  <a:gd name="connsiteY3" fmla="*/ 1240801 h 1857889"/>
                  <a:gd name="connsiteX4" fmla="*/ 1818151 w 2316219"/>
                  <a:gd name="connsiteY4" fmla="*/ 1422771 h 1857889"/>
                  <a:gd name="connsiteX5" fmla="*/ 1668026 w 2316219"/>
                  <a:gd name="connsiteY5" fmla="*/ 1609291 h 1857889"/>
                  <a:gd name="connsiteX6" fmla="*/ 1458760 w 2316219"/>
                  <a:gd name="connsiteY6" fmla="*/ 1741219 h 1857889"/>
                  <a:gd name="connsiteX7" fmla="*/ 1294987 w 2316219"/>
                  <a:gd name="connsiteY7" fmla="*/ 1804908 h 1857889"/>
                  <a:gd name="connsiteX8" fmla="*/ 1053877 w 2316219"/>
                  <a:gd name="connsiteY8" fmla="*/ 1850401 h 1857889"/>
                  <a:gd name="connsiteX9" fmla="*/ 812766 w 2316219"/>
                  <a:gd name="connsiteY9" fmla="*/ 1850401 h 1857889"/>
                  <a:gd name="connsiteX10" fmla="*/ 567107 w 2316219"/>
                  <a:gd name="connsiteY10" fmla="*/ 1777613 h 1857889"/>
                  <a:gd name="connsiteX11" fmla="*/ 376038 w 2316219"/>
                  <a:gd name="connsiteY11" fmla="*/ 1668431 h 1857889"/>
                  <a:gd name="connsiteX12" fmla="*/ 235011 w 2316219"/>
                  <a:gd name="connsiteY12" fmla="*/ 1509207 h 1857889"/>
                  <a:gd name="connsiteX13" fmla="*/ 175871 w 2316219"/>
                  <a:gd name="connsiteY13" fmla="*/ 1304491 h 1857889"/>
                  <a:gd name="connsiteX14" fmla="*/ 184969 w 2316219"/>
                  <a:gd name="connsiteY14" fmla="*/ 981494 h 1857889"/>
                  <a:gd name="connsiteX15" fmla="*/ 298701 w 2316219"/>
                  <a:gd name="connsiteY15" fmla="*/ 676694 h 1857889"/>
                  <a:gd name="connsiteX16" fmla="*/ 430629 w 2316219"/>
                  <a:gd name="connsiteY16" fmla="*/ 476526 h 1857889"/>
                  <a:gd name="connsiteX17" fmla="*/ 544360 w 2316219"/>
                  <a:gd name="connsiteY17" fmla="*/ 376443 h 1857889"/>
                  <a:gd name="connsiteX18" fmla="*/ 562557 w 2316219"/>
                  <a:gd name="connsiteY18" fmla="*/ 208120 h 1857889"/>
                  <a:gd name="connsiteX19" fmla="*/ 480671 w 2316219"/>
                  <a:gd name="connsiteY19" fmla="*/ 30699 h 1857889"/>
                  <a:gd name="connsiteX20" fmla="*/ 335095 w 2316219"/>
                  <a:gd name="connsiteY20" fmla="*/ 7953 h 1857889"/>
                  <a:gd name="connsiteX21" fmla="*/ 198617 w 2316219"/>
                  <a:gd name="connsiteY21" fmla="*/ 117135 h 1857889"/>
                  <a:gd name="connsiteX22" fmla="*/ 121280 w 2316219"/>
                  <a:gd name="connsiteY22" fmla="*/ 262711 h 1857889"/>
                  <a:gd name="connsiteX23" fmla="*/ 112181 w 2316219"/>
                  <a:gd name="connsiteY23" fmla="*/ 453780 h 1857889"/>
                  <a:gd name="connsiteX24" fmla="*/ 180420 w 2316219"/>
                  <a:gd name="connsiteY24" fmla="*/ 622102 h 1857889"/>
                  <a:gd name="connsiteX25" fmla="*/ 2316219 w 2316219"/>
                  <a:gd name="connsiteY25" fmla="*/ 836586 h 1857889"/>
                  <a:gd name="connsiteX0" fmla="*/ 1632015 w 2280208"/>
                  <a:gd name="connsiteY0" fmla="*/ 895058 h 1857889"/>
                  <a:gd name="connsiteX1" fmla="*/ 1773042 w 2280208"/>
                  <a:gd name="connsiteY1" fmla="*/ 967846 h 1857889"/>
                  <a:gd name="connsiteX2" fmla="*/ 1859478 w 2280208"/>
                  <a:gd name="connsiteY2" fmla="*/ 1077028 h 1857889"/>
                  <a:gd name="connsiteX3" fmla="*/ 1859478 w 2280208"/>
                  <a:gd name="connsiteY3" fmla="*/ 1240801 h 1857889"/>
                  <a:gd name="connsiteX4" fmla="*/ 1782140 w 2280208"/>
                  <a:gd name="connsiteY4" fmla="*/ 1422771 h 1857889"/>
                  <a:gd name="connsiteX5" fmla="*/ 1632015 w 2280208"/>
                  <a:gd name="connsiteY5" fmla="*/ 1609291 h 1857889"/>
                  <a:gd name="connsiteX6" fmla="*/ 1422749 w 2280208"/>
                  <a:gd name="connsiteY6" fmla="*/ 1741219 h 1857889"/>
                  <a:gd name="connsiteX7" fmla="*/ 1258976 w 2280208"/>
                  <a:gd name="connsiteY7" fmla="*/ 1804908 h 1857889"/>
                  <a:gd name="connsiteX8" fmla="*/ 1017866 w 2280208"/>
                  <a:gd name="connsiteY8" fmla="*/ 1850401 h 1857889"/>
                  <a:gd name="connsiteX9" fmla="*/ 776755 w 2280208"/>
                  <a:gd name="connsiteY9" fmla="*/ 1850401 h 1857889"/>
                  <a:gd name="connsiteX10" fmla="*/ 531096 w 2280208"/>
                  <a:gd name="connsiteY10" fmla="*/ 1777613 h 1857889"/>
                  <a:gd name="connsiteX11" fmla="*/ 340027 w 2280208"/>
                  <a:gd name="connsiteY11" fmla="*/ 1668431 h 1857889"/>
                  <a:gd name="connsiteX12" fmla="*/ 199000 w 2280208"/>
                  <a:gd name="connsiteY12" fmla="*/ 1509207 h 1857889"/>
                  <a:gd name="connsiteX13" fmla="*/ 139860 w 2280208"/>
                  <a:gd name="connsiteY13" fmla="*/ 1304491 h 1857889"/>
                  <a:gd name="connsiteX14" fmla="*/ 148958 w 2280208"/>
                  <a:gd name="connsiteY14" fmla="*/ 981494 h 1857889"/>
                  <a:gd name="connsiteX15" fmla="*/ 262690 w 2280208"/>
                  <a:gd name="connsiteY15" fmla="*/ 676694 h 1857889"/>
                  <a:gd name="connsiteX16" fmla="*/ 394618 w 2280208"/>
                  <a:gd name="connsiteY16" fmla="*/ 476526 h 1857889"/>
                  <a:gd name="connsiteX17" fmla="*/ 508349 w 2280208"/>
                  <a:gd name="connsiteY17" fmla="*/ 376443 h 1857889"/>
                  <a:gd name="connsiteX18" fmla="*/ 526546 w 2280208"/>
                  <a:gd name="connsiteY18" fmla="*/ 208120 h 1857889"/>
                  <a:gd name="connsiteX19" fmla="*/ 444660 w 2280208"/>
                  <a:gd name="connsiteY19" fmla="*/ 30699 h 1857889"/>
                  <a:gd name="connsiteX20" fmla="*/ 299084 w 2280208"/>
                  <a:gd name="connsiteY20" fmla="*/ 7953 h 1857889"/>
                  <a:gd name="connsiteX21" fmla="*/ 162606 w 2280208"/>
                  <a:gd name="connsiteY21" fmla="*/ 117135 h 1857889"/>
                  <a:gd name="connsiteX22" fmla="*/ 85269 w 2280208"/>
                  <a:gd name="connsiteY22" fmla="*/ 262711 h 1857889"/>
                  <a:gd name="connsiteX23" fmla="*/ 76170 w 2280208"/>
                  <a:gd name="connsiteY23" fmla="*/ 453780 h 1857889"/>
                  <a:gd name="connsiteX24" fmla="*/ 1102146 w 2280208"/>
                  <a:gd name="connsiteY24" fmla="*/ 838785 h 1857889"/>
                  <a:gd name="connsiteX25" fmla="*/ 2280208 w 2280208"/>
                  <a:gd name="connsiteY25" fmla="*/ 836586 h 1857889"/>
                  <a:gd name="connsiteX0" fmla="*/ 1548404 w 2196597"/>
                  <a:gd name="connsiteY0" fmla="*/ 895058 h 1857889"/>
                  <a:gd name="connsiteX1" fmla="*/ 1689431 w 2196597"/>
                  <a:gd name="connsiteY1" fmla="*/ 967846 h 1857889"/>
                  <a:gd name="connsiteX2" fmla="*/ 1775867 w 2196597"/>
                  <a:gd name="connsiteY2" fmla="*/ 1077028 h 1857889"/>
                  <a:gd name="connsiteX3" fmla="*/ 1775867 w 2196597"/>
                  <a:gd name="connsiteY3" fmla="*/ 1240801 h 1857889"/>
                  <a:gd name="connsiteX4" fmla="*/ 1698529 w 2196597"/>
                  <a:gd name="connsiteY4" fmla="*/ 1422771 h 1857889"/>
                  <a:gd name="connsiteX5" fmla="*/ 1548404 w 2196597"/>
                  <a:gd name="connsiteY5" fmla="*/ 1609291 h 1857889"/>
                  <a:gd name="connsiteX6" fmla="*/ 1339138 w 2196597"/>
                  <a:gd name="connsiteY6" fmla="*/ 1741219 h 1857889"/>
                  <a:gd name="connsiteX7" fmla="*/ 1175365 w 2196597"/>
                  <a:gd name="connsiteY7" fmla="*/ 1804908 h 1857889"/>
                  <a:gd name="connsiteX8" fmla="*/ 934255 w 2196597"/>
                  <a:gd name="connsiteY8" fmla="*/ 1850401 h 1857889"/>
                  <a:gd name="connsiteX9" fmla="*/ 693144 w 2196597"/>
                  <a:gd name="connsiteY9" fmla="*/ 1850401 h 1857889"/>
                  <a:gd name="connsiteX10" fmla="*/ 447485 w 2196597"/>
                  <a:gd name="connsiteY10" fmla="*/ 1777613 h 1857889"/>
                  <a:gd name="connsiteX11" fmla="*/ 256416 w 2196597"/>
                  <a:gd name="connsiteY11" fmla="*/ 1668431 h 1857889"/>
                  <a:gd name="connsiteX12" fmla="*/ 115389 w 2196597"/>
                  <a:gd name="connsiteY12" fmla="*/ 1509207 h 1857889"/>
                  <a:gd name="connsiteX13" fmla="*/ 56249 w 2196597"/>
                  <a:gd name="connsiteY13" fmla="*/ 1304491 h 1857889"/>
                  <a:gd name="connsiteX14" fmla="*/ 65347 w 2196597"/>
                  <a:gd name="connsiteY14" fmla="*/ 981494 h 1857889"/>
                  <a:gd name="connsiteX15" fmla="*/ 179079 w 2196597"/>
                  <a:gd name="connsiteY15" fmla="*/ 676694 h 1857889"/>
                  <a:gd name="connsiteX16" fmla="*/ 311007 w 2196597"/>
                  <a:gd name="connsiteY16" fmla="*/ 476526 h 1857889"/>
                  <a:gd name="connsiteX17" fmla="*/ 424738 w 2196597"/>
                  <a:gd name="connsiteY17" fmla="*/ 376443 h 1857889"/>
                  <a:gd name="connsiteX18" fmla="*/ 442935 w 2196597"/>
                  <a:gd name="connsiteY18" fmla="*/ 208120 h 1857889"/>
                  <a:gd name="connsiteX19" fmla="*/ 361049 w 2196597"/>
                  <a:gd name="connsiteY19" fmla="*/ 30699 h 1857889"/>
                  <a:gd name="connsiteX20" fmla="*/ 215473 w 2196597"/>
                  <a:gd name="connsiteY20" fmla="*/ 7953 h 1857889"/>
                  <a:gd name="connsiteX21" fmla="*/ 78995 w 2196597"/>
                  <a:gd name="connsiteY21" fmla="*/ 117135 h 1857889"/>
                  <a:gd name="connsiteX22" fmla="*/ 1658 w 2196597"/>
                  <a:gd name="connsiteY22" fmla="*/ 262711 h 1857889"/>
                  <a:gd name="connsiteX23" fmla="*/ 126902 w 2196597"/>
                  <a:gd name="connsiteY23" fmla="*/ 731134 h 1857889"/>
                  <a:gd name="connsiteX24" fmla="*/ 1018535 w 2196597"/>
                  <a:gd name="connsiteY24" fmla="*/ 838785 h 1857889"/>
                  <a:gd name="connsiteX25" fmla="*/ 2196597 w 2196597"/>
                  <a:gd name="connsiteY25" fmla="*/ 836586 h 1857889"/>
                  <a:gd name="connsiteX0" fmla="*/ 1569061 w 2217254"/>
                  <a:gd name="connsiteY0" fmla="*/ 895058 h 1857889"/>
                  <a:gd name="connsiteX1" fmla="*/ 1710088 w 2217254"/>
                  <a:gd name="connsiteY1" fmla="*/ 967846 h 1857889"/>
                  <a:gd name="connsiteX2" fmla="*/ 1796524 w 2217254"/>
                  <a:gd name="connsiteY2" fmla="*/ 1077028 h 1857889"/>
                  <a:gd name="connsiteX3" fmla="*/ 1796524 w 2217254"/>
                  <a:gd name="connsiteY3" fmla="*/ 1240801 h 1857889"/>
                  <a:gd name="connsiteX4" fmla="*/ 1719186 w 2217254"/>
                  <a:gd name="connsiteY4" fmla="*/ 1422771 h 1857889"/>
                  <a:gd name="connsiteX5" fmla="*/ 1569061 w 2217254"/>
                  <a:gd name="connsiteY5" fmla="*/ 1609291 h 1857889"/>
                  <a:gd name="connsiteX6" fmla="*/ 1359795 w 2217254"/>
                  <a:gd name="connsiteY6" fmla="*/ 1741219 h 1857889"/>
                  <a:gd name="connsiteX7" fmla="*/ 1196022 w 2217254"/>
                  <a:gd name="connsiteY7" fmla="*/ 1804908 h 1857889"/>
                  <a:gd name="connsiteX8" fmla="*/ 954912 w 2217254"/>
                  <a:gd name="connsiteY8" fmla="*/ 1850401 h 1857889"/>
                  <a:gd name="connsiteX9" fmla="*/ 713801 w 2217254"/>
                  <a:gd name="connsiteY9" fmla="*/ 1850401 h 1857889"/>
                  <a:gd name="connsiteX10" fmla="*/ 468142 w 2217254"/>
                  <a:gd name="connsiteY10" fmla="*/ 1777613 h 1857889"/>
                  <a:gd name="connsiteX11" fmla="*/ 277073 w 2217254"/>
                  <a:gd name="connsiteY11" fmla="*/ 1668431 h 1857889"/>
                  <a:gd name="connsiteX12" fmla="*/ 136046 w 2217254"/>
                  <a:gd name="connsiteY12" fmla="*/ 1509207 h 1857889"/>
                  <a:gd name="connsiteX13" fmla="*/ 76906 w 2217254"/>
                  <a:gd name="connsiteY13" fmla="*/ 1304491 h 1857889"/>
                  <a:gd name="connsiteX14" fmla="*/ 86004 w 2217254"/>
                  <a:gd name="connsiteY14" fmla="*/ 981494 h 1857889"/>
                  <a:gd name="connsiteX15" fmla="*/ 199736 w 2217254"/>
                  <a:gd name="connsiteY15" fmla="*/ 676694 h 1857889"/>
                  <a:gd name="connsiteX16" fmla="*/ 331664 w 2217254"/>
                  <a:gd name="connsiteY16" fmla="*/ 476526 h 1857889"/>
                  <a:gd name="connsiteX17" fmla="*/ 445395 w 2217254"/>
                  <a:gd name="connsiteY17" fmla="*/ 376443 h 1857889"/>
                  <a:gd name="connsiteX18" fmla="*/ 463592 w 2217254"/>
                  <a:gd name="connsiteY18" fmla="*/ 208120 h 1857889"/>
                  <a:gd name="connsiteX19" fmla="*/ 381706 w 2217254"/>
                  <a:gd name="connsiteY19" fmla="*/ 30699 h 1857889"/>
                  <a:gd name="connsiteX20" fmla="*/ 236130 w 2217254"/>
                  <a:gd name="connsiteY20" fmla="*/ 7953 h 1857889"/>
                  <a:gd name="connsiteX21" fmla="*/ 99652 w 2217254"/>
                  <a:gd name="connsiteY21" fmla="*/ 117135 h 1857889"/>
                  <a:gd name="connsiteX22" fmla="*/ 647 w 2217254"/>
                  <a:gd name="connsiteY22" fmla="*/ 401387 h 1857889"/>
                  <a:gd name="connsiteX23" fmla="*/ 147559 w 2217254"/>
                  <a:gd name="connsiteY23" fmla="*/ 731134 h 1857889"/>
                  <a:gd name="connsiteX24" fmla="*/ 1039192 w 2217254"/>
                  <a:gd name="connsiteY24" fmla="*/ 838785 h 1857889"/>
                  <a:gd name="connsiteX25" fmla="*/ 2217254 w 2217254"/>
                  <a:gd name="connsiteY25" fmla="*/ 836586 h 1857889"/>
                  <a:gd name="connsiteX0" fmla="*/ 1569061 w 2217254"/>
                  <a:gd name="connsiteY0" fmla="*/ 895058 h 1857889"/>
                  <a:gd name="connsiteX1" fmla="*/ 1710088 w 2217254"/>
                  <a:gd name="connsiteY1" fmla="*/ 967846 h 1857889"/>
                  <a:gd name="connsiteX2" fmla="*/ 1796524 w 2217254"/>
                  <a:gd name="connsiteY2" fmla="*/ 1077028 h 1857889"/>
                  <a:gd name="connsiteX3" fmla="*/ 1796524 w 2217254"/>
                  <a:gd name="connsiteY3" fmla="*/ 1240801 h 1857889"/>
                  <a:gd name="connsiteX4" fmla="*/ 1719186 w 2217254"/>
                  <a:gd name="connsiteY4" fmla="*/ 1422771 h 1857889"/>
                  <a:gd name="connsiteX5" fmla="*/ 1569061 w 2217254"/>
                  <a:gd name="connsiteY5" fmla="*/ 1609291 h 1857889"/>
                  <a:gd name="connsiteX6" fmla="*/ 1359795 w 2217254"/>
                  <a:gd name="connsiteY6" fmla="*/ 1741219 h 1857889"/>
                  <a:gd name="connsiteX7" fmla="*/ 1196022 w 2217254"/>
                  <a:gd name="connsiteY7" fmla="*/ 1804908 h 1857889"/>
                  <a:gd name="connsiteX8" fmla="*/ 954912 w 2217254"/>
                  <a:gd name="connsiteY8" fmla="*/ 1850401 h 1857889"/>
                  <a:gd name="connsiteX9" fmla="*/ 713801 w 2217254"/>
                  <a:gd name="connsiteY9" fmla="*/ 1850401 h 1857889"/>
                  <a:gd name="connsiteX10" fmla="*/ 468142 w 2217254"/>
                  <a:gd name="connsiteY10" fmla="*/ 1777613 h 1857889"/>
                  <a:gd name="connsiteX11" fmla="*/ 277073 w 2217254"/>
                  <a:gd name="connsiteY11" fmla="*/ 1668431 h 1857889"/>
                  <a:gd name="connsiteX12" fmla="*/ 136046 w 2217254"/>
                  <a:gd name="connsiteY12" fmla="*/ 1509207 h 1857889"/>
                  <a:gd name="connsiteX13" fmla="*/ 76906 w 2217254"/>
                  <a:gd name="connsiteY13" fmla="*/ 1304491 h 1857889"/>
                  <a:gd name="connsiteX14" fmla="*/ 86004 w 2217254"/>
                  <a:gd name="connsiteY14" fmla="*/ 981494 h 1857889"/>
                  <a:gd name="connsiteX15" fmla="*/ 199736 w 2217254"/>
                  <a:gd name="connsiteY15" fmla="*/ 676694 h 1857889"/>
                  <a:gd name="connsiteX16" fmla="*/ 331664 w 2217254"/>
                  <a:gd name="connsiteY16" fmla="*/ 476526 h 1857889"/>
                  <a:gd name="connsiteX17" fmla="*/ 445395 w 2217254"/>
                  <a:gd name="connsiteY17" fmla="*/ 376443 h 1857889"/>
                  <a:gd name="connsiteX18" fmla="*/ 463592 w 2217254"/>
                  <a:gd name="connsiteY18" fmla="*/ 208120 h 1857889"/>
                  <a:gd name="connsiteX19" fmla="*/ 381706 w 2217254"/>
                  <a:gd name="connsiteY19" fmla="*/ 30699 h 1857889"/>
                  <a:gd name="connsiteX20" fmla="*/ 236130 w 2217254"/>
                  <a:gd name="connsiteY20" fmla="*/ 7953 h 1857889"/>
                  <a:gd name="connsiteX21" fmla="*/ 99652 w 2217254"/>
                  <a:gd name="connsiteY21" fmla="*/ 117135 h 1857889"/>
                  <a:gd name="connsiteX22" fmla="*/ 647 w 2217254"/>
                  <a:gd name="connsiteY22" fmla="*/ 401387 h 1857889"/>
                  <a:gd name="connsiteX23" fmla="*/ 147559 w 2217254"/>
                  <a:gd name="connsiteY23" fmla="*/ 731134 h 1857889"/>
                  <a:gd name="connsiteX24" fmla="*/ 1039192 w 2217254"/>
                  <a:gd name="connsiteY24" fmla="*/ 838785 h 1857889"/>
                  <a:gd name="connsiteX25" fmla="*/ 2217254 w 2217254"/>
                  <a:gd name="connsiteY25" fmla="*/ 836586 h 1857889"/>
                  <a:gd name="connsiteX0" fmla="*/ 1569061 w 2243256"/>
                  <a:gd name="connsiteY0" fmla="*/ 895058 h 1857889"/>
                  <a:gd name="connsiteX1" fmla="*/ 1710088 w 2243256"/>
                  <a:gd name="connsiteY1" fmla="*/ 967846 h 1857889"/>
                  <a:gd name="connsiteX2" fmla="*/ 1796524 w 2243256"/>
                  <a:gd name="connsiteY2" fmla="*/ 1077028 h 1857889"/>
                  <a:gd name="connsiteX3" fmla="*/ 1796524 w 2243256"/>
                  <a:gd name="connsiteY3" fmla="*/ 1240801 h 1857889"/>
                  <a:gd name="connsiteX4" fmla="*/ 1719186 w 2243256"/>
                  <a:gd name="connsiteY4" fmla="*/ 1422771 h 1857889"/>
                  <a:gd name="connsiteX5" fmla="*/ 1569061 w 2243256"/>
                  <a:gd name="connsiteY5" fmla="*/ 1609291 h 1857889"/>
                  <a:gd name="connsiteX6" fmla="*/ 1359795 w 2243256"/>
                  <a:gd name="connsiteY6" fmla="*/ 1741219 h 1857889"/>
                  <a:gd name="connsiteX7" fmla="*/ 1196022 w 2243256"/>
                  <a:gd name="connsiteY7" fmla="*/ 1804908 h 1857889"/>
                  <a:gd name="connsiteX8" fmla="*/ 954912 w 2243256"/>
                  <a:gd name="connsiteY8" fmla="*/ 1850401 h 1857889"/>
                  <a:gd name="connsiteX9" fmla="*/ 713801 w 2243256"/>
                  <a:gd name="connsiteY9" fmla="*/ 1850401 h 1857889"/>
                  <a:gd name="connsiteX10" fmla="*/ 468142 w 2243256"/>
                  <a:gd name="connsiteY10" fmla="*/ 1777613 h 1857889"/>
                  <a:gd name="connsiteX11" fmla="*/ 277073 w 2243256"/>
                  <a:gd name="connsiteY11" fmla="*/ 1668431 h 1857889"/>
                  <a:gd name="connsiteX12" fmla="*/ 136046 w 2243256"/>
                  <a:gd name="connsiteY12" fmla="*/ 1509207 h 1857889"/>
                  <a:gd name="connsiteX13" fmla="*/ 76906 w 2243256"/>
                  <a:gd name="connsiteY13" fmla="*/ 1304491 h 1857889"/>
                  <a:gd name="connsiteX14" fmla="*/ 86004 w 2243256"/>
                  <a:gd name="connsiteY14" fmla="*/ 981494 h 1857889"/>
                  <a:gd name="connsiteX15" fmla="*/ 199736 w 2243256"/>
                  <a:gd name="connsiteY15" fmla="*/ 676694 h 1857889"/>
                  <a:gd name="connsiteX16" fmla="*/ 331664 w 2243256"/>
                  <a:gd name="connsiteY16" fmla="*/ 476526 h 1857889"/>
                  <a:gd name="connsiteX17" fmla="*/ 445395 w 2243256"/>
                  <a:gd name="connsiteY17" fmla="*/ 376443 h 1857889"/>
                  <a:gd name="connsiteX18" fmla="*/ 463592 w 2243256"/>
                  <a:gd name="connsiteY18" fmla="*/ 208120 h 1857889"/>
                  <a:gd name="connsiteX19" fmla="*/ 381706 w 2243256"/>
                  <a:gd name="connsiteY19" fmla="*/ 30699 h 1857889"/>
                  <a:gd name="connsiteX20" fmla="*/ 236130 w 2243256"/>
                  <a:gd name="connsiteY20" fmla="*/ 7953 h 1857889"/>
                  <a:gd name="connsiteX21" fmla="*/ 99652 w 2243256"/>
                  <a:gd name="connsiteY21" fmla="*/ 117135 h 1857889"/>
                  <a:gd name="connsiteX22" fmla="*/ 647 w 2243256"/>
                  <a:gd name="connsiteY22" fmla="*/ 401387 h 1857889"/>
                  <a:gd name="connsiteX23" fmla="*/ 147559 w 2243256"/>
                  <a:gd name="connsiteY23" fmla="*/ 731134 h 1857889"/>
                  <a:gd name="connsiteX24" fmla="*/ 1039192 w 2243256"/>
                  <a:gd name="connsiteY24" fmla="*/ 838785 h 1857889"/>
                  <a:gd name="connsiteX25" fmla="*/ 2243256 w 2243256"/>
                  <a:gd name="connsiteY25" fmla="*/ 853920 h 185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243256" h="1857889">
                    <a:moveTo>
                      <a:pt x="1569061" y="895058"/>
                    </a:moveTo>
                    <a:cubicBezTo>
                      <a:pt x="1620619" y="916288"/>
                      <a:pt x="1672178" y="937518"/>
                      <a:pt x="1710088" y="967846"/>
                    </a:cubicBezTo>
                    <a:cubicBezTo>
                      <a:pt x="1747998" y="998174"/>
                      <a:pt x="1782118" y="1031536"/>
                      <a:pt x="1796524" y="1077028"/>
                    </a:cubicBezTo>
                    <a:cubicBezTo>
                      <a:pt x="1810930" y="1122520"/>
                      <a:pt x="1809414" y="1183177"/>
                      <a:pt x="1796524" y="1240801"/>
                    </a:cubicBezTo>
                    <a:cubicBezTo>
                      <a:pt x="1783634" y="1298425"/>
                      <a:pt x="1757097" y="1361356"/>
                      <a:pt x="1719186" y="1422771"/>
                    </a:cubicBezTo>
                    <a:cubicBezTo>
                      <a:pt x="1681275" y="1484186"/>
                      <a:pt x="1628960" y="1556216"/>
                      <a:pt x="1569061" y="1609291"/>
                    </a:cubicBezTo>
                    <a:cubicBezTo>
                      <a:pt x="1509162" y="1662366"/>
                      <a:pt x="1421968" y="1708616"/>
                      <a:pt x="1359795" y="1741219"/>
                    </a:cubicBezTo>
                    <a:cubicBezTo>
                      <a:pt x="1297622" y="1773822"/>
                      <a:pt x="1263502" y="1786711"/>
                      <a:pt x="1196022" y="1804908"/>
                    </a:cubicBezTo>
                    <a:cubicBezTo>
                      <a:pt x="1128542" y="1823105"/>
                      <a:pt x="1035282" y="1842819"/>
                      <a:pt x="954912" y="1850401"/>
                    </a:cubicBezTo>
                    <a:cubicBezTo>
                      <a:pt x="874542" y="1857983"/>
                      <a:pt x="794929" y="1862532"/>
                      <a:pt x="713801" y="1850401"/>
                    </a:cubicBezTo>
                    <a:cubicBezTo>
                      <a:pt x="632673" y="1838270"/>
                      <a:pt x="540930" y="1807941"/>
                      <a:pt x="468142" y="1777613"/>
                    </a:cubicBezTo>
                    <a:cubicBezTo>
                      <a:pt x="395354" y="1747285"/>
                      <a:pt x="332422" y="1713165"/>
                      <a:pt x="277073" y="1668431"/>
                    </a:cubicBezTo>
                    <a:cubicBezTo>
                      <a:pt x="221724" y="1623697"/>
                      <a:pt x="169407" y="1569864"/>
                      <a:pt x="136046" y="1509207"/>
                    </a:cubicBezTo>
                    <a:cubicBezTo>
                      <a:pt x="102685" y="1448550"/>
                      <a:pt x="85246" y="1392443"/>
                      <a:pt x="76906" y="1304491"/>
                    </a:cubicBezTo>
                    <a:cubicBezTo>
                      <a:pt x="68566" y="1216539"/>
                      <a:pt x="65532" y="1086127"/>
                      <a:pt x="86004" y="981494"/>
                    </a:cubicBezTo>
                    <a:cubicBezTo>
                      <a:pt x="106476" y="876861"/>
                      <a:pt x="158793" y="760855"/>
                      <a:pt x="199736" y="676694"/>
                    </a:cubicBezTo>
                    <a:cubicBezTo>
                      <a:pt x="240679" y="592533"/>
                      <a:pt x="290721" y="526568"/>
                      <a:pt x="331664" y="476526"/>
                    </a:cubicBezTo>
                    <a:cubicBezTo>
                      <a:pt x="372607" y="426484"/>
                      <a:pt x="423407" y="421177"/>
                      <a:pt x="445395" y="376443"/>
                    </a:cubicBezTo>
                    <a:cubicBezTo>
                      <a:pt x="467383" y="331709"/>
                      <a:pt x="474207" y="265744"/>
                      <a:pt x="463592" y="208120"/>
                    </a:cubicBezTo>
                    <a:cubicBezTo>
                      <a:pt x="452977" y="150496"/>
                      <a:pt x="419616" y="64060"/>
                      <a:pt x="381706" y="30699"/>
                    </a:cubicBezTo>
                    <a:cubicBezTo>
                      <a:pt x="343796" y="-2662"/>
                      <a:pt x="283139" y="-6453"/>
                      <a:pt x="236130" y="7953"/>
                    </a:cubicBezTo>
                    <a:cubicBezTo>
                      <a:pt x="189121" y="22359"/>
                      <a:pt x="138899" y="51563"/>
                      <a:pt x="99652" y="117135"/>
                    </a:cubicBezTo>
                    <a:cubicBezTo>
                      <a:pt x="60405" y="182707"/>
                      <a:pt x="-7337" y="299054"/>
                      <a:pt x="647" y="401387"/>
                    </a:cubicBezTo>
                    <a:cubicBezTo>
                      <a:pt x="8631" y="503720"/>
                      <a:pt x="-25532" y="658234"/>
                      <a:pt x="147559" y="731134"/>
                    </a:cubicBezTo>
                    <a:cubicBezTo>
                      <a:pt x="320650" y="804034"/>
                      <a:pt x="689909" y="818321"/>
                      <a:pt x="1039192" y="838785"/>
                    </a:cubicBezTo>
                    <a:cubicBezTo>
                      <a:pt x="1388475" y="859249"/>
                      <a:pt x="1680438" y="685405"/>
                      <a:pt x="2243256" y="853920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7" name="Freeform: Shape 736">
                <a:extLst>
                  <a:ext uri="{FF2B5EF4-FFF2-40B4-BE49-F238E27FC236}">
                    <a16:creationId xmlns:a16="http://schemas.microsoft.com/office/drawing/2014/main" id="{67336C83-0835-49B4-970B-ECBB83CBA639}"/>
                  </a:ext>
                </a:extLst>
              </p:cNvPr>
              <p:cNvSpPr/>
              <p:nvPr/>
            </p:nvSpPr>
            <p:spPr>
              <a:xfrm>
                <a:off x="9358030" y="5896263"/>
                <a:ext cx="1263732" cy="1049118"/>
              </a:xfrm>
              <a:custGeom>
                <a:avLst/>
                <a:gdLst>
                  <a:gd name="connsiteX0" fmla="*/ 0 w 1263732"/>
                  <a:gd name="connsiteY0" fmla="*/ 0 h 1049118"/>
                  <a:gd name="connsiteX1" fmla="*/ 81887 w 1263732"/>
                  <a:gd name="connsiteY1" fmla="*/ 373039 h 1049118"/>
                  <a:gd name="connsiteX2" fmla="*/ 200167 w 1263732"/>
                  <a:gd name="connsiteY2" fmla="*/ 664191 h 1049118"/>
                  <a:gd name="connsiteX3" fmla="*/ 318448 w 1263732"/>
                  <a:gd name="connsiteY3" fmla="*/ 837063 h 1049118"/>
                  <a:gd name="connsiteX4" fmla="*/ 432179 w 1263732"/>
                  <a:gd name="connsiteY4" fmla="*/ 950794 h 1049118"/>
                  <a:gd name="connsiteX5" fmla="*/ 541361 w 1263732"/>
                  <a:gd name="connsiteY5" fmla="*/ 1019033 h 1049118"/>
                  <a:gd name="connsiteX6" fmla="*/ 727881 w 1263732"/>
                  <a:gd name="connsiteY6" fmla="*/ 1046329 h 1049118"/>
                  <a:gd name="connsiteX7" fmla="*/ 1023582 w 1263732"/>
                  <a:gd name="connsiteY7" fmla="*/ 955344 h 1049118"/>
                  <a:gd name="connsiteX8" fmla="*/ 1132764 w 1263732"/>
                  <a:gd name="connsiteY8" fmla="*/ 841612 h 1049118"/>
                  <a:gd name="connsiteX9" fmla="*/ 1237397 w 1263732"/>
                  <a:gd name="connsiteY9" fmla="*/ 673290 h 1049118"/>
                  <a:gd name="connsiteX10" fmla="*/ 1260143 w 1263732"/>
                  <a:gd name="connsiteY10" fmla="*/ 491320 h 1049118"/>
                  <a:gd name="connsiteX11" fmla="*/ 1178257 w 1263732"/>
                  <a:gd name="connsiteY11" fmla="*/ 332096 h 1049118"/>
                  <a:gd name="connsiteX12" fmla="*/ 1046329 w 1263732"/>
                  <a:gd name="connsiteY12" fmla="*/ 282054 h 1049118"/>
                  <a:gd name="connsiteX13" fmla="*/ 905302 w 1263732"/>
                  <a:gd name="connsiteY13" fmla="*/ 272956 h 1049118"/>
                  <a:gd name="connsiteX14" fmla="*/ 773373 w 1263732"/>
                  <a:gd name="connsiteY14" fmla="*/ 236562 h 1049118"/>
                  <a:gd name="connsiteX15" fmla="*/ 595952 w 1263732"/>
                  <a:gd name="connsiteY15" fmla="*/ 154675 h 104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63732" h="1049118">
                    <a:moveTo>
                      <a:pt x="0" y="0"/>
                    </a:moveTo>
                    <a:cubicBezTo>
                      <a:pt x="24263" y="131170"/>
                      <a:pt x="48526" y="262341"/>
                      <a:pt x="81887" y="373039"/>
                    </a:cubicBezTo>
                    <a:cubicBezTo>
                      <a:pt x="115248" y="483738"/>
                      <a:pt x="160740" y="586854"/>
                      <a:pt x="200167" y="664191"/>
                    </a:cubicBezTo>
                    <a:cubicBezTo>
                      <a:pt x="239594" y="741528"/>
                      <a:pt x="279779" y="789296"/>
                      <a:pt x="318448" y="837063"/>
                    </a:cubicBezTo>
                    <a:cubicBezTo>
                      <a:pt x="357117" y="884830"/>
                      <a:pt x="395027" y="920466"/>
                      <a:pt x="432179" y="950794"/>
                    </a:cubicBezTo>
                    <a:cubicBezTo>
                      <a:pt x="469331" y="981122"/>
                      <a:pt x="492077" y="1003111"/>
                      <a:pt x="541361" y="1019033"/>
                    </a:cubicBezTo>
                    <a:cubicBezTo>
                      <a:pt x="590645" y="1034955"/>
                      <a:pt x="647511" y="1056944"/>
                      <a:pt x="727881" y="1046329"/>
                    </a:cubicBezTo>
                    <a:cubicBezTo>
                      <a:pt x="808251" y="1035714"/>
                      <a:pt x="956102" y="989464"/>
                      <a:pt x="1023582" y="955344"/>
                    </a:cubicBezTo>
                    <a:cubicBezTo>
                      <a:pt x="1091063" y="921225"/>
                      <a:pt x="1097128" y="888621"/>
                      <a:pt x="1132764" y="841612"/>
                    </a:cubicBezTo>
                    <a:cubicBezTo>
                      <a:pt x="1168400" y="794603"/>
                      <a:pt x="1216167" y="731672"/>
                      <a:pt x="1237397" y="673290"/>
                    </a:cubicBezTo>
                    <a:cubicBezTo>
                      <a:pt x="1258627" y="614908"/>
                      <a:pt x="1270000" y="548186"/>
                      <a:pt x="1260143" y="491320"/>
                    </a:cubicBezTo>
                    <a:cubicBezTo>
                      <a:pt x="1250286" y="434454"/>
                      <a:pt x="1213893" y="366974"/>
                      <a:pt x="1178257" y="332096"/>
                    </a:cubicBezTo>
                    <a:cubicBezTo>
                      <a:pt x="1142621" y="297218"/>
                      <a:pt x="1091822" y="291911"/>
                      <a:pt x="1046329" y="282054"/>
                    </a:cubicBezTo>
                    <a:cubicBezTo>
                      <a:pt x="1000837" y="272197"/>
                      <a:pt x="950795" y="280538"/>
                      <a:pt x="905302" y="272956"/>
                    </a:cubicBezTo>
                    <a:cubicBezTo>
                      <a:pt x="859809" y="265374"/>
                      <a:pt x="824931" y="256276"/>
                      <a:pt x="773373" y="236562"/>
                    </a:cubicBezTo>
                    <a:cubicBezTo>
                      <a:pt x="721815" y="216849"/>
                      <a:pt x="658883" y="185762"/>
                      <a:pt x="595952" y="154675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8" name="Freeform: Shape 997">
                <a:extLst>
                  <a:ext uri="{FF2B5EF4-FFF2-40B4-BE49-F238E27FC236}">
                    <a16:creationId xmlns:a16="http://schemas.microsoft.com/office/drawing/2014/main" id="{B2066559-DFE4-4915-B50D-4054AE5DB139}"/>
                  </a:ext>
                </a:extLst>
              </p:cNvPr>
              <p:cNvSpPr/>
              <p:nvPr/>
            </p:nvSpPr>
            <p:spPr>
              <a:xfrm>
                <a:off x="10472382" y="4626592"/>
                <a:ext cx="868985" cy="1257988"/>
              </a:xfrm>
              <a:custGeom>
                <a:avLst/>
                <a:gdLst>
                  <a:gd name="connsiteX0" fmla="*/ 0 w 868985"/>
                  <a:gd name="connsiteY0" fmla="*/ 0 h 1214651"/>
                  <a:gd name="connsiteX1" fmla="*/ 341194 w 868985"/>
                  <a:gd name="connsiteY1" fmla="*/ 77337 h 1214651"/>
                  <a:gd name="connsiteX2" fmla="*/ 564108 w 868985"/>
                  <a:gd name="connsiteY2" fmla="*/ 241110 h 1214651"/>
                  <a:gd name="connsiteX3" fmla="*/ 677839 w 868985"/>
                  <a:gd name="connsiteY3" fmla="*/ 386687 h 1214651"/>
                  <a:gd name="connsiteX4" fmla="*/ 791570 w 868985"/>
                  <a:gd name="connsiteY4" fmla="*/ 614149 h 1214651"/>
                  <a:gd name="connsiteX5" fmla="*/ 855260 w 868985"/>
                  <a:gd name="connsiteY5" fmla="*/ 873457 h 1214651"/>
                  <a:gd name="connsiteX6" fmla="*/ 868908 w 868985"/>
                  <a:gd name="connsiteY6" fmla="*/ 1055427 h 1214651"/>
                  <a:gd name="connsiteX7" fmla="*/ 859809 w 868985"/>
                  <a:gd name="connsiteY7" fmla="*/ 1214651 h 1214651"/>
                  <a:gd name="connsiteX0" fmla="*/ 0 w 868985"/>
                  <a:gd name="connsiteY0" fmla="*/ 0 h 1257988"/>
                  <a:gd name="connsiteX1" fmla="*/ 341194 w 868985"/>
                  <a:gd name="connsiteY1" fmla="*/ 77337 h 1257988"/>
                  <a:gd name="connsiteX2" fmla="*/ 564108 w 868985"/>
                  <a:gd name="connsiteY2" fmla="*/ 241110 h 1257988"/>
                  <a:gd name="connsiteX3" fmla="*/ 677839 w 868985"/>
                  <a:gd name="connsiteY3" fmla="*/ 386687 h 1257988"/>
                  <a:gd name="connsiteX4" fmla="*/ 791570 w 868985"/>
                  <a:gd name="connsiteY4" fmla="*/ 614149 h 1257988"/>
                  <a:gd name="connsiteX5" fmla="*/ 855260 w 868985"/>
                  <a:gd name="connsiteY5" fmla="*/ 873457 h 1257988"/>
                  <a:gd name="connsiteX6" fmla="*/ 868908 w 868985"/>
                  <a:gd name="connsiteY6" fmla="*/ 1055427 h 1257988"/>
                  <a:gd name="connsiteX7" fmla="*/ 859809 w 868985"/>
                  <a:gd name="connsiteY7" fmla="*/ 1257988 h 1257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8985" h="1257988">
                    <a:moveTo>
                      <a:pt x="0" y="0"/>
                    </a:moveTo>
                    <a:cubicBezTo>
                      <a:pt x="123588" y="18576"/>
                      <a:pt x="247176" y="37152"/>
                      <a:pt x="341194" y="77337"/>
                    </a:cubicBezTo>
                    <a:cubicBezTo>
                      <a:pt x="435212" y="117522"/>
                      <a:pt x="508001" y="189552"/>
                      <a:pt x="564108" y="241110"/>
                    </a:cubicBezTo>
                    <a:cubicBezTo>
                      <a:pt x="620215" y="292668"/>
                      <a:pt x="639929" y="324514"/>
                      <a:pt x="677839" y="386687"/>
                    </a:cubicBezTo>
                    <a:cubicBezTo>
                      <a:pt x="715749" y="448860"/>
                      <a:pt x="762000" y="533021"/>
                      <a:pt x="791570" y="614149"/>
                    </a:cubicBezTo>
                    <a:cubicBezTo>
                      <a:pt x="821140" y="695277"/>
                      <a:pt x="842370" y="799911"/>
                      <a:pt x="855260" y="873457"/>
                    </a:cubicBezTo>
                    <a:cubicBezTo>
                      <a:pt x="868150" y="947003"/>
                      <a:pt x="868150" y="991339"/>
                      <a:pt x="868908" y="1055427"/>
                    </a:cubicBezTo>
                    <a:cubicBezTo>
                      <a:pt x="869666" y="1119515"/>
                      <a:pt x="864737" y="1206809"/>
                      <a:pt x="859809" y="1257988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9" name="Freeform: Shape 998">
                <a:extLst>
                  <a:ext uri="{FF2B5EF4-FFF2-40B4-BE49-F238E27FC236}">
                    <a16:creationId xmlns:a16="http://schemas.microsoft.com/office/drawing/2014/main" id="{8CC11F97-E6B0-496E-A615-BDACD013575C}"/>
                  </a:ext>
                </a:extLst>
              </p:cNvPr>
              <p:cNvSpPr/>
              <p:nvPr/>
            </p:nvSpPr>
            <p:spPr>
              <a:xfrm>
                <a:off x="9599787" y="5512915"/>
                <a:ext cx="992882" cy="533559"/>
              </a:xfrm>
              <a:custGeom>
                <a:avLst/>
                <a:gdLst>
                  <a:gd name="connsiteX0" fmla="*/ 0 w 741529"/>
                  <a:gd name="connsiteY0" fmla="*/ 215240 h 215240"/>
                  <a:gd name="connsiteX1" fmla="*/ 63690 w 741529"/>
                  <a:gd name="connsiteY1" fmla="*/ 128804 h 215240"/>
                  <a:gd name="connsiteX2" fmla="*/ 177421 w 741529"/>
                  <a:gd name="connsiteY2" fmla="*/ 56016 h 215240"/>
                  <a:gd name="connsiteX3" fmla="*/ 354842 w 741529"/>
                  <a:gd name="connsiteY3" fmla="*/ 5974 h 215240"/>
                  <a:gd name="connsiteX4" fmla="*/ 509517 w 741529"/>
                  <a:gd name="connsiteY4" fmla="*/ 5974 h 215240"/>
                  <a:gd name="connsiteX5" fmla="*/ 618699 w 741529"/>
                  <a:gd name="connsiteY5" fmla="*/ 51467 h 215240"/>
                  <a:gd name="connsiteX6" fmla="*/ 741529 w 741529"/>
                  <a:gd name="connsiteY6" fmla="*/ 169747 h 215240"/>
                  <a:gd name="connsiteX0" fmla="*/ 0 w 832536"/>
                  <a:gd name="connsiteY0" fmla="*/ 215240 h 351760"/>
                  <a:gd name="connsiteX1" fmla="*/ 63690 w 832536"/>
                  <a:gd name="connsiteY1" fmla="*/ 128804 h 351760"/>
                  <a:gd name="connsiteX2" fmla="*/ 177421 w 832536"/>
                  <a:gd name="connsiteY2" fmla="*/ 56016 h 351760"/>
                  <a:gd name="connsiteX3" fmla="*/ 354842 w 832536"/>
                  <a:gd name="connsiteY3" fmla="*/ 5974 h 351760"/>
                  <a:gd name="connsiteX4" fmla="*/ 509517 w 832536"/>
                  <a:gd name="connsiteY4" fmla="*/ 5974 h 351760"/>
                  <a:gd name="connsiteX5" fmla="*/ 618699 w 832536"/>
                  <a:gd name="connsiteY5" fmla="*/ 51467 h 351760"/>
                  <a:gd name="connsiteX6" fmla="*/ 832536 w 832536"/>
                  <a:gd name="connsiteY6" fmla="*/ 351760 h 351760"/>
                  <a:gd name="connsiteX0" fmla="*/ 0 w 832536"/>
                  <a:gd name="connsiteY0" fmla="*/ 215240 h 351760"/>
                  <a:gd name="connsiteX1" fmla="*/ 63690 w 832536"/>
                  <a:gd name="connsiteY1" fmla="*/ 128804 h 351760"/>
                  <a:gd name="connsiteX2" fmla="*/ 177421 w 832536"/>
                  <a:gd name="connsiteY2" fmla="*/ 56016 h 351760"/>
                  <a:gd name="connsiteX3" fmla="*/ 354842 w 832536"/>
                  <a:gd name="connsiteY3" fmla="*/ 5974 h 351760"/>
                  <a:gd name="connsiteX4" fmla="*/ 509517 w 832536"/>
                  <a:gd name="connsiteY4" fmla="*/ 5974 h 351760"/>
                  <a:gd name="connsiteX5" fmla="*/ 618699 w 832536"/>
                  <a:gd name="connsiteY5" fmla="*/ 51467 h 351760"/>
                  <a:gd name="connsiteX6" fmla="*/ 832536 w 832536"/>
                  <a:gd name="connsiteY6" fmla="*/ 351760 h 351760"/>
                  <a:gd name="connsiteX0" fmla="*/ 0 w 832536"/>
                  <a:gd name="connsiteY0" fmla="*/ 223693 h 360213"/>
                  <a:gd name="connsiteX1" fmla="*/ 63690 w 832536"/>
                  <a:gd name="connsiteY1" fmla="*/ 137257 h 360213"/>
                  <a:gd name="connsiteX2" fmla="*/ 177421 w 832536"/>
                  <a:gd name="connsiteY2" fmla="*/ 64469 h 360213"/>
                  <a:gd name="connsiteX3" fmla="*/ 354842 w 832536"/>
                  <a:gd name="connsiteY3" fmla="*/ 14427 h 360213"/>
                  <a:gd name="connsiteX4" fmla="*/ 509517 w 832536"/>
                  <a:gd name="connsiteY4" fmla="*/ 14427 h 360213"/>
                  <a:gd name="connsiteX5" fmla="*/ 705372 w 832536"/>
                  <a:gd name="connsiteY5" fmla="*/ 181262 h 360213"/>
                  <a:gd name="connsiteX6" fmla="*/ 832536 w 832536"/>
                  <a:gd name="connsiteY6" fmla="*/ 360213 h 360213"/>
                  <a:gd name="connsiteX0" fmla="*/ 0 w 832536"/>
                  <a:gd name="connsiteY0" fmla="*/ 223693 h 360213"/>
                  <a:gd name="connsiteX1" fmla="*/ 63690 w 832536"/>
                  <a:gd name="connsiteY1" fmla="*/ 137257 h 360213"/>
                  <a:gd name="connsiteX2" fmla="*/ 177421 w 832536"/>
                  <a:gd name="connsiteY2" fmla="*/ 64469 h 360213"/>
                  <a:gd name="connsiteX3" fmla="*/ 354842 w 832536"/>
                  <a:gd name="connsiteY3" fmla="*/ 14427 h 360213"/>
                  <a:gd name="connsiteX4" fmla="*/ 509517 w 832536"/>
                  <a:gd name="connsiteY4" fmla="*/ 14427 h 360213"/>
                  <a:gd name="connsiteX5" fmla="*/ 705372 w 832536"/>
                  <a:gd name="connsiteY5" fmla="*/ 181262 h 360213"/>
                  <a:gd name="connsiteX6" fmla="*/ 832536 w 832536"/>
                  <a:gd name="connsiteY6" fmla="*/ 360213 h 360213"/>
                  <a:gd name="connsiteX0" fmla="*/ 0 w 914875"/>
                  <a:gd name="connsiteY0" fmla="*/ 223693 h 507557"/>
                  <a:gd name="connsiteX1" fmla="*/ 63690 w 914875"/>
                  <a:gd name="connsiteY1" fmla="*/ 137257 h 507557"/>
                  <a:gd name="connsiteX2" fmla="*/ 177421 w 914875"/>
                  <a:gd name="connsiteY2" fmla="*/ 64469 h 507557"/>
                  <a:gd name="connsiteX3" fmla="*/ 354842 w 914875"/>
                  <a:gd name="connsiteY3" fmla="*/ 14427 h 507557"/>
                  <a:gd name="connsiteX4" fmla="*/ 509517 w 914875"/>
                  <a:gd name="connsiteY4" fmla="*/ 14427 h 507557"/>
                  <a:gd name="connsiteX5" fmla="*/ 705372 w 914875"/>
                  <a:gd name="connsiteY5" fmla="*/ 181262 h 507557"/>
                  <a:gd name="connsiteX6" fmla="*/ 914875 w 914875"/>
                  <a:gd name="connsiteY6" fmla="*/ 507557 h 507557"/>
                  <a:gd name="connsiteX0" fmla="*/ 0 w 914875"/>
                  <a:gd name="connsiteY0" fmla="*/ 223693 h 507557"/>
                  <a:gd name="connsiteX1" fmla="*/ 63690 w 914875"/>
                  <a:gd name="connsiteY1" fmla="*/ 137257 h 507557"/>
                  <a:gd name="connsiteX2" fmla="*/ 177421 w 914875"/>
                  <a:gd name="connsiteY2" fmla="*/ 64469 h 507557"/>
                  <a:gd name="connsiteX3" fmla="*/ 354842 w 914875"/>
                  <a:gd name="connsiteY3" fmla="*/ 14427 h 507557"/>
                  <a:gd name="connsiteX4" fmla="*/ 509517 w 914875"/>
                  <a:gd name="connsiteY4" fmla="*/ 14427 h 507557"/>
                  <a:gd name="connsiteX5" fmla="*/ 705372 w 914875"/>
                  <a:gd name="connsiteY5" fmla="*/ 181262 h 507557"/>
                  <a:gd name="connsiteX6" fmla="*/ 914875 w 914875"/>
                  <a:gd name="connsiteY6" fmla="*/ 507557 h 507557"/>
                  <a:gd name="connsiteX0" fmla="*/ 0 w 975546"/>
                  <a:gd name="connsiteY0" fmla="*/ 223693 h 533559"/>
                  <a:gd name="connsiteX1" fmla="*/ 63690 w 975546"/>
                  <a:gd name="connsiteY1" fmla="*/ 137257 h 533559"/>
                  <a:gd name="connsiteX2" fmla="*/ 177421 w 975546"/>
                  <a:gd name="connsiteY2" fmla="*/ 64469 h 533559"/>
                  <a:gd name="connsiteX3" fmla="*/ 354842 w 975546"/>
                  <a:gd name="connsiteY3" fmla="*/ 14427 h 533559"/>
                  <a:gd name="connsiteX4" fmla="*/ 509517 w 975546"/>
                  <a:gd name="connsiteY4" fmla="*/ 14427 h 533559"/>
                  <a:gd name="connsiteX5" fmla="*/ 705372 w 975546"/>
                  <a:gd name="connsiteY5" fmla="*/ 181262 h 533559"/>
                  <a:gd name="connsiteX6" fmla="*/ 975546 w 975546"/>
                  <a:gd name="connsiteY6" fmla="*/ 533559 h 533559"/>
                  <a:gd name="connsiteX0" fmla="*/ 0 w 992881"/>
                  <a:gd name="connsiteY0" fmla="*/ 440375 h 533559"/>
                  <a:gd name="connsiteX1" fmla="*/ 81025 w 992881"/>
                  <a:gd name="connsiteY1" fmla="*/ 137257 h 533559"/>
                  <a:gd name="connsiteX2" fmla="*/ 194756 w 992881"/>
                  <a:gd name="connsiteY2" fmla="*/ 64469 h 533559"/>
                  <a:gd name="connsiteX3" fmla="*/ 372177 w 992881"/>
                  <a:gd name="connsiteY3" fmla="*/ 14427 h 533559"/>
                  <a:gd name="connsiteX4" fmla="*/ 526852 w 992881"/>
                  <a:gd name="connsiteY4" fmla="*/ 14427 h 533559"/>
                  <a:gd name="connsiteX5" fmla="*/ 722707 w 992881"/>
                  <a:gd name="connsiteY5" fmla="*/ 181262 h 533559"/>
                  <a:gd name="connsiteX6" fmla="*/ 992881 w 992881"/>
                  <a:gd name="connsiteY6" fmla="*/ 533559 h 533559"/>
                  <a:gd name="connsiteX0" fmla="*/ 1 w 992882"/>
                  <a:gd name="connsiteY0" fmla="*/ 440375 h 533559"/>
                  <a:gd name="connsiteX1" fmla="*/ 81026 w 992882"/>
                  <a:gd name="connsiteY1" fmla="*/ 137257 h 533559"/>
                  <a:gd name="connsiteX2" fmla="*/ 194757 w 992882"/>
                  <a:gd name="connsiteY2" fmla="*/ 64469 h 533559"/>
                  <a:gd name="connsiteX3" fmla="*/ 372178 w 992882"/>
                  <a:gd name="connsiteY3" fmla="*/ 14427 h 533559"/>
                  <a:gd name="connsiteX4" fmla="*/ 526853 w 992882"/>
                  <a:gd name="connsiteY4" fmla="*/ 14427 h 533559"/>
                  <a:gd name="connsiteX5" fmla="*/ 722708 w 992882"/>
                  <a:gd name="connsiteY5" fmla="*/ 181262 h 533559"/>
                  <a:gd name="connsiteX6" fmla="*/ 992882 w 992882"/>
                  <a:gd name="connsiteY6" fmla="*/ 533559 h 53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2882" h="533559">
                    <a:moveTo>
                      <a:pt x="1" y="440375"/>
                    </a:moveTo>
                    <a:cubicBezTo>
                      <a:pt x="-273" y="237079"/>
                      <a:pt x="48567" y="199908"/>
                      <a:pt x="81026" y="137257"/>
                    </a:cubicBezTo>
                    <a:cubicBezTo>
                      <a:pt x="113485" y="74606"/>
                      <a:pt x="146232" y="84941"/>
                      <a:pt x="194757" y="64469"/>
                    </a:cubicBezTo>
                    <a:cubicBezTo>
                      <a:pt x="243282" y="43997"/>
                      <a:pt x="316829" y="22767"/>
                      <a:pt x="372178" y="14427"/>
                    </a:cubicBezTo>
                    <a:cubicBezTo>
                      <a:pt x="427527" y="6087"/>
                      <a:pt x="468431" y="-13379"/>
                      <a:pt x="526853" y="14427"/>
                    </a:cubicBezTo>
                    <a:cubicBezTo>
                      <a:pt x="585275" y="42233"/>
                      <a:pt x="645037" y="94740"/>
                      <a:pt x="722708" y="181262"/>
                    </a:cubicBezTo>
                    <a:cubicBezTo>
                      <a:pt x="800379" y="267784"/>
                      <a:pt x="807790" y="457732"/>
                      <a:pt x="992882" y="533559"/>
                    </a:cubicBez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0" name="Oval 999">
                <a:extLst>
                  <a:ext uri="{FF2B5EF4-FFF2-40B4-BE49-F238E27FC236}">
                    <a16:creationId xmlns:a16="http://schemas.microsoft.com/office/drawing/2014/main" id="{1C034DF5-D011-42AB-A088-99D3B74B7B93}"/>
                  </a:ext>
                </a:extLst>
              </p:cNvPr>
              <p:cNvSpPr/>
              <p:nvPr/>
            </p:nvSpPr>
            <p:spPr>
              <a:xfrm>
                <a:off x="9263824" y="509369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1" name="Oval 1000">
                <a:extLst>
                  <a:ext uri="{FF2B5EF4-FFF2-40B4-BE49-F238E27FC236}">
                    <a16:creationId xmlns:a16="http://schemas.microsoft.com/office/drawing/2014/main" id="{89AB258C-579E-4E44-B72B-A82C5BA0E25D}"/>
                  </a:ext>
                </a:extLst>
              </p:cNvPr>
              <p:cNvSpPr/>
              <p:nvPr/>
            </p:nvSpPr>
            <p:spPr>
              <a:xfrm>
                <a:off x="9257474" y="561216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2" name="Oval 1001">
                <a:extLst>
                  <a:ext uri="{FF2B5EF4-FFF2-40B4-BE49-F238E27FC236}">
                    <a16:creationId xmlns:a16="http://schemas.microsoft.com/office/drawing/2014/main" id="{13B0E982-B2AB-46A8-9EC1-0508FE3BCD82}"/>
                  </a:ext>
                </a:extLst>
              </p:cNvPr>
              <p:cNvSpPr/>
              <p:nvPr/>
            </p:nvSpPr>
            <p:spPr>
              <a:xfrm>
                <a:off x="9143757" y="583406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3" name="Oval 1002">
                <a:extLst>
                  <a:ext uri="{FF2B5EF4-FFF2-40B4-BE49-F238E27FC236}">
                    <a16:creationId xmlns:a16="http://schemas.microsoft.com/office/drawing/2014/main" id="{DA494229-82A1-408F-9147-FE5832835342}"/>
                  </a:ext>
                </a:extLst>
              </p:cNvPr>
              <p:cNvSpPr/>
              <p:nvPr/>
            </p:nvSpPr>
            <p:spPr>
              <a:xfrm>
                <a:off x="10067209" y="487514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4" name="Oval 1003">
                <a:extLst>
                  <a:ext uri="{FF2B5EF4-FFF2-40B4-BE49-F238E27FC236}">
                    <a16:creationId xmlns:a16="http://schemas.microsoft.com/office/drawing/2014/main" id="{615B1333-2398-4DCF-AC03-3358629740D0}"/>
                  </a:ext>
                </a:extLst>
              </p:cNvPr>
              <p:cNvSpPr/>
              <p:nvPr/>
            </p:nvSpPr>
            <p:spPr>
              <a:xfrm>
                <a:off x="9646442" y="513094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5" name="Oval 1004">
                <a:extLst>
                  <a:ext uri="{FF2B5EF4-FFF2-40B4-BE49-F238E27FC236}">
                    <a16:creationId xmlns:a16="http://schemas.microsoft.com/office/drawing/2014/main" id="{6132CFAF-F2DF-400C-B981-E7228AD69D9D}"/>
                  </a:ext>
                </a:extLst>
              </p:cNvPr>
              <p:cNvSpPr/>
              <p:nvPr/>
            </p:nvSpPr>
            <p:spPr>
              <a:xfrm>
                <a:off x="10850295" y="487206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6" name="Oval 1005">
                <a:extLst>
                  <a:ext uri="{FF2B5EF4-FFF2-40B4-BE49-F238E27FC236}">
                    <a16:creationId xmlns:a16="http://schemas.microsoft.com/office/drawing/2014/main" id="{88C73F9C-67B6-4C46-A86C-40C35F5A5A05}"/>
                  </a:ext>
                </a:extLst>
              </p:cNvPr>
              <p:cNvSpPr/>
              <p:nvPr/>
            </p:nvSpPr>
            <p:spPr>
              <a:xfrm>
                <a:off x="9569279" y="577663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7" name="Oval 1006">
                <a:extLst>
                  <a:ext uri="{FF2B5EF4-FFF2-40B4-BE49-F238E27FC236}">
                    <a16:creationId xmlns:a16="http://schemas.microsoft.com/office/drawing/2014/main" id="{64B2C36B-736D-44C1-B3B6-E8056F357140}"/>
                  </a:ext>
                </a:extLst>
              </p:cNvPr>
              <p:cNvSpPr/>
              <p:nvPr/>
            </p:nvSpPr>
            <p:spPr>
              <a:xfrm>
                <a:off x="9974471" y="5477619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8" name="Oval 1007">
                <a:extLst>
                  <a:ext uri="{FF2B5EF4-FFF2-40B4-BE49-F238E27FC236}">
                    <a16:creationId xmlns:a16="http://schemas.microsoft.com/office/drawing/2014/main" id="{ECE3F148-5A8E-49A7-AB34-28FDEE354E29}"/>
                  </a:ext>
                </a:extLst>
              </p:cNvPr>
              <p:cNvSpPr/>
              <p:nvPr/>
            </p:nvSpPr>
            <p:spPr>
              <a:xfrm>
                <a:off x="9625962" y="478010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9" name="Oval 1008">
                <a:extLst>
                  <a:ext uri="{FF2B5EF4-FFF2-40B4-BE49-F238E27FC236}">
                    <a16:creationId xmlns:a16="http://schemas.microsoft.com/office/drawing/2014/main" id="{813A36D0-8012-47CD-96C0-6EEAC24E59AC}"/>
                  </a:ext>
                </a:extLst>
              </p:cNvPr>
              <p:cNvSpPr/>
              <p:nvPr/>
            </p:nvSpPr>
            <p:spPr>
              <a:xfrm>
                <a:off x="9383660" y="519618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0" name="Oval 1009">
                <a:extLst>
                  <a:ext uri="{FF2B5EF4-FFF2-40B4-BE49-F238E27FC236}">
                    <a16:creationId xmlns:a16="http://schemas.microsoft.com/office/drawing/2014/main" id="{571711C6-2C57-4824-93B0-F6393F77C950}"/>
                  </a:ext>
                </a:extLst>
              </p:cNvPr>
              <p:cNvSpPr/>
              <p:nvPr/>
            </p:nvSpPr>
            <p:spPr>
              <a:xfrm>
                <a:off x="9340089" y="553140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1" name="Oval 1010">
                <a:extLst>
                  <a:ext uri="{FF2B5EF4-FFF2-40B4-BE49-F238E27FC236}">
                    <a16:creationId xmlns:a16="http://schemas.microsoft.com/office/drawing/2014/main" id="{3526E761-5644-4D68-8F34-BBF43ACC010D}"/>
                  </a:ext>
                </a:extLst>
              </p:cNvPr>
              <p:cNvSpPr/>
              <p:nvPr/>
            </p:nvSpPr>
            <p:spPr>
              <a:xfrm>
                <a:off x="9942491" y="510628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2" name="Oval 1011">
                <a:extLst>
                  <a:ext uri="{FF2B5EF4-FFF2-40B4-BE49-F238E27FC236}">
                    <a16:creationId xmlns:a16="http://schemas.microsoft.com/office/drawing/2014/main" id="{4A13F295-1998-4F0C-A5F5-70F39C648597}"/>
                  </a:ext>
                </a:extLst>
              </p:cNvPr>
              <p:cNvSpPr/>
              <p:nvPr/>
            </p:nvSpPr>
            <p:spPr>
              <a:xfrm>
                <a:off x="9494158" y="561854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3" name="Oval 1012">
                <a:extLst>
                  <a:ext uri="{FF2B5EF4-FFF2-40B4-BE49-F238E27FC236}">
                    <a16:creationId xmlns:a16="http://schemas.microsoft.com/office/drawing/2014/main" id="{CD932E0A-AFC5-41EE-86E1-AD5304DE015A}"/>
                  </a:ext>
                </a:extLst>
              </p:cNvPr>
              <p:cNvSpPr/>
              <p:nvPr/>
            </p:nvSpPr>
            <p:spPr>
              <a:xfrm>
                <a:off x="9401977" y="5803848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4" name="Oval 1013">
                <a:extLst>
                  <a:ext uri="{FF2B5EF4-FFF2-40B4-BE49-F238E27FC236}">
                    <a16:creationId xmlns:a16="http://schemas.microsoft.com/office/drawing/2014/main" id="{32F56761-64DC-428D-9234-314EF20472EA}"/>
                  </a:ext>
                </a:extLst>
              </p:cNvPr>
              <p:cNvSpPr/>
              <p:nvPr/>
            </p:nvSpPr>
            <p:spPr>
              <a:xfrm>
                <a:off x="9548371" y="5918408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5" name="Oval 1014">
                <a:extLst>
                  <a:ext uri="{FF2B5EF4-FFF2-40B4-BE49-F238E27FC236}">
                    <a16:creationId xmlns:a16="http://schemas.microsoft.com/office/drawing/2014/main" id="{2B79E2A3-EB81-4E64-97BF-7A72D8D6FB68}"/>
                  </a:ext>
                </a:extLst>
              </p:cNvPr>
              <p:cNvSpPr/>
              <p:nvPr/>
            </p:nvSpPr>
            <p:spPr>
              <a:xfrm>
                <a:off x="9737704" y="592844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6" name="Oval 1015">
                <a:extLst>
                  <a:ext uri="{FF2B5EF4-FFF2-40B4-BE49-F238E27FC236}">
                    <a16:creationId xmlns:a16="http://schemas.microsoft.com/office/drawing/2014/main" id="{557AA843-36F8-4505-B6BD-99D385604A70}"/>
                  </a:ext>
                </a:extLst>
              </p:cNvPr>
              <p:cNvSpPr/>
              <p:nvPr/>
            </p:nvSpPr>
            <p:spPr>
              <a:xfrm>
                <a:off x="10399147" y="5895855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7" name="Oval 1016">
                <a:extLst>
                  <a:ext uri="{FF2B5EF4-FFF2-40B4-BE49-F238E27FC236}">
                    <a16:creationId xmlns:a16="http://schemas.microsoft.com/office/drawing/2014/main" id="{A6EE11FB-A12D-432E-BF4E-B78E1A0E5B35}"/>
                  </a:ext>
                </a:extLst>
              </p:cNvPr>
              <p:cNvSpPr/>
              <p:nvPr/>
            </p:nvSpPr>
            <p:spPr>
              <a:xfrm>
                <a:off x="10520823" y="589154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8" name="Oval 1017">
                <a:extLst>
                  <a:ext uri="{FF2B5EF4-FFF2-40B4-BE49-F238E27FC236}">
                    <a16:creationId xmlns:a16="http://schemas.microsoft.com/office/drawing/2014/main" id="{E22644B2-AE4B-443C-919C-59F0ACAA7C22}"/>
                  </a:ext>
                </a:extLst>
              </p:cNvPr>
              <p:cNvSpPr/>
              <p:nvPr/>
            </p:nvSpPr>
            <p:spPr>
              <a:xfrm>
                <a:off x="10724105" y="6114687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9" name="Oval 1018">
                <a:extLst>
                  <a:ext uri="{FF2B5EF4-FFF2-40B4-BE49-F238E27FC236}">
                    <a16:creationId xmlns:a16="http://schemas.microsoft.com/office/drawing/2014/main" id="{863C134D-5199-41F9-AB13-BCEDE80B7B7A}"/>
                  </a:ext>
                </a:extLst>
              </p:cNvPr>
              <p:cNvSpPr/>
              <p:nvPr/>
            </p:nvSpPr>
            <p:spPr>
              <a:xfrm>
                <a:off x="10989250" y="5903237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0" name="Oval 1019">
                <a:extLst>
                  <a:ext uri="{FF2B5EF4-FFF2-40B4-BE49-F238E27FC236}">
                    <a16:creationId xmlns:a16="http://schemas.microsoft.com/office/drawing/2014/main" id="{7912DB66-77FA-47F6-B71E-5FCBE1CF1304}"/>
                  </a:ext>
                </a:extLst>
              </p:cNvPr>
              <p:cNvSpPr/>
              <p:nvPr/>
            </p:nvSpPr>
            <p:spPr>
              <a:xfrm>
                <a:off x="11145355" y="502909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1" name="Oval 1020">
                <a:extLst>
                  <a:ext uri="{FF2B5EF4-FFF2-40B4-BE49-F238E27FC236}">
                    <a16:creationId xmlns:a16="http://schemas.microsoft.com/office/drawing/2014/main" id="{F6B3B81E-1801-440C-8375-F55F75918653}"/>
                  </a:ext>
                </a:extLst>
              </p:cNvPr>
              <p:cNvSpPr/>
              <p:nvPr/>
            </p:nvSpPr>
            <p:spPr>
              <a:xfrm>
                <a:off x="11287887" y="553140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2" name="Oval 1021">
                <a:extLst>
                  <a:ext uri="{FF2B5EF4-FFF2-40B4-BE49-F238E27FC236}">
                    <a16:creationId xmlns:a16="http://schemas.microsoft.com/office/drawing/2014/main" id="{5E0B40CC-3827-4065-928A-ECF87290295B}"/>
                  </a:ext>
                </a:extLst>
              </p:cNvPr>
              <p:cNvSpPr/>
              <p:nvPr/>
            </p:nvSpPr>
            <p:spPr>
              <a:xfrm>
                <a:off x="11251479" y="5976959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3" name="Oval 1022">
                <a:extLst>
                  <a:ext uri="{FF2B5EF4-FFF2-40B4-BE49-F238E27FC236}">
                    <a16:creationId xmlns:a16="http://schemas.microsoft.com/office/drawing/2014/main" id="{CDA6F456-2EE5-4727-A655-2D81A151B417}"/>
                  </a:ext>
                </a:extLst>
              </p:cNvPr>
              <p:cNvSpPr/>
              <p:nvPr/>
            </p:nvSpPr>
            <p:spPr>
              <a:xfrm>
                <a:off x="10632698" y="658688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4" name="Oval 1023">
                <a:extLst>
                  <a:ext uri="{FF2B5EF4-FFF2-40B4-BE49-F238E27FC236}">
                    <a16:creationId xmlns:a16="http://schemas.microsoft.com/office/drawing/2014/main" id="{5482D214-8E63-4DF1-BC7C-D07B1D6BE3FD}"/>
                  </a:ext>
                </a:extLst>
              </p:cNvPr>
              <p:cNvSpPr/>
              <p:nvPr/>
            </p:nvSpPr>
            <p:spPr>
              <a:xfrm>
                <a:off x="10096242" y="6554719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5" name="Oval 1024">
                <a:extLst>
                  <a:ext uri="{FF2B5EF4-FFF2-40B4-BE49-F238E27FC236}">
                    <a16:creationId xmlns:a16="http://schemas.microsoft.com/office/drawing/2014/main" id="{A8BD2679-20A9-49A3-9073-8A2EA2521139}"/>
                  </a:ext>
                </a:extLst>
              </p:cNvPr>
              <p:cNvSpPr/>
              <p:nvPr/>
            </p:nvSpPr>
            <p:spPr>
              <a:xfrm>
                <a:off x="9677148" y="6738397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6" name="Oval 1025">
                <a:extLst>
                  <a:ext uri="{FF2B5EF4-FFF2-40B4-BE49-F238E27FC236}">
                    <a16:creationId xmlns:a16="http://schemas.microsoft.com/office/drawing/2014/main" id="{8E69068E-8337-4C4D-B50B-B8601AF0C189}"/>
                  </a:ext>
                </a:extLst>
              </p:cNvPr>
              <p:cNvSpPr/>
              <p:nvPr/>
            </p:nvSpPr>
            <p:spPr>
              <a:xfrm>
                <a:off x="10024847" y="593607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7" name="Oval 1026">
                <a:extLst>
                  <a:ext uri="{FF2B5EF4-FFF2-40B4-BE49-F238E27FC236}">
                    <a16:creationId xmlns:a16="http://schemas.microsoft.com/office/drawing/2014/main" id="{56212A92-B770-46AE-BDF0-542A20B02A18}"/>
                  </a:ext>
                </a:extLst>
              </p:cNvPr>
              <p:cNvSpPr/>
              <p:nvPr/>
            </p:nvSpPr>
            <p:spPr>
              <a:xfrm>
                <a:off x="10701979" y="4638990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8" name="Oval 1027">
                <a:extLst>
                  <a:ext uri="{FF2B5EF4-FFF2-40B4-BE49-F238E27FC236}">
                    <a16:creationId xmlns:a16="http://schemas.microsoft.com/office/drawing/2014/main" id="{9EF773AF-59CE-4812-8864-EA4DC493155B}"/>
                  </a:ext>
                </a:extLst>
              </p:cNvPr>
              <p:cNvSpPr/>
              <p:nvPr/>
            </p:nvSpPr>
            <p:spPr>
              <a:xfrm>
                <a:off x="10193932" y="4742591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9" name="Oval 1028">
                <a:extLst>
                  <a:ext uri="{FF2B5EF4-FFF2-40B4-BE49-F238E27FC236}">
                    <a16:creationId xmlns:a16="http://schemas.microsoft.com/office/drawing/2014/main" id="{EF5FB167-00FC-48BB-8015-682F68A65590}"/>
                  </a:ext>
                </a:extLst>
              </p:cNvPr>
              <p:cNvSpPr/>
              <p:nvPr/>
            </p:nvSpPr>
            <p:spPr>
              <a:xfrm>
                <a:off x="11297796" y="558883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0" name="Oval 1029">
                <a:extLst>
                  <a:ext uri="{FF2B5EF4-FFF2-40B4-BE49-F238E27FC236}">
                    <a16:creationId xmlns:a16="http://schemas.microsoft.com/office/drawing/2014/main" id="{3DC351C3-094B-412D-A96C-4CD64EB51CCF}"/>
                  </a:ext>
                </a:extLst>
              </p:cNvPr>
              <p:cNvSpPr/>
              <p:nvPr/>
            </p:nvSpPr>
            <p:spPr>
              <a:xfrm>
                <a:off x="11238091" y="561287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1" name="Oval 1030">
                <a:extLst>
                  <a:ext uri="{FF2B5EF4-FFF2-40B4-BE49-F238E27FC236}">
                    <a16:creationId xmlns:a16="http://schemas.microsoft.com/office/drawing/2014/main" id="{90273084-D8F8-4CA3-A5F0-EC74EBE40454}"/>
                  </a:ext>
                </a:extLst>
              </p:cNvPr>
              <p:cNvSpPr/>
              <p:nvPr/>
            </p:nvSpPr>
            <p:spPr>
              <a:xfrm>
                <a:off x="10466774" y="5955324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2" name="Oval 1031">
                <a:extLst>
                  <a:ext uri="{FF2B5EF4-FFF2-40B4-BE49-F238E27FC236}">
                    <a16:creationId xmlns:a16="http://schemas.microsoft.com/office/drawing/2014/main" id="{98A8A1FB-3C30-4AC1-AD77-9B9EEACD9948}"/>
                  </a:ext>
                </a:extLst>
              </p:cNvPr>
              <p:cNvSpPr/>
              <p:nvPr/>
            </p:nvSpPr>
            <p:spPr>
              <a:xfrm>
                <a:off x="9332832" y="5986432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3" name="Oval 1032">
                <a:extLst>
                  <a:ext uri="{FF2B5EF4-FFF2-40B4-BE49-F238E27FC236}">
                    <a16:creationId xmlns:a16="http://schemas.microsoft.com/office/drawing/2014/main" id="{70E58B77-3BC4-4074-BE4B-763E6540FD78}"/>
                  </a:ext>
                </a:extLst>
              </p:cNvPr>
              <p:cNvSpPr/>
              <p:nvPr/>
            </p:nvSpPr>
            <p:spPr>
              <a:xfrm>
                <a:off x="9919678" y="6487726"/>
                <a:ext cx="87141" cy="8714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25" name="TextBox 724">
              <a:extLst>
                <a:ext uri="{FF2B5EF4-FFF2-40B4-BE49-F238E27FC236}">
                  <a16:creationId xmlns:a16="http://schemas.microsoft.com/office/drawing/2014/main" id="{8ACF2B6D-2944-4104-9E33-CEE3F9F76FE3}"/>
                </a:ext>
              </a:extLst>
            </p:cNvPr>
            <p:cNvSpPr txBox="1"/>
            <p:nvPr/>
          </p:nvSpPr>
          <p:spPr>
            <a:xfrm>
              <a:off x="9274476" y="5681421"/>
              <a:ext cx="1837362" cy="46166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spc="3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INTERNET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6D1C0F4-EE10-41B9-99DA-AEC6ACE33C51}"/>
              </a:ext>
            </a:extLst>
          </p:cNvPr>
          <p:cNvGrpSpPr/>
          <p:nvPr/>
        </p:nvGrpSpPr>
        <p:grpSpPr>
          <a:xfrm>
            <a:off x="4277586" y="4675692"/>
            <a:ext cx="9149656" cy="3239354"/>
            <a:chOff x="4361810" y="5106727"/>
            <a:chExt cx="9107379" cy="3239354"/>
          </a:xfrm>
        </p:grpSpPr>
        <p:cxnSp>
          <p:nvCxnSpPr>
            <p:cNvPr id="1089" name="Straight Connector 1088">
              <a:extLst>
                <a:ext uri="{FF2B5EF4-FFF2-40B4-BE49-F238E27FC236}">
                  <a16:creationId xmlns:a16="http://schemas.microsoft.com/office/drawing/2014/main" id="{304195F2-9EC9-4704-B1C1-F8E972E37D20}"/>
                </a:ext>
              </a:extLst>
            </p:cNvPr>
            <p:cNvCxnSpPr>
              <a:cxnSpLocks/>
            </p:cNvCxnSpPr>
            <p:nvPr/>
          </p:nvCxnSpPr>
          <p:spPr>
            <a:xfrm>
              <a:off x="4837395" y="7528880"/>
              <a:ext cx="86880" cy="75159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0" name="Straight Connector 1089">
              <a:extLst>
                <a:ext uri="{FF2B5EF4-FFF2-40B4-BE49-F238E27FC236}">
                  <a16:creationId xmlns:a16="http://schemas.microsoft.com/office/drawing/2014/main" id="{CEB1EAF8-B30C-4AEF-806D-E29ACAD6B9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25570" y="7250929"/>
              <a:ext cx="76399" cy="103842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1" name="Straight Connector 1090">
              <a:extLst>
                <a:ext uri="{FF2B5EF4-FFF2-40B4-BE49-F238E27FC236}">
                  <a16:creationId xmlns:a16="http://schemas.microsoft.com/office/drawing/2014/main" id="{7B1B988A-9C04-4A68-91F8-125726DA9EEB}"/>
                </a:ext>
              </a:extLst>
            </p:cNvPr>
            <p:cNvCxnSpPr>
              <a:cxnSpLocks/>
            </p:cNvCxnSpPr>
            <p:nvPr/>
          </p:nvCxnSpPr>
          <p:spPr>
            <a:xfrm>
              <a:off x="5004981" y="7250929"/>
              <a:ext cx="80466" cy="842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2" name="Straight Connector 1091">
              <a:extLst>
                <a:ext uri="{FF2B5EF4-FFF2-40B4-BE49-F238E27FC236}">
                  <a16:creationId xmlns:a16="http://schemas.microsoft.com/office/drawing/2014/main" id="{5E90B7BD-83CD-40FA-993E-AF771AB557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86742" y="6570173"/>
              <a:ext cx="70425" cy="152275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3" name="Straight Connector 1092">
              <a:extLst>
                <a:ext uri="{FF2B5EF4-FFF2-40B4-BE49-F238E27FC236}">
                  <a16:creationId xmlns:a16="http://schemas.microsoft.com/office/drawing/2014/main" id="{06A4A178-FB2D-4186-8114-F84690E4513D}"/>
                </a:ext>
              </a:extLst>
            </p:cNvPr>
            <p:cNvCxnSpPr>
              <a:cxnSpLocks/>
            </p:cNvCxnSpPr>
            <p:nvPr/>
          </p:nvCxnSpPr>
          <p:spPr>
            <a:xfrm>
              <a:off x="5193539" y="6570173"/>
              <a:ext cx="57682" cy="118785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4" name="Straight Connector 1093">
              <a:extLst>
                <a:ext uri="{FF2B5EF4-FFF2-40B4-BE49-F238E27FC236}">
                  <a16:creationId xmlns:a16="http://schemas.microsoft.com/office/drawing/2014/main" id="{98C27CEB-F4E2-496F-AA24-A1A0A0C811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51682" y="7070338"/>
              <a:ext cx="84723" cy="68768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5" name="Straight Connector 1094">
              <a:extLst>
                <a:ext uri="{FF2B5EF4-FFF2-40B4-BE49-F238E27FC236}">
                  <a16:creationId xmlns:a16="http://schemas.microsoft.com/office/drawing/2014/main" id="{94819631-D91E-45A6-A82D-4B24F616D5CE}"/>
                </a:ext>
              </a:extLst>
            </p:cNvPr>
            <p:cNvCxnSpPr>
              <a:cxnSpLocks/>
            </p:cNvCxnSpPr>
            <p:nvPr/>
          </p:nvCxnSpPr>
          <p:spPr>
            <a:xfrm>
              <a:off x="5330199" y="7070338"/>
              <a:ext cx="85839" cy="113662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6" name="Straight Connector 1095">
              <a:extLst>
                <a:ext uri="{FF2B5EF4-FFF2-40B4-BE49-F238E27FC236}">
                  <a16:creationId xmlns:a16="http://schemas.microsoft.com/office/drawing/2014/main" id="{8987E348-4327-4B75-83EB-E526916B46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16039" y="6742295"/>
              <a:ext cx="91795" cy="146466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7" name="Straight Connector 1096">
              <a:extLst>
                <a:ext uri="{FF2B5EF4-FFF2-40B4-BE49-F238E27FC236}">
                  <a16:creationId xmlns:a16="http://schemas.microsoft.com/office/drawing/2014/main" id="{41AEB5BD-96CB-4163-BAC2-F0AFF28B82C8}"/>
                </a:ext>
              </a:extLst>
            </p:cNvPr>
            <p:cNvCxnSpPr>
              <a:cxnSpLocks/>
            </p:cNvCxnSpPr>
            <p:nvPr/>
          </p:nvCxnSpPr>
          <p:spPr>
            <a:xfrm>
              <a:off x="5507361" y="6742295"/>
              <a:ext cx="74619" cy="135227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8" name="Straight Connector 1097">
              <a:extLst>
                <a:ext uri="{FF2B5EF4-FFF2-40B4-BE49-F238E27FC236}">
                  <a16:creationId xmlns:a16="http://schemas.microsoft.com/office/drawing/2014/main" id="{ACFA9428-E803-4D93-883B-3DC5215F57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81989" y="7075482"/>
              <a:ext cx="76056" cy="101744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9" name="Straight Connector 1098">
              <a:extLst>
                <a:ext uri="{FF2B5EF4-FFF2-40B4-BE49-F238E27FC236}">
                  <a16:creationId xmlns:a16="http://schemas.microsoft.com/office/drawing/2014/main" id="{E1C49537-0BB8-4579-915B-5F1B82A7AC2D}"/>
                </a:ext>
              </a:extLst>
            </p:cNvPr>
            <p:cNvCxnSpPr>
              <a:cxnSpLocks/>
            </p:cNvCxnSpPr>
            <p:nvPr/>
          </p:nvCxnSpPr>
          <p:spPr>
            <a:xfrm>
              <a:off x="5657101" y="7070338"/>
              <a:ext cx="85555" cy="83433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0" name="Straight Connector 1099">
              <a:extLst>
                <a:ext uri="{FF2B5EF4-FFF2-40B4-BE49-F238E27FC236}">
                  <a16:creationId xmlns:a16="http://schemas.microsoft.com/office/drawing/2014/main" id="{29F7AE92-41B1-4E06-9749-3DCAD56F2A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42653" y="7303019"/>
              <a:ext cx="85558" cy="60165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1" name="Straight Connector 1100">
              <a:extLst>
                <a:ext uri="{FF2B5EF4-FFF2-40B4-BE49-F238E27FC236}">
                  <a16:creationId xmlns:a16="http://schemas.microsoft.com/office/drawing/2014/main" id="{5F4DB3CB-710E-47CF-BCB7-AA7CE9354E8F}"/>
                </a:ext>
              </a:extLst>
            </p:cNvPr>
            <p:cNvCxnSpPr>
              <a:cxnSpLocks/>
            </p:cNvCxnSpPr>
            <p:nvPr/>
          </p:nvCxnSpPr>
          <p:spPr>
            <a:xfrm>
              <a:off x="5826024" y="7301380"/>
              <a:ext cx="81435" cy="39963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2" name="Straight Connector 1101">
              <a:extLst>
                <a:ext uri="{FF2B5EF4-FFF2-40B4-BE49-F238E27FC236}">
                  <a16:creationId xmlns:a16="http://schemas.microsoft.com/office/drawing/2014/main" id="{C0D9ABF4-DEA7-405F-AE58-41D6E76583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07629" y="6571427"/>
              <a:ext cx="35920" cy="112958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3" name="Straight Connector 1102">
              <a:extLst>
                <a:ext uri="{FF2B5EF4-FFF2-40B4-BE49-F238E27FC236}">
                  <a16:creationId xmlns:a16="http://schemas.microsoft.com/office/drawing/2014/main" id="{85D9794D-D2A8-4B79-AE6F-1F480898BB64}"/>
                </a:ext>
              </a:extLst>
            </p:cNvPr>
            <p:cNvCxnSpPr>
              <a:cxnSpLocks/>
            </p:cNvCxnSpPr>
            <p:nvPr/>
          </p:nvCxnSpPr>
          <p:spPr>
            <a:xfrm>
              <a:off x="6032148" y="6568524"/>
              <a:ext cx="39664" cy="135555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4" name="Straight Connector 1103">
              <a:extLst>
                <a:ext uri="{FF2B5EF4-FFF2-40B4-BE49-F238E27FC236}">
                  <a16:creationId xmlns:a16="http://schemas.microsoft.com/office/drawing/2014/main" id="{BA8C8ECE-5CB3-4EC0-AAD8-715947E9B1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71812" y="7152253"/>
              <a:ext cx="84551" cy="77183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5" name="Straight Connector 1104">
              <a:extLst>
                <a:ext uri="{FF2B5EF4-FFF2-40B4-BE49-F238E27FC236}">
                  <a16:creationId xmlns:a16="http://schemas.microsoft.com/office/drawing/2014/main" id="{785D1291-3A64-4028-9503-BFC182E7546A}"/>
                </a:ext>
              </a:extLst>
            </p:cNvPr>
            <p:cNvCxnSpPr>
              <a:cxnSpLocks/>
            </p:cNvCxnSpPr>
            <p:nvPr/>
          </p:nvCxnSpPr>
          <p:spPr>
            <a:xfrm>
              <a:off x="6155540" y="7152253"/>
              <a:ext cx="82433" cy="103242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6" name="Straight Connector 1105">
              <a:extLst>
                <a:ext uri="{FF2B5EF4-FFF2-40B4-BE49-F238E27FC236}">
                  <a16:creationId xmlns:a16="http://schemas.microsoft.com/office/drawing/2014/main" id="{04D1F1F9-0F94-4AD0-B345-C2BFB3B6BF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37805" y="6653474"/>
              <a:ext cx="71829" cy="155348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7" name="Straight Connector 1106">
              <a:extLst>
                <a:ext uri="{FF2B5EF4-FFF2-40B4-BE49-F238E27FC236}">
                  <a16:creationId xmlns:a16="http://schemas.microsoft.com/office/drawing/2014/main" id="{01265F51-D489-4A8E-9768-EBC0EE2CB956}"/>
                </a:ext>
              </a:extLst>
            </p:cNvPr>
            <p:cNvCxnSpPr>
              <a:cxnSpLocks/>
            </p:cNvCxnSpPr>
            <p:nvPr/>
          </p:nvCxnSpPr>
          <p:spPr>
            <a:xfrm>
              <a:off x="6307255" y="6649133"/>
              <a:ext cx="93426" cy="140095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8" name="Straight Connector 1107">
              <a:extLst>
                <a:ext uri="{FF2B5EF4-FFF2-40B4-BE49-F238E27FC236}">
                  <a16:creationId xmlns:a16="http://schemas.microsoft.com/office/drawing/2014/main" id="{BC65A45A-7EF3-45FD-9692-CF67C6EE970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00687" y="7250929"/>
              <a:ext cx="82170" cy="79916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9" name="Straight Connector 1108">
              <a:extLst>
                <a:ext uri="{FF2B5EF4-FFF2-40B4-BE49-F238E27FC236}">
                  <a16:creationId xmlns:a16="http://schemas.microsoft.com/office/drawing/2014/main" id="{66ED706C-060D-4DA5-A047-D6EBCF87058F}"/>
                </a:ext>
              </a:extLst>
            </p:cNvPr>
            <p:cNvCxnSpPr>
              <a:cxnSpLocks/>
            </p:cNvCxnSpPr>
            <p:nvPr/>
          </p:nvCxnSpPr>
          <p:spPr>
            <a:xfrm>
              <a:off x="6486731" y="7250929"/>
              <a:ext cx="82968" cy="88579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0" name="Straight Connector 1109">
              <a:extLst>
                <a:ext uri="{FF2B5EF4-FFF2-40B4-BE49-F238E27FC236}">
                  <a16:creationId xmlns:a16="http://schemas.microsoft.com/office/drawing/2014/main" id="{8AFB34B9-094B-4784-B1DF-CBD32BB8BE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7805" y="7461205"/>
              <a:ext cx="99225" cy="66663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1" name="Straight Connector 1110">
              <a:extLst>
                <a:ext uri="{FF2B5EF4-FFF2-40B4-BE49-F238E27FC236}">
                  <a16:creationId xmlns:a16="http://schemas.microsoft.com/office/drawing/2014/main" id="{7071C46C-CB22-4100-AA71-02B8CF415B3B}"/>
                </a:ext>
              </a:extLst>
            </p:cNvPr>
            <p:cNvCxnSpPr>
              <a:cxnSpLocks/>
            </p:cNvCxnSpPr>
            <p:nvPr/>
          </p:nvCxnSpPr>
          <p:spPr>
            <a:xfrm>
              <a:off x="6667199" y="7469384"/>
              <a:ext cx="65877" cy="43529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2" name="Straight Connector 1111">
              <a:extLst>
                <a:ext uri="{FF2B5EF4-FFF2-40B4-BE49-F238E27FC236}">
                  <a16:creationId xmlns:a16="http://schemas.microsoft.com/office/drawing/2014/main" id="{17BC8738-9D01-4938-9F7D-3D373752B3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32158" y="7221001"/>
              <a:ext cx="78666" cy="68367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3" name="Straight Connector 1112">
              <a:extLst>
                <a:ext uri="{FF2B5EF4-FFF2-40B4-BE49-F238E27FC236}">
                  <a16:creationId xmlns:a16="http://schemas.microsoft.com/office/drawing/2014/main" id="{956CEC8F-34E5-458F-B1CE-2DA606052653}"/>
                </a:ext>
              </a:extLst>
            </p:cNvPr>
            <p:cNvCxnSpPr>
              <a:cxnSpLocks/>
            </p:cNvCxnSpPr>
            <p:nvPr/>
          </p:nvCxnSpPr>
          <p:spPr>
            <a:xfrm>
              <a:off x="6811568" y="7221001"/>
              <a:ext cx="86828" cy="79258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4" name="Straight Connector 1113">
              <a:extLst>
                <a:ext uri="{FF2B5EF4-FFF2-40B4-BE49-F238E27FC236}">
                  <a16:creationId xmlns:a16="http://schemas.microsoft.com/office/drawing/2014/main" id="{941A3BF8-D551-4C81-A169-A697BA4BC1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98227" y="6807948"/>
              <a:ext cx="83402" cy="120422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5" name="Straight Connector 1114">
              <a:extLst>
                <a:ext uri="{FF2B5EF4-FFF2-40B4-BE49-F238E27FC236}">
                  <a16:creationId xmlns:a16="http://schemas.microsoft.com/office/drawing/2014/main" id="{44050134-8D24-4994-B5C8-018A30FA8EB8}"/>
                </a:ext>
              </a:extLst>
            </p:cNvPr>
            <p:cNvCxnSpPr>
              <a:cxnSpLocks/>
            </p:cNvCxnSpPr>
            <p:nvPr/>
          </p:nvCxnSpPr>
          <p:spPr>
            <a:xfrm>
              <a:off x="6986412" y="6807948"/>
              <a:ext cx="93799" cy="112620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6" name="Straight Connector 1115">
              <a:extLst>
                <a:ext uri="{FF2B5EF4-FFF2-40B4-BE49-F238E27FC236}">
                  <a16:creationId xmlns:a16="http://schemas.microsoft.com/office/drawing/2014/main" id="{9E43193A-8ECA-41D2-9A23-1BDDC4A804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81056" y="7367904"/>
              <a:ext cx="62401" cy="5761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7" name="Straight Connector 1116">
              <a:extLst>
                <a:ext uri="{FF2B5EF4-FFF2-40B4-BE49-F238E27FC236}">
                  <a16:creationId xmlns:a16="http://schemas.microsoft.com/office/drawing/2014/main" id="{7D5A4ADF-0DBB-43CE-A08D-237AC11B744A}"/>
                </a:ext>
              </a:extLst>
            </p:cNvPr>
            <p:cNvCxnSpPr>
              <a:cxnSpLocks/>
            </p:cNvCxnSpPr>
            <p:nvPr/>
          </p:nvCxnSpPr>
          <p:spPr>
            <a:xfrm>
              <a:off x="7145170" y="7367904"/>
              <a:ext cx="78159" cy="71818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8" name="Straight Connector 1117">
              <a:extLst>
                <a:ext uri="{FF2B5EF4-FFF2-40B4-BE49-F238E27FC236}">
                  <a16:creationId xmlns:a16="http://schemas.microsoft.com/office/drawing/2014/main" id="{7BB684C3-5402-49CE-A757-7D99AF489F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23752" y="6568918"/>
              <a:ext cx="56771" cy="151717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9" name="Straight Connector 1118">
              <a:extLst>
                <a:ext uri="{FF2B5EF4-FFF2-40B4-BE49-F238E27FC236}">
                  <a16:creationId xmlns:a16="http://schemas.microsoft.com/office/drawing/2014/main" id="{D1EC0D1C-3A0B-400D-B58D-024C41560168}"/>
                </a:ext>
              </a:extLst>
            </p:cNvPr>
            <p:cNvCxnSpPr>
              <a:cxnSpLocks/>
            </p:cNvCxnSpPr>
            <p:nvPr/>
          </p:nvCxnSpPr>
          <p:spPr>
            <a:xfrm>
              <a:off x="7328183" y="6571427"/>
              <a:ext cx="62615" cy="177465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0" name="Straight Connector 1119">
              <a:extLst>
                <a:ext uri="{FF2B5EF4-FFF2-40B4-BE49-F238E27FC236}">
                  <a16:creationId xmlns:a16="http://schemas.microsoft.com/office/drawing/2014/main" id="{5E8A0D77-D86D-40DB-B848-D4975D23DA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90576" y="7156768"/>
              <a:ext cx="81587" cy="118931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1" name="Straight Connector 1120">
              <a:extLst>
                <a:ext uri="{FF2B5EF4-FFF2-40B4-BE49-F238E27FC236}">
                  <a16:creationId xmlns:a16="http://schemas.microsoft.com/office/drawing/2014/main" id="{364DC4AA-890A-421E-B4D1-45112178A781}"/>
                </a:ext>
              </a:extLst>
            </p:cNvPr>
            <p:cNvCxnSpPr>
              <a:cxnSpLocks/>
            </p:cNvCxnSpPr>
            <p:nvPr/>
          </p:nvCxnSpPr>
          <p:spPr>
            <a:xfrm>
              <a:off x="7472847" y="7149628"/>
              <a:ext cx="82369" cy="83809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2" name="Straight Connector 1121">
              <a:extLst>
                <a:ext uri="{FF2B5EF4-FFF2-40B4-BE49-F238E27FC236}">
                  <a16:creationId xmlns:a16="http://schemas.microsoft.com/office/drawing/2014/main" id="{2B327D2D-7AF2-4297-B6D1-B1302D17D8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54340" y="7469670"/>
              <a:ext cx="81333" cy="51805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3" name="Straight Connector 1122">
              <a:extLst>
                <a:ext uri="{FF2B5EF4-FFF2-40B4-BE49-F238E27FC236}">
                  <a16:creationId xmlns:a16="http://schemas.microsoft.com/office/drawing/2014/main" id="{32814E16-0868-4C74-977A-BCB8BF26EC95}"/>
                </a:ext>
              </a:extLst>
            </p:cNvPr>
            <p:cNvCxnSpPr>
              <a:cxnSpLocks/>
            </p:cNvCxnSpPr>
            <p:nvPr/>
          </p:nvCxnSpPr>
          <p:spPr>
            <a:xfrm>
              <a:off x="7635679" y="7461205"/>
              <a:ext cx="84291" cy="8192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4" name="Straight Connector 1123">
              <a:extLst>
                <a:ext uri="{FF2B5EF4-FFF2-40B4-BE49-F238E27FC236}">
                  <a16:creationId xmlns:a16="http://schemas.microsoft.com/office/drawing/2014/main" id="{5366E3E7-E5DD-4D75-9547-EBC1A8B787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19150" y="7245488"/>
              <a:ext cx="78534" cy="103498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5" name="Straight Connector 1124">
              <a:extLst>
                <a:ext uri="{FF2B5EF4-FFF2-40B4-BE49-F238E27FC236}">
                  <a16:creationId xmlns:a16="http://schemas.microsoft.com/office/drawing/2014/main" id="{A4E4E09A-A807-4A9A-AFF7-417E2F1409FD}"/>
                </a:ext>
              </a:extLst>
            </p:cNvPr>
            <p:cNvCxnSpPr>
              <a:cxnSpLocks/>
            </p:cNvCxnSpPr>
            <p:nvPr/>
          </p:nvCxnSpPr>
          <p:spPr>
            <a:xfrm>
              <a:off x="7796740" y="7245488"/>
              <a:ext cx="85291" cy="73451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6" name="Straight Connector 1125">
              <a:extLst>
                <a:ext uri="{FF2B5EF4-FFF2-40B4-BE49-F238E27FC236}">
                  <a16:creationId xmlns:a16="http://schemas.microsoft.com/office/drawing/2014/main" id="{436AC0D4-3188-4A81-A729-8C1E5098D0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84096" y="7389109"/>
              <a:ext cx="96018" cy="59089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7" name="Straight Connector 1126">
              <a:extLst>
                <a:ext uri="{FF2B5EF4-FFF2-40B4-BE49-F238E27FC236}">
                  <a16:creationId xmlns:a16="http://schemas.microsoft.com/office/drawing/2014/main" id="{15D0B1FC-FD09-4461-B1E4-2A23EE51CE07}"/>
                </a:ext>
              </a:extLst>
            </p:cNvPr>
            <p:cNvCxnSpPr>
              <a:cxnSpLocks/>
            </p:cNvCxnSpPr>
            <p:nvPr/>
          </p:nvCxnSpPr>
          <p:spPr>
            <a:xfrm>
              <a:off x="7975068" y="7396689"/>
              <a:ext cx="71910" cy="81108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8" name="Straight Connector 1127">
              <a:extLst>
                <a:ext uri="{FF2B5EF4-FFF2-40B4-BE49-F238E27FC236}">
                  <a16:creationId xmlns:a16="http://schemas.microsoft.com/office/drawing/2014/main" id="{A493D66F-4F66-400A-AED9-7076840C45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46979" y="7083408"/>
              <a:ext cx="79081" cy="11243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9" name="Straight Connector 1128">
              <a:extLst>
                <a:ext uri="{FF2B5EF4-FFF2-40B4-BE49-F238E27FC236}">
                  <a16:creationId xmlns:a16="http://schemas.microsoft.com/office/drawing/2014/main" id="{1FB1253E-C0A4-4E48-88F5-11C6AD37295F}"/>
                </a:ext>
              </a:extLst>
            </p:cNvPr>
            <p:cNvCxnSpPr>
              <a:cxnSpLocks/>
            </p:cNvCxnSpPr>
            <p:nvPr/>
          </p:nvCxnSpPr>
          <p:spPr>
            <a:xfrm>
              <a:off x="8125333" y="7083695"/>
              <a:ext cx="92451" cy="9866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0" name="Straight Connector 1129">
              <a:extLst>
                <a:ext uri="{FF2B5EF4-FFF2-40B4-BE49-F238E27FC236}">
                  <a16:creationId xmlns:a16="http://schemas.microsoft.com/office/drawing/2014/main" id="{49B42BD3-A184-4DC6-B0DD-7CCC5C092D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20156" y="6920350"/>
              <a:ext cx="88199" cy="115728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1" name="Straight Connector 1130">
              <a:extLst>
                <a:ext uri="{FF2B5EF4-FFF2-40B4-BE49-F238E27FC236}">
                  <a16:creationId xmlns:a16="http://schemas.microsoft.com/office/drawing/2014/main" id="{B07C9883-A68C-4E0B-9B65-82690CEEFAE9}"/>
                </a:ext>
              </a:extLst>
            </p:cNvPr>
            <p:cNvCxnSpPr>
              <a:cxnSpLocks/>
            </p:cNvCxnSpPr>
            <p:nvPr/>
          </p:nvCxnSpPr>
          <p:spPr>
            <a:xfrm>
              <a:off x="8312535" y="6916910"/>
              <a:ext cx="64011" cy="94277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2" name="Straight Connector 1131">
              <a:extLst>
                <a:ext uri="{FF2B5EF4-FFF2-40B4-BE49-F238E27FC236}">
                  <a16:creationId xmlns:a16="http://schemas.microsoft.com/office/drawing/2014/main" id="{730D2EFA-FF97-4FEC-A716-04699E0FAA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75896" y="7118796"/>
              <a:ext cx="85469" cy="73330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3" name="Straight Connector 1132">
              <a:extLst>
                <a:ext uri="{FF2B5EF4-FFF2-40B4-BE49-F238E27FC236}">
                  <a16:creationId xmlns:a16="http://schemas.microsoft.com/office/drawing/2014/main" id="{5C7C227A-615D-49BB-9D9F-B14E071C27C7}"/>
                </a:ext>
              </a:extLst>
            </p:cNvPr>
            <p:cNvCxnSpPr>
              <a:cxnSpLocks/>
            </p:cNvCxnSpPr>
            <p:nvPr/>
          </p:nvCxnSpPr>
          <p:spPr>
            <a:xfrm>
              <a:off x="8460718" y="7118796"/>
              <a:ext cx="83369" cy="82520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4" name="Straight Connector 1133">
              <a:extLst>
                <a:ext uri="{FF2B5EF4-FFF2-40B4-BE49-F238E27FC236}">
                  <a16:creationId xmlns:a16="http://schemas.microsoft.com/office/drawing/2014/main" id="{EDEFE3DD-1899-48F7-BB9C-7F6AF03AC1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44093" y="7371049"/>
              <a:ext cx="46695" cy="5729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5" name="Straight Connector 1134">
              <a:extLst>
                <a:ext uri="{FF2B5EF4-FFF2-40B4-BE49-F238E27FC236}">
                  <a16:creationId xmlns:a16="http://schemas.microsoft.com/office/drawing/2014/main" id="{3A08B3AC-9046-422C-83AF-3F98C9C44A01}"/>
                </a:ext>
              </a:extLst>
            </p:cNvPr>
            <p:cNvCxnSpPr>
              <a:cxnSpLocks/>
            </p:cNvCxnSpPr>
            <p:nvPr/>
          </p:nvCxnSpPr>
          <p:spPr>
            <a:xfrm>
              <a:off x="8592982" y="7388299"/>
              <a:ext cx="111413" cy="81947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6" name="Straight Connector 1135">
              <a:extLst>
                <a:ext uri="{FF2B5EF4-FFF2-40B4-BE49-F238E27FC236}">
                  <a16:creationId xmlns:a16="http://schemas.microsoft.com/office/drawing/2014/main" id="{D5A1AB2A-7BF3-40D6-9CD6-E803F9BE3C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04396" y="6881328"/>
              <a:ext cx="82588" cy="132645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7" name="Straight Connector 1136">
              <a:extLst>
                <a:ext uri="{FF2B5EF4-FFF2-40B4-BE49-F238E27FC236}">
                  <a16:creationId xmlns:a16="http://schemas.microsoft.com/office/drawing/2014/main" id="{F094DC99-44E1-4E3F-9860-4261F391F70A}"/>
                </a:ext>
              </a:extLst>
            </p:cNvPr>
            <p:cNvCxnSpPr>
              <a:cxnSpLocks/>
            </p:cNvCxnSpPr>
            <p:nvPr/>
          </p:nvCxnSpPr>
          <p:spPr>
            <a:xfrm>
              <a:off x="8788969" y="6881328"/>
              <a:ext cx="80190" cy="109867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8" name="Straight Connector 1137">
              <a:extLst>
                <a:ext uri="{FF2B5EF4-FFF2-40B4-BE49-F238E27FC236}">
                  <a16:creationId xmlns:a16="http://schemas.microsoft.com/office/drawing/2014/main" id="{F73F6396-1F90-4F4A-86AA-4B4D9B683F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9161" y="6570173"/>
              <a:ext cx="40564" cy="140983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9" name="Straight Connector 1138">
              <a:extLst>
                <a:ext uri="{FF2B5EF4-FFF2-40B4-BE49-F238E27FC236}">
                  <a16:creationId xmlns:a16="http://schemas.microsoft.com/office/drawing/2014/main" id="{969EF60E-49A8-4A28-A671-29C8C1C1C040}"/>
                </a:ext>
              </a:extLst>
            </p:cNvPr>
            <p:cNvCxnSpPr>
              <a:cxnSpLocks/>
            </p:cNvCxnSpPr>
            <p:nvPr/>
          </p:nvCxnSpPr>
          <p:spPr>
            <a:xfrm>
              <a:off x="8994581" y="6571771"/>
              <a:ext cx="56950" cy="13722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0" name="Straight Connector 1139">
              <a:extLst>
                <a:ext uri="{FF2B5EF4-FFF2-40B4-BE49-F238E27FC236}">
                  <a16:creationId xmlns:a16="http://schemas.microsoft.com/office/drawing/2014/main" id="{82A1018C-B4BE-4255-BFBE-53297B31F0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53021" y="7088241"/>
              <a:ext cx="70651" cy="87659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1" name="Straight Connector 1140">
              <a:extLst>
                <a:ext uri="{FF2B5EF4-FFF2-40B4-BE49-F238E27FC236}">
                  <a16:creationId xmlns:a16="http://schemas.microsoft.com/office/drawing/2014/main" id="{24634AAA-2FB0-4D16-BD0F-B8ADCDBEC939}"/>
                </a:ext>
              </a:extLst>
            </p:cNvPr>
            <p:cNvCxnSpPr>
              <a:cxnSpLocks/>
            </p:cNvCxnSpPr>
            <p:nvPr/>
          </p:nvCxnSpPr>
          <p:spPr>
            <a:xfrm>
              <a:off x="9123535" y="7092061"/>
              <a:ext cx="72447" cy="9444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2" name="Straight Connector 1141">
              <a:extLst>
                <a:ext uri="{FF2B5EF4-FFF2-40B4-BE49-F238E27FC236}">
                  <a16:creationId xmlns:a16="http://schemas.microsoft.com/office/drawing/2014/main" id="{A0BD00C9-6331-485A-B441-D6E461D1D5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98034" y="6836257"/>
              <a:ext cx="65270" cy="12138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3" name="Straight Connector 1142">
              <a:extLst>
                <a:ext uri="{FF2B5EF4-FFF2-40B4-BE49-F238E27FC236}">
                  <a16:creationId xmlns:a16="http://schemas.microsoft.com/office/drawing/2014/main" id="{9B1F9079-2F0B-4D98-A6B3-7600253873E7}"/>
                </a:ext>
              </a:extLst>
            </p:cNvPr>
            <p:cNvCxnSpPr>
              <a:cxnSpLocks/>
            </p:cNvCxnSpPr>
            <p:nvPr/>
          </p:nvCxnSpPr>
          <p:spPr>
            <a:xfrm>
              <a:off x="9265791" y="6836257"/>
              <a:ext cx="116079" cy="87662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4" name="Straight Connector 1143">
              <a:extLst>
                <a:ext uri="{FF2B5EF4-FFF2-40B4-BE49-F238E27FC236}">
                  <a16:creationId xmlns:a16="http://schemas.microsoft.com/office/drawing/2014/main" id="{E155A763-D905-49DD-8E6A-C25D5D495E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82972" y="7164734"/>
              <a:ext cx="59578" cy="54814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5" name="Straight Connector 1144">
              <a:extLst>
                <a:ext uri="{FF2B5EF4-FFF2-40B4-BE49-F238E27FC236}">
                  <a16:creationId xmlns:a16="http://schemas.microsoft.com/office/drawing/2014/main" id="{7004114A-5907-4701-9775-8D932F24E462}"/>
                </a:ext>
              </a:extLst>
            </p:cNvPr>
            <p:cNvCxnSpPr>
              <a:cxnSpLocks/>
            </p:cNvCxnSpPr>
            <p:nvPr/>
          </p:nvCxnSpPr>
          <p:spPr>
            <a:xfrm>
              <a:off x="9442413" y="7164734"/>
              <a:ext cx="84326" cy="71748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6" name="Straight Connector 1145">
              <a:extLst>
                <a:ext uri="{FF2B5EF4-FFF2-40B4-BE49-F238E27FC236}">
                  <a16:creationId xmlns:a16="http://schemas.microsoft.com/office/drawing/2014/main" id="{3C894E46-D62C-4A90-9321-6AF4F48FCA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24595" y="6569868"/>
              <a:ext cx="96015" cy="130097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7" name="Straight Connector 1146">
              <a:extLst>
                <a:ext uri="{FF2B5EF4-FFF2-40B4-BE49-F238E27FC236}">
                  <a16:creationId xmlns:a16="http://schemas.microsoft.com/office/drawing/2014/main" id="{10F3C93C-FE6B-4A3B-8214-329FC3461225}"/>
                </a:ext>
              </a:extLst>
            </p:cNvPr>
            <p:cNvCxnSpPr>
              <a:cxnSpLocks/>
            </p:cNvCxnSpPr>
            <p:nvPr/>
          </p:nvCxnSpPr>
          <p:spPr>
            <a:xfrm>
              <a:off x="4495437" y="7210914"/>
              <a:ext cx="103626" cy="85938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8" name="Straight Connector 1147">
              <a:extLst>
                <a:ext uri="{FF2B5EF4-FFF2-40B4-BE49-F238E27FC236}">
                  <a16:creationId xmlns:a16="http://schemas.microsoft.com/office/drawing/2014/main" id="{05F0C7E0-0337-4310-A98A-B022A395C5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93237" y="6952960"/>
              <a:ext cx="82482" cy="112467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9" name="Straight Connector 1148">
              <a:extLst>
                <a:ext uri="{FF2B5EF4-FFF2-40B4-BE49-F238E27FC236}">
                  <a16:creationId xmlns:a16="http://schemas.microsoft.com/office/drawing/2014/main" id="{A05C8B9A-7B0D-4820-A8C7-E5C86D02FB20}"/>
                </a:ext>
              </a:extLst>
            </p:cNvPr>
            <p:cNvCxnSpPr>
              <a:cxnSpLocks/>
            </p:cNvCxnSpPr>
            <p:nvPr/>
          </p:nvCxnSpPr>
          <p:spPr>
            <a:xfrm>
              <a:off x="4678049" y="6958889"/>
              <a:ext cx="79376" cy="12480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0" name="Straight Connector 1149">
              <a:extLst>
                <a:ext uri="{FF2B5EF4-FFF2-40B4-BE49-F238E27FC236}">
                  <a16:creationId xmlns:a16="http://schemas.microsoft.com/office/drawing/2014/main" id="{B5687687-0FE6-44AF-92D6-3B4785BBB8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57425" y="7520001"/>
              <a:ext cx="80706" cy="68695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1" name="Straight Connector 1150">
              <a:extLst>
                <a:ext uri="{FF2B5EF4-FFF2-40B4-BE49-F238E27FC236}">
                  <a16:creationId xmlns:a16="http://schemas.microsoft.com/office/drawing/2014/main" id="{0774301D-B7D4-46F8-9584-02A8AF516892}"/>
                </a:ext>
              </a:extLst>
            </p:cNvPr>
            <p:cNvCxnSpPr>
              <a:cxnSpLocks/>
            </p:cNvCxnSpPr>
            <p:nvPr/>
          </p:nvCxnSpPr>
          <p:spPr>
            <a:xfrm>
              <a:off x="4361810" y="7250929"/>
              <a:ext cx="69995" cy="50718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2" name="Straight Connector 1151">
              <a:extLst>
                <a:ext uri="{FF2B5EF4-FFF2-40B4-BE49-F238E27FC236}">
                  <a16:creationId xmlns:a16="http://schemas.microsoft.com/office/drawing/2014/main" id="{447237D5-61A1-4575-84DE-0AC4DB57DB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31639" y="7210914"/>
              <a:ext cx="63629" cy="53090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4" name="Straight Connector 1163">
              <a:extLst>
                <a:ext uri="{FF2B5EF4-FFF2-40B4-BE49-F238E27FC236}">
                  <a16:creationId xmlns:a16="http://schemas.microsoft.com/office/drawing/2014/main" id="{0CAA7FED-9D7C-41B1-8FD4-DC2B3A7ADF39}"/>
                </a:ext>
              </a:extLst>
            </p:cNvPr>
            <p:cNvCxnSpPr>
              <a:cxnSpLocks/>
            </p:cNvCxnSpPr>
            <p:nvPr/>
          </p:nvCxnSpPr>
          <p:spPr>
            <a:xfrm>
              <a:off x="13383640" y="7304126"/>
              <a:ext cx="85549" cy="60165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5" name="Straight Connector 1164">
              <a:extLst>
                <a:ext uri="{FF2B5EF4-FFF2-40B4-BE49-F238E27FC236}">
                  <a16:creationId xmlns:a16="http://schemas.microsoft.com/office/drawing/2014/main" id="{3B76F5F1-FAC6-4ED0-A87E-5EC2392521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04400" y="7302487"/>
              <a:ext cx="81427" cy="39963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6" name="Straight Connector 1165">
              <a:extLst>
                <a:ext uri="{FF2B5EF4-FFF2-40B4-BE49-F238E27FC236}">
                  <a16:creationId xmlns:a16="http://schemas.microsoft.com/office/drawing/2014/main" id="{98C333E9-0270-4632-8975-CD89336502A4}"/>
                </a:ext>
              </a:extLst>
            </p:cNvPr>
            <p:cNvCxnSpPr>
              <a:cxnSpLocks/>
            </p:cNvCxnSpPr>
            <p:nvPr/>
          </p:nvCxnSpPr>
          <p:spPr>
            <a:xfrm>
              <a:off x="13266856" y="6569961"/>
              <a:ext cx="37376" cy="113215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7" name="Straight Connector 1166">
              <a:extLst>
                <a:ext uri="{FF2B5EF4-FFF2-40B4-BE49-F238E27FC236}">
                  <a16:creationId xmlns:a16="http://schemas.microsoft.com/office/drawing/2014/main" id="{2EA5A2B9-1290-4DA0-9929-D4EC0C1F9A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140065" y="6571461"/>
              <a:ext cx="38342" cy="135372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8" name="Straight Connector 1167">
              <a:extLst>
                <a:ext uri="{FF2B5EF4-FFF2-40B4-BE49-F238E27FC236}">
                  <a16:creationId xmlns:a16="http://schemas.microsoft.com/office/drawing/2014/main" id="{854B5E19-769A-4BAD-B01D-B88C6CA5867F}"/>
                </a:ext>
              </a:extLst>
            </p:cNvPr>
            <p:cNvCxnSpPr>
              <a:cxnSpLocks/>
            </p:cNvCxnSpPr>
            <p:nvPr/>
          </p:nvCxnSpPr>
          <p:spPr>
            <a:xfrm>
              <a:off x="13055523" y="7153359"/>
              <a:ext cx="84542" cy="77183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9" name="Straight Connector 1168">
              <a:extLst>
                <a:ext uri="{FF2B5EF4-FFF2-40B4-BE49-F238E27FC236}">
                  <a16:creationId xmlns:a16="http://schemas.microsoft.com/office/drawing/2014/main" id="{75C7F00F-0B8F-4447-9486-87CCE28F5F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73921" y="7153359"/>
              <a:ext cx="82424" cy="103242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0" name="Straight Connector 1169">
              <a:extLst>
                <a:ext uri="{FF2B5EF4-FFF2-40B4-BE49-F238E27FC236}">
                  <a16:creationId xmlns:a16="http://schemas.microsoft.com/office/drawing/2014/main" id="{99D32481-183F-430E-BBA5-D77985DC9CC9}"/>
                </a:ext>
              </a:extLst>
            </p:cNvPr>
            <p:cNvCxnSpPr>
              <a:cxnSpLocks/>
            </p:cNvCxnSpPr>
            <p:nvPr/>
          </p:nvCxnSpPr>
          <p:spPr>
            <a:xfrm>
              <a:off x="12904011" y="6568524"/>
              <a:ext cx="70079" cy="163954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1" name="Straight Connector 1170">
              <a:extLst>
                <a:ext uri="{FF2B5EF4-FFF2-40B4-BE49-F238E27FC236}">
                  <a16:creationId xmlns:a16="http://schemas.microsoft.com/office/drawing/2014/main" id="{A9DF2CA2-7A61-4E5A-86B7-53F53F2E14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811231" y="6568524"/>
              <a:ext cx="65133" cy="148267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2" name="Straight Connector 1171">
              <a:extLst>
                <a:ext uri="{FF2B5EF4-FFF2-40B4-BE49-F238E27FC236}">
                  <a16:creationId xmlns:a16="http://schemas.microsoft.com/office/drawing/2014/main" id="{2D3F812B-0FC0-41B3-8DD8-8A2D2BA11ACA}"/>
                </a:ext>
              </a:extLst>
            </p:cNvPr>
            <p:cNvCxnSpPr>
              <a:cxnSpLocks/>
            </p:cNvCxnSpPr>
            <p:nvPr/>
          </p:nvCxnSpPr>
          <p:spPr>
            <a:xfrm>
              <a:off x="12729064" y="7252035"/>
              <a:ext cx="82161" cy="79916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3" name="Straight Connector 1172">
              <a:extLst>
                <a:ext uri="{FF2B5EF4-FFF2-40B4-BE49-F238E27FC236}">
                  <a16:creationId xmlns:a16="http://schemas.microsoft.com/office/drawing/2014/main" id="{D69101A8-0561-4B81-A0B3-2D911F277A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42230" y="7252035"/>
              <a:ext cx="82960" cy="88579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4" name="Straight Connector 1173">
              <a:extLst>
                <a:ext uri="{FF2B5EF4-FFF2-40B4-BE49-F238E27FC236}">
                  <a16:creationId xmlns:a16="http://schemas.microsoft.com/office/drawing/2014/main" id="{A83D23D3-B9BB-4541-8E36-DD5B1427B275}"/>
                </a:ext>
              </a:extLst>
            </p:cNvPr>
            <p:cNvCxnSpPr>
              <a:cxnSpLocks/>
            </p:cNvCxnSpPr>
            <p:nvPr/>
          </p:nvCxnSpPr>
          <p:spPr>
            <a:xfrm>
              <a:off x="12562604" y="7109071"/>
              <a:ext cx="81520" cy="101987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5" name="Straight Connector 1174">
              <a:extLst>
                <a:ext uri="{FF2B5EF4-FFF2-40B4-BE49-F238E27FC236}">
                  <a16:creationId xmlns:a16="http://schemas.microsoft.com/office/drawing/2014/main" id="{74B4D3F2-DE1F-46CE-8B35-8DC8B82D56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478869" y="7114766"/>
              <a:ext cx="82295" cy="79101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6" name="Straight Connector 1175">
              <a:extLst>
                <a:ext uri="{FF2B5EF4-FFF2-40B4-BE49-F238E27FC236}">
                  <a16:creationId xmlns:a16="http://schemas.microsoft.com/office/drawing/2014/main" id="{5A04927E-E7AD-4CF3-939B-1282571CDE9D}"/>
                </a:ext>
              </a:extLst>
            </p:cNvPr>
            <p:cNvCxnSpPr>
              <a:cxnSpLocks/>
            </p:cNvCxnSpPr>
            <p:nvPr/>
          </p:nvCxnSpPr>
          <p:spPr>
            <a:xfrm>
              <a:off x="12401130" y="7222107"/>
              <a:ext cx="78659" cy="68367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7" name="Straight Connector 1176">
              <a:extLst>
                <a:ext uri="{FF2B5EF4-FFF2-40B4-BE49-F238E27FC236}">
                  <a16:creationId xmlns:a16="http://schemas.microsoft.com/office/drawing/2014/main" id="{0939861C-AD0C-475D-9570-E908694D66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313568" y="7222107"/>
              <a:ext cx="86818" cy="79258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8" name="Straight Connector 1177">
              <a:extLst>
                <a:ext uri="{FF2B5EF4-FFF2-40B4-BE49-F238E27FC236}">
                  <a16:creationId xmlns:a16="http://schemas.microsoft.com/office/drawing/2014/main" id="{354087F8-523F-488E-AC42-8A6F0CB7AA7B}"/>
                </a:ext>
              </a:extLst>
            </p:cNvPr>
            <p:cNvCxnSpPr>
              <a:cxnSpLocks/>
            </p:cNvCxnSpPr>
            <p:nvPr/>
          </p:nvCxnSpPr>
          <p:spPr>
            <a:xfrm>
              <a:off x="12231169" y="6886922"/>
              <a:ext cx="82568" cy="112635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9" name="Straight Connector 1178">
              <a:extLst>
                <a:ext uri="{FF2B5EF4-FFF2-40B4-BE49-F238E27FC236}">
                  <a16:creationId xmlns:a16="http://schemas.microsoft.com/office/drawing/2014/main" id="{FA90FD2E-F57E-449C-8555-A5605FEFB0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151114" y="6882435"/>
              <a:ext cx="83475" cy="132645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0" name="Straight Connector 1179">
              <a:extLst>
                <a:ext uri="{FF2B5EF4-FFF2-40B4-BE49-F238E27FC236}">
                  <a16:creationId xmlns:a16="http://schemas.microsoft.com/office/drawing/2014/main" id="{AEC7F0B6-BE93-4886-B8E5-D94793A37C4C}"/>
                </a:ext>
              </a:extLst>
            </p:cNvPr>
            <p:cNvCxnSpPr>
              <a:cxnSpLocks/>
            </p:cNvCxnSpPr>
            <p:nvPr/>
          </p:nvCxnSpPr>
          <p:spPr>
            <a:xfrm>
              <a:off x="12068531" y="7369011"/>
              <a:ext cx="82583" cy="83987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1" name="Straight Connector 1180">
              <a:extLst>
                <a:ext uri="{FF2B5EF4-FFF2-40B4-BE49-F238E27FC236}">
                  <a16:creationId xmlns:a16="http://schemas.microsoft.com/office/drawing/2014/main" id="{3E36930E-0FD4-43A2-8E60-F961588167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88667" y="7369011"/>
              <a:ext cx="78152" cy="71818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2" name="Straight Connector 1181">
              <a:extLst>
                <a:ext uri="{FF2B5EF4-FFF2-40B4-BE49-F238E27FC236}">
                  <a16:creationId xmlns:a16="http://schemas.microsoft.com/office/drawing/2014/main" id="{C0F4F423-D20C-4393-94B0-B19069D072C7}"/>
                </a:ext>
              </a:extLst>
            </p:cNvPr>
            <p:cNvCxnSpPr>
              <a:cxnSpLocks/>
            </p:cNvCxnSpPr>
            <p:nvPr/>
          </p:nvCxnSpPr>
          <p:spPr>
            <a:xfrm>
              <a:off x="11930686" y="6572510"/>
              <a:ext cx="57560" cy="15146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3" name="Straight Connector 1182">
              <a:extLst>
                <a:ext uri="{FF2B5EF4-FFF2-40B4-BE49-F238E27FC236}">
                  <a16:creationId xmlns:a16="http://schemas.microsoft.com/office/drawing/2014/main" id="{7B884F9A-F2A0-49FB-9F9C-B6B1D4CAEA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22444" y="6571771"/>
              <a:ext cx="56698" cy="163711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4" name="Straight Connector 1183">
              <a:extLst>
                <a:ext uri="{FF2B5EF4-FFF2-40B4-BE49-F238E27FC236}">
                  <a16:creationId xmlns:a16="http://schemas.microsoft.com/office/drawing/2014/main" id="{D03CD12D-5F4D-4D31-BFCE-B0777E8F2529}"/>
                </a:ext>
              </a:extLst>
            </p:cNvPr>
            <p:cNvCxnSpPr>
              <a:cxnSpLocks/>
            </p:cNvCxnSpPr>
            <p:nvPr/>
          </p:nvCxnSpPr>
          <p:spPr>
            <a:xfrm>
              <a:off x="11739860" y="7157874"/>
              <a:ext cx="82582" cy="105101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5" name="Straight Connector 1184">
              <a:extLst>
                <a:ext uri="{FF2B5EF4-FFF2-40B4-BE49-F238E27FC236}">
                  <a16:creationId xmlns:a16="http://schemas.microsoft.com/office/drawing/2014/main" id="{38E27D02-69D1-4705-A04F-40ED50C5FD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656816" y="7150734"/>
              <a:ext cx="82360" cy="83809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6" name="Straight Connector 1185">
              <a:extLst>
                <a:ext uri="{FF2B5EF4-FFF2-40B4-BE49-F238E27FC236}">
                  <a16:creationId xmlns:a16="http://schemas.microsoft.com/office/drawing/2014/main" id="{DCD824A3-8187-4885-871E-C4AB1DD9153F}"/>
                </a:ext>
              </a:extLst>
            </p:cNvPr>
            <p:cNvCxnSpPr>
              <a:cxnSpLocks/>
            </p:cNvCxnSpPr>
            <p:nvPr/>
          </p:nvCxnSpPr>
          <p:spPr>
            <a:xfrm>
              <a:off x="11576368" y="7470776"/>
              <a:ext cx="81325" cy="51805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7" name="Straight Connector 1186">
              <a:extLst>
                <a:ext uri="{FF2B5EF4-FFF2-40B4-BE49-F238E27FC236}">
                  <a16:creationId xmlns:a16="http://schemas.microsoft.com/office/drawing/2014/main" id="{E734FE74-6C4A-4572-82F7-0FDD784AE2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492079" y="7462312"/>
              <a:ext cx="84282" cy="8192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8" name="Straight Connector 1187">
              <a:extLst>
                <a:ext uri="{FF2B5EF4-FFF2-40B4-BE49-F238E27FC236}">
                  <a16:creationId xmlns:a16="http://schemas.microsoft.com/office/drawing/2014/main" id="{FB1178FE-9F7B-4B9B-BE79-1B7F4E8F645C}"/>
                </a:ext>
              </a:extLst>
            </p:cNvPr>
            <p:cNvCxnSpPr>
              <a:cxnSpLocks/>
            </p:cNvCxnSpPr>
            <p:nvPr/>
          </p:nvCxnSpPr>
          <p:spPr>
            <a:xfrm>
              <a:off x="11414373" y="7246594"/>
              <a:ext cx="78526" cy="103498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9" name="Straight Connector 1188">
              <a:extLst>
                <a:ext uri="{FF2B5EF4-FFF2-40B4-BE49-F238E27FC236}">
                  <a16:creationId xmlns:a16="http://schemas.microsoft.com/office/drawing/2014/main" id="{994D4458-FF61-4DEB-9EC9-CC2F54A2FD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30035" y="7246594"/>
              <a:ext cx="85283" cy="73451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0" name="Straight Connector 1189">
              <a:extLst>
                <a:ext uri="{FF2B5EF4-FFF2-40B4-BE49-F238E27FC236}">
                  <a16:creationId xmlns:a16="http://schemas.microsoft.com/office/drawing/2014/main" id="{C1788F46-DF0D-4AE6-87D6-A7492917C2CB}"/>
                </a:ext>
              </a:extLst>
            </p:cNvPr>
            <p:cNvCxnSpPr>
              <a:cxnSpLocks/>
            </p:cNvCxnSpPr>
            <p:nvPr/>
          </p:nvCxnSpPr>
          <p:spPr>
            <a:xfrm>
              <a:off x="11243336" y="6855032"/>
              <a:ext cx="84634" cy="112608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1" name="Straight Connector 1190">
              <a:extLst>
                <a:ext uri="{FF2B5EF4-FFF2-40B4-BE49-F238E27FC236}">
                  <a16:creationId xmlns:a16="http://schemas.microsoft.com/office/drawing/2014/main" id="{F7C8F494-3539-4F49-95BE-014FB6A529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65104" y="6855032"/>
              <a:ext cx="77718" cy="135385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2" name="Straight Connector 1191">
              <a:extLst>
                <a:ext uri="{FF2B5EF4-FFF2-40B4-BE49-F238E27FC236}">
                  <a16:creationId xmlns:a16="http://schemas.microsoft.com/office/drawing/2014/main" id="{ED14FEF5-38E5-4A7B-BBE6-8C27E14E3513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819" y="7177403"/>
              <a:ext cx="80285" cy="103148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3" name="Straight Connector 1192">
              <a:extLst>
                <a:ext uri="{FF2B5EF4-FFF2-40B4-BE49-F238E27FC236}">
                  <a16:creationId xmlns:a16="http://schemas.microsoft.com/office/drawing/2014/main" id="{EEE987CE-08B5-4614-8B33-098AA181E2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05281" y="7177403"/>
              <a:ext cx="77238" cy="7677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4" name="Straight Connector 1193">
              <a:extLst>
                <a:ext uri="{FF2B5EF4-FFF2-40B4-BE49-F238E27FC236}">
                  <a16:creationId xmlns:a16="http://schemas.microsoft.com/office/drawing/2014/main" id="{0F09D9DA-FE13-426B-855D-D48A9C06AF1E}"/>
                </a:ext>
              </a:extLst>
            </p:cNvPr>
            <p:cNvCxnSpPr>
              <a:cxnSpLocks/>
            </p:cNvCxnSpPr>
            <p:nvPr/>
          </p:nvCxnSpPr>
          <p:spPr>
            <a:xfrm>
              <a:off x="10918885" y="6629190"/>
              <a:ext cx="85648" cy="131592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5" name="Straight Connector 1194">
              <a:extLst>
                <a:ext uri="{FF2B5EF4-FFF2-40B4-BE49-F238E27FC236}">
                  <a16:creationId xmlns:a16="http://schemas.microsoft.com/office/drawing/2014/main" id="{BCE74E1B-A4D4-4FFB-B9A6-D1B8CEAFCE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35571" y="6639603"/>
              <a:ext cx="83819" cy="122119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6" name="Straight Connector 1195">
              <a:extLst>
                <a:ext uri="{FF2B5EF4-FFF2-40B4-BE49-F238E27FC236}">
                  <a16:creationId xmlns:a16="http://schemas.microsoft.com/office/drawing/2014/main" id="{26A932EA-0A76-41B5-8641-CE0727EB7E31}"/>
                </a:ext>
              </a:extLst>
            </p:cNvPr>
            <p:cNvCxnSpPr>
              <a:cxnSpLocks/>
            </p:cNvCxnSpPr>
            <p:nvPr/>
          </p:nvCxnSpPr>
          <p:spPr>
            <a:xfrm>
              <a:off x="10750761" y="7119902"/>
              <a:ext cx="85460" cy="73330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7" name="Straight Connector 1196">
              <a:extLst>
                <a:ext uri="{FF2B5EF4-FFF2-40B4-BE49-F238E27FC236}">
                  <a16:creationId xmlns:a16="http://schemas.microsoft.com/office/drawing/2014/main" id="{276D4636-0495-4D45-BC7B-4F7189DAFB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68048" y="7119902"/>
              <a:ext cx="83360" cy="82520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8" name="Straight Connector 1197">
              <a:extLst>
                <a:ext uri="{FF2B5EF4-FFF2-40B4-BE49-F238E27FC236}">
                  <a16:creationId xmlns:a16="http://schemas.microsoft.com/office/drawing/2014/main" id="{13C96E37-C555-4AD6-AC92-E0690A1DC724}"/>
                </a:ext>
              </a:extLst>
            </p:cNvPr>
            <p:cNvCxnSpPr>
              <a:cxnSpLocks/>
            </p:cNvCxnSpPr>
            <p:nvPr/>
          </p:nvCxnSpPr>
          <p:spPr>
            <a:xfrm>
              <a:off x="10623947" y="6571414"/>
              <a:ext cx="44096" cy="137369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9" name="Straight Connector 1198">
              <a:extLst>
                <a:ext uri="{FF2B5EF4-FFF2-40B4-BE49-F238E27FC236}">
                  <a16:creationId xmlns:a16="http://schemas.microsoft.com/office/drawing/2014/main" id="{D9711CF7-F350-454E-AE48-5695828E45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07756" y="6569868"/>
              <a:ext cx="45076" cy="163901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0" name="Straight Connector 1199">
              <a:extLst>
                <a:ext uri="{FF2B5EF4-FFF2-40B4-BE49-F238E27FC236}">
                  <a16:creationId xmlns:a16="http://schemas.microsoft.com/office/drawing/2014/main" id="{5ADAAF29-30DC-4E73-9E8C-B749181AFF5D}"/>
                </a:ext>
              </a:extLst>
            </p:cNvPr>
            <p:cNvCxnSpPr>
              <a:cxnSpLocks/>
            </p:cNvCxnSpPr>
            <p:nvPr/>
          </p:nvCxnSpPr>
          <p:spPr>
            <a:xfrm>
              <a:off x="10425176" y="6882435"/>
              <a:ext cx="82579" cy="132645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1" name="Straight Connector 1200">
              <a:extLst>
                <a:ext uri="{FF2B5EF4-FFF2-40B4-BE49-F238E27FC236}">
                  <a16:creationId xmlns:a16="http://schemas.microsoft.com/office/drawing/2014/main" id="{BE0D88E0-64F6-4107-897A-6685648949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43009" y="6882435"/>
              <a:ext cx="80182" cy="109867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2" name="Straight Connector 1201">
              <a:extLst>
                <a:ext uri="{FF2B5EF4-FFF2-40B4-BE49-F238E27FC236}">
                  <a16:creationId xmlns:a16="http://schemas.microsoft.com/office/drawing/2014/main" id="{81260691-DB4C-4B70-A94E-8960ED55E72C}"/>
                </a:ext>
              </a:extLst>
            </p:cNvPr>
            <p:cNvCxnSpPr>
              <a:cxnSpLocks/>
            </p:cNvCxnSpPr>
            <p:nvPr/>
          </p:nvCxnSpPr>
          <p:spPr>
            <a:xfrm>
              <a:off x="10276103" y="6572960"/>
              <a:ext cx="66906" cy="140815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3" name="Straight Connector 1202">
              <a:extLst>
                <a:ext uri="{FF2B5EF4-FFF2-40B4-BE49-F238E27FC236}">
                  <a16:creationId xmlns:a16="http://schemas.microsoft.com/office/drawing/2014/main" id="{1CC7CA73-B75B-41DD-802F-E4227269FC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82099" y="6571414"/>
              <a:ext cx="64630" cy="16151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4" name="Straight Connector 1203">
              <a:extLst>
                <a:ext uri="{FF2B5EF4-FFF2-40B4-BE49-F238E27FC236}">
                  <a16:creationId xmlns:a16="http://schemas.microsoft.com/office/drawing/2014/main" id="{6E4BF5ED-7376-49EF-9EB2-B65EB941BA4B}"/>
                </a:ext>
              </a:extLst>
            </p:cNvPr>
            <p:cNvCxnSpPr>
              <a:cxnSpLocks/>
            </p:cNvCxnSpPr>
            <p:nvPr/>
          </p:nvCxnSpPr>
          <p:spPr>
            <a:xfrm>
              <a:off x="10098388" y="7450101"/>
              <a:ext cx="83880" cy="75878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5" name="Straight Connector 1204">
              <a:extLst>
                <a:ext uri="{FF2B5EF4-FFF2-40B4-BE49-F238E27FC236}">
                  <a16:creationId xmlns:a16="http://schemas.microsoft.com/office/drawing/2014/main" id="{22974EF0-4002-44B2-931C-A62FCD16FD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16220" y="7442193"/>
              <a:ext cx="82167" cy="59538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6" name="Straight Connector 1205">
              <a:extLst>
                <a:ext uri="{FF2B5EF4-FFF2-40B4-BE49-F238E27FC236}">
                  <a16:creationId xmlns:a16="http://schemas.microsoft.com/office/drawing/2014/main" id="{1EB754E7-5C84-4322-A0DE-650518E171BD}"/>
                </a:ext>
              </a:extLst>
            </p:cNvPr>
            <p:cNvCxnSpPr>
              <a:cxnSpLocks/>
            </p:cNvCxnSpPr>
            <p:nvPr/>
          </p:nvCxnSpPr>
          <p:spPr>
            <a:xfrm>
              <a:off x="9940283" y="7222107"/>
              <a:ext cx="73885" cy="8290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7" name="Straight Connector 1206">
              <a:extLst>
                <a:ext uri="{FF2B5EF4-FFF2-40B4-BE49-F238E27FC236}">
                  <a16:creationId xmlns:a16="http://schemas.microsoft.com/office/drawing/2014/main" id="{2E297B9D-750C-4D77-B5D1-A287F45AD2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851718" y="7246594"/>
              <a:ext cx="88735" cy="89505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8" name="Straight Connector 1207">
              <a:extLst>
                <a:ext uri="{FF2B5EF4-FFF2-40B4-BE49-F238E27FC236}">
                  <a16:creationId xmlns:a16="http://schemas.microsoft.com/office/drawing/2014/main" id="{277E19C3-ACB4-410C-B80D-3DD4BB3DC5C0}"/>
                </a:ext>
              </a:extLst>
            </p:cNvPr>
            <p:cNvCxnSpPr>
              <a:cxnSpLocks/>
            </p:cNvCxnSpPr>
            <p:nvPr/>
          </p:nvCxnSpPr>
          <p:spPr>
            <a:xfrm>
              <a:off x="9764142" y="7388299"/>
              <a:ext cx="87838" cy="74953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9" name="Straight Connector 1208">
              <a:extLst>
                <a:ext uri="{FF2B5EF4-FFF2-40B4-BE49-F238E27FC236}">
                  <a16:creationId xmlns:a16="http://schemas.microsoft.com/office/drawing/2014/main" id="{FDFA3B9F-CEE1-4955-8DF0-37850B776D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05848" y="7371049"/>
              <a:ext cx="58295" cy="66541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0" name="Straight Connector 1209">
              <a:extLst>
                <a:ext uri="{FF2B5EF4-FFF2-40B4-BE49-F238E27FC236}">
                  <a16:creationId xmlns:a16="http://schemas.microsoft.com/office/drawing/2014/main" id="{AAA5DF12-2869-4B4B-BD84-E1B7509C9734}"/>
                </a:ext>
              </a:extLst>
            </p:cNvPr>
            <p:cNvCxnSpPr>
              <a:cxnSpLocks/>
            </p:cNvCxnSpPr>
            <p:nvPr/>
          </p:nvCxnSpPr>
          <p:spPr>
            <a:xfrm>
              <a:off x="9651530" y="6572960"/>
              <a:ext cx="47732" cy="146350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4" name="Straight Connector 1343">
              <a:extLst>
                <a:ext uri="{FF2B5EF4-FFF2-40B4-BE49-F238E27FC236}">
                  <a16:creationId xmlns:a16="http://schemas.microsoft.com/office/drawing/2014/main" id="{EEBEC97A-BF0F-4091-86C9-D30960054EC2}"/>
                </a:ext>
              </a:extLst>
            </p:cNvPr>
            <p:cNvCxnSpPr>
              <a:cxnSpLocks/>
            </p:cNvCxnSpPr>
            <p:nvPr/>
          </p:nvCxnSpPr>
          <p:spPr>
            <a:xfrm>
              <a:off x="5175030" y="6219979"/>
              <a:ext cx="18509" cy="35019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5" name="Straight Connector 1344">
              <a:extLst>
                <a:ext uri="{FF2B5EF4-FFF2-40B4-BE49-F238E27FC236}">
                  <a16:creationId xmlns:a16="http://schemas.microsoft.com/office/drawing/2014/main" id="{9E8804E6-BE38-47D9-878F-766F537026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58422" y="6221178"/>
              <a:ext cx="14554" cy="350249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6" name="Straight Connector 1345">
              <a:extLst>
                <a:ext uri="{FF2B5EF4-FFF2-40B4-BE49-F238E27FC236}">
                  <a16:creationId xmlns:a16="http://schemas.microsoft.com/office/drawing/2014/main" id="{AFB11BB6-9084-441C-BC48-4E238985DC02}"/>
                </a:ext>
              </a:extLst>
            </p:cNvPr>
            <p:cNvCxnSpPr>
              <a:cxnSpLocks/>
            </p:cNvCxnSpPr>
            <p:nvPr/>
          </p:nvCxnSpPr>
          <p:spPr>
            <a:xfrm>
              <a:off x="6017546" y="6063477"/>
              <a:ext cx="15564" cy="50829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7" name="Straight Connector 1346">
              <a:extLst>
                <a:ext uri="{FF2B5EF4-FFF2-40B4-BE49-F238E27FC236}">
                  <a16:creationId xmlns:a16="http://schemas.microsoft.com/office/drawing/2014/main" id="{7FD384BB-AD93-49FA-9A5E-ED047A311E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3549" y="6063477"/>
              <a:ext cx="15050" cy="50795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8" name="Straight Connector 1347">
              <a:extLst>
                <a:ext uri="{FF2B5EF4-FFF2-40B4-BE49-F238E27FC236}">
                  <a16:creationId xmlns:a16="http://schemas.microsoft.com/office/drawing/2014/main" id="{E0B790A9-E2A1-4EB3-9B9B-5FD07B25FACC}"/>
                </a:ext>
              </a:extLst>
            </p:cNvPr>
            <p:cNvCxnSpPr>
              <a:cxnSpLocks/>
            </p:cNvCxnSpPr>
            <p:nvPr/>
          </p:nvCxnSpPr>
          <p:spPr>
            <a:xfrm>
              <a:off x="5993109" y="5106829"/>
              <a:ext cx="23609" cy="95738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9" name="Straight Connector 1348">
              <a:extLst>
                <a:ext uri="{FF2B5EF4-FFF2-40B4-BE49-F238E27FC236}">
                  <a16:creationId xmlns:a16="http://schemas.microsoft.com/office/drawing/2014/main" id="{8F40C84A-F306-4C98-80DF-9096B29327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59193" y="5108028"/>
              <a:ext cx="31862" cy="95585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0" name="Straight Connector 1349">
              <a:extLst>
                <a:ext uri="{FF2B5EF4-FFF2-40B4-BE49-F238E27FC236}">
                  <a16:creationId xmlns:a16="http://schemas.microsoft.com/office/drawing/2014/main" id="{C71FF6FB-71C7-441A-824C-D7BDFEA5934A}"/>
                </a:ext>
              </a:extLst>
            </p:cNvPr>
            <p:cNvCxnSpPr>
              <a:cxnSpLocks/>
            </p:cNvCxnSpPr>
            <p:nvPr/>
          </p:nvCxnSpPr>
          <p:spPr>
            <a:xfrm>
              <a:off x="7310776" y="6061156"/>
              <a:ext cx="17406" cy="51152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1" name="Straight Connector 1350">
              <a:extLst>
                <a:ext uri="{FF2B5EF4-FFF2-40B4-BE49-F238E27FC236}">
                  <a16:creationId xmlns:a16="http://schemas.microsoft.com/office/drawing/2014/main" id="{817242B9-78E9-4536-9182-B050023245DF}"/>
                </a:ext>
              </a:extLst>
            </p:cNvPr>
            <p:cNvCxnSpPr>
              <a:cxnSpLocks/>
            </p:cNvCxnSpPr>
            <p:nvPr/>
          </p:nvCxnSpPr>
          <p:spPr>
            <a:xfrm>
              <a:off x="7305261" y="5964138"/>
              <a:ext cx="6617" cy="9933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2" name="Straight Connector 1351">
              <a:extLst>
                <a:ext uri="{FF2B5EF4-FFF2-40B4-BE49-F238E27FC236}">
                  <a16:creationId xmlns:a16="http://schemas.microsoft.com/office/drawing/2014/main" id="{F46AC38D-9214-4494-8084-A0C7D1A55D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98075" y="5965588"/>
              <a:ext cx="4573" cy="9829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3" name="Straight Connector 1352">
              <a:extLst>
                <a:ext uri="{FF2B5EF4-FFF2-40B4-BE49-F238E27FC236}">
                  <a16:creationId xmlns:a16="http://schemas.microsoft.com/office/drawing/2014/main" id="{8F1B59BB-6E47-4FCF-820C-CA8A5FB7D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80523" y="6062223"/>
              <a:ext cx="17558" cy="510458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4" name="Straight Connector 1353">
              <a:extLst>
                <a:ext uri="{FF2B5EF4-FFF2-40B4-BE49-F238E27FC236}">
                  <a16:creationId xmlns:a16="http://schemas.microsoft.com/office/drawing/2014/main" id="{14D68724-E1EC-489B-ADC9-CA1AD1C19E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26030" y="5427139"/>
              <a:ext cx="17484" cy="63759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5" name="Straight Connector 1354">
              <a:extLst>
                <a:ext uri="{FF2B5EF4-FFF2-40B4-BE49-F238E27FC236}">
                  <a16:creationId xmlns:a16="http://schemas.microsoft.com/office/drawing/2014/main" id="{4E99D3E3-7F2D-4E68-B5EE-DD630E09F9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10367" y="6062223"/>
              <a:ext cx="14408" cy="50739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6" name="Straight Connector 1355">
              <a:extLst>
                <a:ext uri="{FF2B5EF4-FFF2-40B4-BE49-F238E27FC236}">
                  <a16:creationId xmlns:a16="http://schemas.microsoft.com/office/drawing/2014/main" id="{BCDC947A-D84C-4C92-B16C-FB3115A4F229}"/>
                </a:ext>
              </a:extLst>
            </p:cNvPr>
            <p:cNvCxnSpPr>
              <a:cxnSpLocks/>
            </p:cNvCxnSpPr>
            <p:nvPr/>
          </p:nvCxnSpPr>
          <p:spPr>
            <a:xfrm>
              <a:off x="8973689" y="6063477"/>
              <a:ext cx="21321" cy="50920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7" name="Straight Connector 1356">
              <a:extLst>
                <a:ext uri="{FF2B5EF4-FFF2-40B4-BE49-F238E27FC236}">
                  <a16:creationId xmlns:a16="http://schemas.microsoft.com/office/drawing/2014/main" id="{49301A14-1446-43BD-88A6-773F4A3E6B10}"/>
                </a:ext>
              </a:extLst>
            </p:cNvPr>
            <p:cNvCxnSpPr>
              <a:cxnSpLocks/>
            </p:cNvCxnSpPr>
            <p:nvPr/>
          </p:nvCxnSpPr>
          <p:spPr>
            <a:xfrm>
              <a:off x="8946247" y="5430185"/>
              <a:ext cx="27441" cy="63454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8" name="Straight Connector 1357">
              <a:extLst>
                <a:ext uri="{FF2B5EF4-FFF2-40B4-BE49-F238E27FC236}">
                  <a16:creationId xmlns:a16="http://schemas.microsoft.com/office/drawing/2014/main" id="{C2550004-B7CA-497E-AA8C-9314D003E98B}"/>
                </a:ext>
              </a:extLst>
            </p:cNvPr>
            <p:cNvCxnSpPr>
              <a:cxnSpLocks/>
            </p:cNvCxnSpPr>
            <p:nvPr/>
          </p:nvCxnSpPr>
          <p:spPr>
            <a:xfrm>
              <a:off x="9642132" y="6327499"/>
              <a:ext cx="9123" cy="246809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9" name="Straight Connector 1358">
              <a:extLst>
                <a:ext uri="{FF2B5EF4-FFF2-40B4-BE49-F238E27FC236}">
                  <a16:creationId xmlns:a16="http://schemas.microsoft.com/office/drawing/2014/main" id="{C61D66A0-0333-44E8-8476-D372A498FC2E}"/>
                </a:ext>
              </a:extLst>
            </p:cNvPr>
            <p:cNvCxnSpPr>
              <a:cxnSpLocks/>
            </p:cNvCxnSpPr>
            <p:nvPr/>
          </p:nvCxnSpPr>
          <p:spPr>
            <a:xfrm>
              <a:off x="10262056" y="6238603"/>
              <a:ext cx="13331" cy="334078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0" name="Straight Connector 1359">
              <a:extLst>
                <a:ext uri="{FF2B5EF4-FFF2-40B4-BE49-F238E27FC236}">
                  <a16:creationId xmlns:a16="http://schemas.microsoft.com/office/drawing/2014/main" id="{711E30A1-EB1D-4EA8-A450-A1D88A127689}"/>
                </a:ext>
              </a:extLst>
            </p:cNvPr>
            <p:cNvCxnSpPr>
              <a:cxnSpLocks/>
            </p:cNvCxnSpPr>
            <p:nvPr/>
          </p:nvCxnSpPr>
          <p:spPr>
            <a:xfrm>
              <a:off x="10608487" y="6061243"/>
              <a:ext cx="15935" cy="51079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1" name="Straight Connector 1360">
              <a:extLst>
                <a:ext uri="{FF2B5EF4-FFF2-40B4-BE49-F238E27FC236}">
                  <a16:creationId xmlns:a16="http://schemas.microsoft.com/office/drawing/2014/main" id="{D0E861E0-E567-41F9-8DF0-AD3777DC807C}"/>
                </a:ext>
              </a:extLst>
            </p:cNvPr>
            <p:cNvCxnSpPr>
              <a:cxnSpLocks/>
            </p:cNvCxnSpPr>
            <p:nvPr/>
          </p:nvCxnSpPr>
          <p:spPr>
            <a:xfrm>
              <a:off x="10589347" y="5398189"/>
              <a:ext cx="19140" cy="6646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2" name="Straight Connector 1361">
              <a:extLst>
                <a:ext uri="{FF2B5EF4-FFF2-40B4-BE49-F238E27FC236}">
                  <a16:creationId xmlns:a16="http://schemas.microsoft.com/office/drawing/2014/main" id="{9F2CFDB5-0439-492E-88CB-19E57B901FE2}"/>
                </a:ext>
              </a:extLst>
            </p:cNvPr>
            <p:cNvCxnSpPr>
              <a:cxnSpLocks/>
            </p:cNvCxnSpPr>
            <p:nvPr/>
          </p:nvCxnSpPr>
          <p:spPr>
            <a:xfrm>
              <a:off x="11909961" y="6061612"/>
              <a:ext cx="21136" cy="50920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3" name="Straight Connector 1362">
              <a:extLst>
                <a:ext uri="{FF2B5EF4-FFF2-40B4-BE49-F238E27FC236}">
                  <a16:creationId xmlns:a16="http://schemas.microsoft.com/office/drawing/2014/main" id="{49C1692F-76A8-4937-B129-06A5CA418E2E}"/>
                </a:ext>
              </a:extLst>
            </p:cNvPr>
            <p:cNvCxnSpPr>
              <a:cxnSpLocks/>
            </p:cNvCxnSpPr>
            <p:nvPr/>
          </p:nvCxnSpPr>
          <p:spPr>
            <a:xfrm>
              <a:off x="11901422" y="5831645"/>
              <a:ext cx="11050" cy="23288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4" name="Straight Connector 1363">
              <a:extLst>
                <a:ext uri="{FF2B5EF4-FFF2-40B4-BE49-F238E27FC236}">
                  <a16:creationId xmlns:a16="http://schemas.microsoft.com/office/drawing/2014/main" id="{3B7B8F87-77E9-43C4-AF7C-7CE7FCC0DA6F}"/>
                </a:ext>
              </a:extLst>
            </p:cNvPr>
            <p:cNvCxnSpPr>
              <a:cxnSpLocks/>
            </p:cNvCxnSpPr>
            <p:nvPr/>
          </p:nvCxnSpPr>
          <p:spPr>
            <a:xfrm>
              <a:off x="12890403" y="6286756"/>
              <a:ext cx="12789" cy="285925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5" name="Straight Connector 1364">
              <a:extLst>
                <a:ext uri="{FF2B5EF4-FFF2-40B4-BE49-F238E27FC236}">
                  <a16:creationId xmlns:a16="http://schemas.microsoft.com/office/drawing/2014/main" id="{347EBB9A-C65C-40EC-8460-75D274EFD798}"/>
                </a:ext>
              </a:extLst>
            </p:cNvPr>
            <p:cNvCxnSpPr>
              <a:cxnSpLocks/>
            </p:cNvCxnSpPr>
            <p:nvPr/>
          </p:nvCxnSpPr>
          <p:spPr>
            <a:xfrm>
              <a:off x="13250365" y="6064757"/>
              <a:ext cx="16491" cy="50670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6" name="Straight Connector 1365">
              <a:extLst>
                <a:ext uri="{FF2B5EF4-FFF2-40B4-BE49-F238E27FC236}">
                  <a16:creationId xmlns:a16="http://schemas.microsoft.com/office/drawing/2014/main" id="{A709393F-D6AA-4508-9755-272C1346CB24}"/>
                </a:ext>
              </a:extLst>
            </p:cNvPr>
            <p:cNvCxnSpPr>
              <a:cxnSpLocks/>
            </p:cNvCxnSpPr>
            <p:nvPr/>
          </p:nvCxnSpPr>
          <p:spPr>
            <a:xfrm>
              <a:off x="13219870" y="5106727"/>
              <a:ext cx="31995" cy="95803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9" name="Straight Connector 1388">
              <a:extLst>
                <a:ext uri="{FF2B5EF4-FFF2-40B4-BE49-F238E27FC236}">
                  <a16:creationId xmlns:a16="http://schemas.microsoft.com/office/drawing/2014/main" id="{857F3E99-A605-4A48-80B3-A382A7975B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21845" y="6323578"/>
              <a:ext cx="18245" cy="248459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0" name="Straight Connector 1389">
              <a:extLst>
                <a:ext uri="{FF2B5EF4-FFF2-40B4-BE49-F238E27FC236}">
                  <a16:creationId xmlns:a16="http://schemas.microsoft.com/office/drawing/2014/main" id="{8B94FF49-F0A1-4CBC-8484-2ADFFA6DB3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7346" y="6239162"/>
              <a:ext cx="15844" cy="335662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1" name="Straight Connector 1390">
              <a:extLst>
                <a:ext uri="{FF2B5EF4-FFF2-40B4-BE49-F238E27FC236}">
                  <a16:creationId xmlns:a16="http://schemas.microsoft.com/office/drawing/2014/main" id="{DCAC7DF9-975E-4E5A-B569-D78DECA2E0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52643" y="6059697"/>
              <a:ext cx="14103" cy="51207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2" name="Straight Connector 1391">
              <a:extLst>
                <a:ext uri="{FF2B5EF4-FFF2-40B4-BE49-F238E27FC236}">
                  <a16:creationId xmlns:a16="http://schemas.microsoft.com/office/drawing/2014/main" id="{F49A952D-EE0F-4A8D-A147-7777F372F2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66746" y="5393432"/>
              <a:ext cx="20606" cy="6724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3" name="Straight Connector 1392">
              <a:extLst>
                <a:ext uri="{FF2B5EF4-FFF2-40B4-BE49-F238E27FC236}">
                  <a16:creationId xmlns:a16="http://schemas.microsoft.com/office/drawing/2014/main" id="{4E977205-8BD2-4295-8C34-987139A90D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96301" y="5831447"/>
              <a:ext cx="7817" cy="23308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4" name="Straight Connector 1393">
              <a:extLst>
                <a:ext uri="{FF2B5EF4-FFF2-40B4-BE49-F238E27FC236}">
                  <a16:creationId xmlns:a16="http://schemas.microsoft.com/office/drawing/2014/main" id="{A426D573-CE85-44E8-87CD-B857F012DD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79639" y="6061612"/>
              <a:ext cx="18347" cy="507712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5" name="Straight Connector 1394">
              <a:extLst>
                <a:ext uri="{FF2B5EF4-FFF2-40B4-BE49-F238E27FC236}">
                  <a16:creationId xmlns:a16="http://schemas.microsoft.com/office/drawing/2014/main" id="{5C410C09-2D09-4B46-A697-A55C90C2DE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875565" y="6286756"/>
              <a:ext cx="15098" cy="28528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6" name="Straight Connector 1395">
              <a:extLst>
                <a:ext uri="{FF2B5EF4-FFF2-40B4-BE49-F238E27FC236}">
                  <a16:creationId xmlns:a16="http://schemas.microsoft.com/office/drawing/2014/main" id="{0AA5C8B8-0962-4442-AE84-44969B863C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191900" y="5111314"/>
              <a:ext cx="28483" cy="953443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7" name="Straight Connector 1396">
              <a:extLst>
                <a:ext uri="{FF2B5EF4-FFF2-40B4-BE49-F238E27FC236}">
                  <a16:creationId xmlns:a16="http://schemas.microsoft.com/office/drawing/2014/main" id="{307D3260-8832-42ED-B9DC-259D9F9154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178407" y="6065456"/>
              <a:ext cx="12045" cy="50750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DA6E0C7-F283-456D-9F4B-DCEA1EA79795}"/>
              </a:ext>
            </a:extLst>
          </p:cNvPr>
          <p:cNvGrpSpPr/>
          <p:nvPr/>
        </p:nvGrpSpPr>
        <p:grpSpPr>
          <a:xfrm>
            <a:off x="13430655" y="7073696"/>
            <a:ext cx="2306650" cy="441894"/>
            <a:chOff x="13430655" y="7504731"/>
            <a:chExt cx="2351852" cy="441894"/>
          </a:xfrm>
        </p:grpSpPr>
        <p:cxnSp>
          <p:nvCxnSpPr>
            <p:cNvPr id="1609" name="Straight Connector 1608">
              <a:extLst>
                <a:ext uri="{FF2B5EF4-FFF2-40B4-BE49-F238E27FC236}">
                  <a16:creationId xmlns:a16="http://schemas.microsoft.com/office/drawing/2014/main" id="{512A2F0B-3902-4F64-96A9-786A2FBA46CB}"/>
                </a:ext>
              </a:extLst>
            </p:cNvPr>
            <p:cNvCxnSpPr>
              <a:cxnSpLocks/>
            </p:cNvCxnSpPr>
            <p:nvPr/>
          </p:nvCxnSpPr>
          <p:spPr>
            <a:xfrm>
              <a:off x="14868292" y="7813484"/>
              <a:ext cx="119529" cy="13158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0" name="Straight Connector 1609">
              <a:extLst>
                <a:ext uri="{FF2B5EF4-FFF2-40B4-BE49-F238E27FC236}">
                  <a16:creationId xmlns:a16="http://schemas.microsoft.com/office/drawing/2014/main" id="{C488C3CD-6368-4456-AC6A-7FD9786D14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989603" y="7764821"/>
              <a:ext cx="105110" cy="18180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1" name="Straight Connector 1610">
              <a:extLst>
                <a:ext uri="{FF2B5EF4-FFF2-40B4-BE49-F238E27FC236}">
                  <a16:creationId xmlns:a16="http://schemas.microsoft.com/office/drawing/2014/main" id="{75415066-3FC0-47E5-8933-2B703C67D9CB}"/>
                </a:ext>
              </a:extLst>
            </p:cNvPr>
            <p:cNvCxnSpPr>
              <a:cxnSpLocks/>
            </p:cNvCxnSpPr>
            <p:nvPr/>
          </p:nvCxnSpPr>
          <p:spPr>
            <a:xfrm>
              <a:off x="15098856" y="7764821"/>
              <a:ext cx="110705" cy="14741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2" name="Straight Connector 1611">
              <a:extLst>
                <a:ext uri="{FF2B5EF4-FFF2-40B4-BE49-F238E27FC236}">
                  <a16:creationId xmlns:a16="http://schemas.microsoft.com/office/drawing/2014/main" id="{2D631D7D-00AB-40D7-BAD0-4841AFD13B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211343" y="7627975"/>
              <a:ext cx="117173" cy="28426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3" name="Straight Connector 1612">
              <a:extLst>
                <a:ext uri="{FF2B5EF4-FFF2-40B4-BE49-F238E27FC236}">
                  <a16:creationId xmlns:a16="http://schemas.microsoft.com/office/drawing/2014/main" id="{09D2F041-69B8-4E97-BDB4-D643319016F4}"/>
                </a:ext>
              </a:extLst>
            </p:cNvPr>
            <p:cNvCxnSpPr>
              <a:cxnSpLocks/>
            </p:cNvCxnSpPr>
            <p:nvPr/>
          </p:nvCxnSpPr>
          <p:spPr>
            <a:xfrm>
              <a:off x="15327681" y="7627975"/>
              <a:ext cx="109950" cy="22562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4" name="Straight Connector 1613">
              <a:extLst>
                <a:ext uri="{FF2B5EF4-FFF2-40B4-BE49-F238E27FC236}">
                  <a16:creationId xmlns:a16="http://schemas.microsoft.com/office/drawing/2014/main" id="{E9117365-7187-4293-8190-F1D7083FE0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438267" y="7724617"/>
              <a:ext cx="113062" cy="12898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5" name="Straight Connector 1614">
              <a:extLst>
                <a:ext uri="{FF2B5EF4-FFF2-40B4-BE49-F238E27FC236}">
                  <a16:creationId xmlns:a16="http://schemas.microsoft.com/office/drawing/2014/main" id="{0AEF46A3-9FFE-4D06-A8E4-39DC667C6069}"/>
                </a:ext>
              </a:extLst>
            </p:cNvPr>
            <p:cNvCxnSpPr>
              <a:cxnSpLocks/>
            </p:cNvCxnSpPr>
            <p:nvPr/>
          </p:nvCxnSpPr>
          <p:spPr>
            <a:xfrm>
              <a:off x="15551329" y="7724617"/>
              <a:ext cx="113058" cy="20758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6" name="Straight Connector 1615">
              <a:extLst>
                <a:ext uri="{FF2B5EF4-FFF2-40B4-BE49-F238E27FC236}">
                  <a16:creationId xmlns:a16="http://schemas.microsoft.com/office/drawing/2014/main" id="{B5EE272E-2855-4E55-ABE9-52F4D1030F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664388" y="7571309"/>
              <a:ext cx="118119" cy="36089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7" name="Straight Connector 1666">
              <a:extLst>
                <a:ext uri="{FF2B5EF4-FFF2-40B4-BE49-F238E27FC236}">
                  <a16:creationId xmlns:a16="http://schemas.microsoft.com/office/drawing/2014/main" id="{F0AC4694-3479-452C-B32A-B4459DBCAB01}"/>
                </a:ext>
              </a:extLst>
            </p:cNvPr>
            <p:cNvCxnSpPr>
              <a:cxnSpLocks/>
            </p:cNvCxnSpPr>
            <p:nvPr/>
          </p:nvCxnSpPr>
          <p:spPr>
            <a:xfrm>
              <a:off x="14403533" y="7504731"/>
              <a:ext cx="136861" cy="40354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8" name="Straight Connector 1667">
              <a:extLst>
                <a:ext uri="{FF2B5EF4-FFF2-40B4-BE49-F238E27FC236}">
                  <a16:creationId xmlns:a16="http://schemas.microsoft.com/office/drawing/2014/main" id="{315CF793-0F14-40DC-AF38-F123F325D0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532380" y="7712653"/>
              <a:ext cx="113478" cy="19690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9" name="Straight Connector 1668">
              <a:extLst>
                <a:ext uri="{FF2B5EF4-FFF2-40B4-BE49-F238E27FC236}">
                  <a16:creationId xmlns:a16="http://schemas.microsoft.com/office/drawing/2014/main" id="{25D5498D-3CE5-49FD-A5DD-58FA37C4C2AA}"/>
                </a:ext>
              </a:extLst>
            </p:cNvPr>
            <p:cNvCxnSpPr>
              <a:cxnSpLocks/>
            </p:cNvCxnSpPr>
            <p:nvPr/>
          </p:nvCxnSpPr>
          <p:spPr>
            <a:xfrm>
              <a:off x="14649064" y="7713691"/>
              <a:ext cx="109205" cy="21850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0" name="Straight Connector 1669">
              <a:extLst>
                <a:ext uri="{FF2B5EF4-FFF2-40B4-BE49-F238E27FC236}">
                  <a16:creationId xmlns:a16="http://schemas.microsoft.com/office/drawing/2014/main" id="{58898719-78F3-4BAA-A03F-B19FE3D1A6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758270" y="7811929"/>
              <a:ext cx="111034" cy="12027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1" name="Straight Connector 1670">
              <a:extLst>
                <a:ext uri="{FF2B5EF4-FFF2-40B4-BE49-F238E27FC236}">
                  <a16:creationId xmlns:a16="http://schemas.microsoft.com/office/drawing/2014/main" id="{F4574AC3-1481-442B-B302-2A4AB35DEE01}"/>
                </a:ext>
              </a:extLst>
            </p:cNvPr>
            <p:cNvCxnSpPr>
              <a:cxnSpLocks/>
            </p:cNvCxnSpPr>
            <p:nvPr/>
          </p:nvCxnSpPr>
          <p:spPr>
            <a:xfrm>
              <a:off x="14213983" y="7764821"/>
              <a:ext cx="96298" cy="8879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2" name="Straight Connector 1671">
              <a:extLst>
                <a:ext uri="{FF2B5EF4-FFF2-40B4-BE49-F238E27FC236}">
                  <a16:creationId xmlns:a16="http://schemas.microsoft.com/office/drawing/2014/main" id="{CACF9EA1-A1FF-4778-BB3E-D107279EEB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310053" y="7504731"/>
              <a:ext cx="86378" cy="34603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3" name="Straight Connector 1672">
              <a:extLst>
                <a:ext uri="{FF2B5EF4-FFF2-40B4-BE49-F238E27FC236}">
                  <a16:creationId xmlns:a16="http://schemas.microsoft.com/office/drawing/2014/main" id="{9A67797F-7671-4D59-8E97-7B45D81B5A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30655" y="7813785"/>
              <a:ext cx="133663" cy="8292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4" name="Straight Connector 1673">
              <a:extLst>
                <a:ext uri="{FF2B5EF4-FFF2-40B4-BE49-F238E27FC236}">
                  <a16:creationId xmlns:a16="http://schemas.microsoft.com/office/drawing/2014/main" id="{AF1C3315-DDAD-4FE9-AB4B-B6A3B8C9FF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92270" y="7699404"/>
              <a:ext cx="119304" cy="20917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5" name="Straight Connector 1674">
              <a:extLst>
                <a:ext uri="{FF2B5EF4-FFF2-40B4-BE49-F238E27FC236}">
                  <a16:creationId xmlns:a16="http://schemas.microsoft.com/office/drawing/2014/main" id="{F1CD4394-5F26-45FC-BD6E-7402B4E46BCB}"/>
                </a:ext>
              </a:extLst>
            </p:cNvPr>
            <p:cNvCxnSpPr>
              <a:cxnSpLocks/>
            </p:cNvCxnSpPr>
            <p:nvPr/>
          </p:nvCxnSpPr>
          <p:spPr>
            <a:xfrm>
              <a:off x="13786789" y="7712955"/>
              <a:ext cx="113497" cy="19690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6" name="Straight Connector 1675">
              <a:extLst>
                <a:ext uri="{FF2B5EF4-FFF2-40B4-BE49-F238E27FC236}">
                  <a16:creationId xmlns:a16="http://schemas.microsoft.com/office/drawing/2014/main" id="{88FE39DD-C0B3-47A1-AE9F-73E4EAF850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74358" y="7713993"/>
              <a:ext cx="109224" cy="21850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7" name="Straight Connector 1676">
              <a:extLst>
                <a:ext uri="{FF2B5EF4-FFF2-40B4-BE49-F238E27FC236}">
                  <a16:creationId xmlns:a16="http://schemas.microsoft.com/office/drawing/2014/main" id="{C17E5986-14A9-44C1-9D4A-9369076621A9}"/>
                </a:ext>
              </a:extLst>
            </p:cNvPr>
            <p:cNvCxnSpPr>
              <a:cxnSpLocks/>
            </p:cNvCxnSpPr>
            <p:nvPr/>
          </p:nvCxnSpPr>
          <p:spPr>
            <a:xfrm>
              <a:off x="13563305" y="7812231"/>
              <a:ext cx="111053" cy="12027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8" name="Straight Connector 1677">
              <a:extLst>
                <a:ext uri="{FF2B5EF4-FFF2-40B4-BE49-F238E27FC236}">
                  <a16:creationId xmlns:a16="http://schemas.microsoft.com/office/drawing/2014/main" id="{FC787727-2DB1-403C-AB84-36A44F5C0D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100382" y="7765122"/>
              <a:ext cx="118355" cy="16298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9" name="Straight Connector 1678">
              <a:extLst>
                <a:ext uri="{FF2B5EF4-FFF2-40B4-BE49-F238E27FC236}">
                  <a16:creationId xmlns:a16="http://schemas.microsoft.com/office/drawing/2014/main" id="{3358AA63-8A6A-47D2-8F8D-01063926044D}"/>
                </a:ext>
              </a:extLst>
            </p:cNvPr>
            <p:cNvCxnSpPr>
              <a:cxnSpLocks/>
            </p:cNvCxnSpPr>
            <p:nvPr/>
          </p:nvCxnSpPr>
          <p:spPr>
            <a:xfrm>
              <a:off x="14014593" y="7695686"/>
              <a:ext cx="84847" cy="23241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F490266-A161-4DFC-B406-AE311B918DE1}"/>
              </a:ext>
            </a:extLst>
          </p:cNvPr>
          <p:cNvSpPr txBox="1"/>
          <p:nvPr/>
        </p:nvSpPr>
        <p:spPr>
          <a:xfrm>
            <a:off x="4680384" y="8154044"/>
            <a:ext cx="1204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FIRST MILE</a:t>
            </a:r>
          </a:p>
        </p:txBody>
      </p:sp>
      <p:sp>
        <p:nvSpPr>
          <p:cNvPr id="1680" name="TextBox 1679">
            <a:extLst>
              <a:ext uri="{FF2B5EF4-FFF2-40B4-BE49-F238E27FC236}">
                <a16:creationId xmlns:a16="http://schemas.microsoft.com/office/drawing/2014/main" id="{DD294EC7-DA1F-4CBF-9318-93C5516BA0FD}"/>
              </a:ext>
            </a:extLst>
          </p:cNvPr>
          <p:cNvSpPr txBox="1"/>
          <p:nvPr/>
        </p:nvSpPr>
        <p:spPr>
          <a:xfrm>
            <a:off x="9107724" y="8154044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MIDDLE MILE</a:t>
            </a:r>
          </a:p>
        </p:txBody>
      </p:sp>
      <p:sp>
        <p:nvSpPr>
          <p:cNvPr id="1681" name="TextBox 1680">
            <a:extLst>
              <a:ext uri="{FF2B5EF4-FFF2-40B4-BE49-F238E27FC236}">
                <a16:creationId xmlns:a16="http://schemas.microsoft.com/office/drawing/2014/main" id="{C0455467-841C-4859-9169-43229A4F7DC6}"/>
              </a:ext>
            </a:extLst>
          </p:cNvPr>
          <p:cNvSpPr txBox="1"/>
          <p:nvPr/>
        </p:nvSpPr>
        <p:spPr>
          <a:xfrm>
            <a:off x="13984910" y="8154044"/>
            <a:ext cx="114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LAST MILE</a:t>
            </a:r>
          </a:p>
        </p:txBody>
      </p:sp>
      <p:cxnSp>
        <p:nvCxnSpPr>
          <p:cNvPr id="1686" name="Straight Connector 1685">
            <a:extLst>
              <a:ext uri="{FF2B5EF4-FFF2-40B4-BE49-F238E27FC236}">
                <a16:creationId xmlns:a16="http://schemas.microsoft.com/office/drawing/2014/main" id="{E19058A9-F35F-42C1-95B5-E303134924AF}"/>
              </a:ext>
            </a:extLst>
          </p:cNvPr>
          <p:cNvCxnSpPr>
            <a:cxnSpLocks/>
          </p:cNvCxnSpPr>
          <p:nvPr/>
        </p:nvCxnSpPr>
        <p:spPr>
          <a:xfrm>
            <a:off x="4282239" y="8547849"/>
            <a:ext cx="114600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25AAB07-4BB3-421A-9D07-ABD70C69A460}"/>
              </a:ext>
            </a:extLst>
          </p:cNvPr>
          <p:cNvGrpSpPr/>
          <p:nvPr/>
        </p:nvGrpSpPr>
        <p:grpSpPr>
          <a:xfrm>
            <a:off x="4171950" y="2781921"/>
            <a:ext cx="2213657" cy="5765928"/>
            <a:chOff x="4171950" y="2781921"/>
            <a:chExt cx="2213657" cy="5765928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1DB44E50-40CC-4C52-90B0-C58A6A721352}"/>
                </a:ext>
              </a:extLst>
            </p:cNvPr>
            <p:cNvSpPr/>
            <p:nvPr/>
          </p:nvSpPr>
          <p:spPr>
            <a:xfrm>
              <a:off x="4171950" y="2781921"/>
              <a:ext cx="212333" cy="2123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2" name="Oval 1081">
              <a:extLst>
                <a:ext uri="{FF2B5EF4-FFF2-40B4-BE49-F238E27FC236}">
                  <a16:creationId xmlns:a16="http://schemas.microsoft.com/office/drawing/2014/main" id="{B3BABDF9-A531-40D7-AEEC-A9D9EBB3728C}"/>
                </a:ext>
              </a:extLst>
            </p:cNvPr>
            <p:cNvSpPr/>
            <p:nvPr/>
          </p:nvSpPr>
          <p:spPr>
            <a:xfrm>
              <a:off x="6173274" y="2781921"/>
              <a:ext cx="212333" cy="2123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21B19F7-40EF-42CC-8399-06A613178EE4}"/>
                </a:ext>
              </a:extLst>
            </p:cNvPr>
            <p:cNvCxnSpPr/>
            <p:nvPr/>
          </p:nvCxnSpPr>
          <p:spPr>
            <a:xfrm>
              <a:off x="4278116" y="2907703"/>
              <a:ext cx="0" cy="5215139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5" name="Straight Connector 1084">
              <a:extLst>
                <a:ext uri="{FF2B5EF4-FFF2-40B4-BE49-F238E27FC236}">
                  <a16:creationId xmlns:a16="http://schemas.microsoft.com/office/drawing/2014/main" id="{18E2CE61-987F-4782-9ED6-F7E3BBB7E4FE}"/>
                </a:ext>
              </a:extLst>
            </p:cNvPr>
            <p:cNvCxnSpPr/>
            <p:nvPr/>
          </p:nvCxnSpPr>
          <p:spPr>
            <a:xfrm>
              <a:off x="6279440" y="2907703"/>
              <a:ext cx="0" cy="5215139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43E9A6E6-2542-4584-9F2A-C771C97086C9}"/>
                </a:ext>
              </a:extLst>
            </p:cNvPr>
            <p:cNvCxnSpPr/>
            <p:nvPr/>
          </p:nvCxnSpPr>
          <p:spPr>
            <a:xfrm flipV="1">
              <a:off x="4278116" y="8122842"/>
              <a:ext cx="0" cy="4250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7" name="Straight Connector 1686">
              <a:extLst>
                <a:ext uri="{FF2B5EF4-FFF2-40B4-BE49-F238E27FC236}">
                  <a16:creationId xmlns:a16="http://schemas.microsoft.com/office/drawing/2014/main" id="{0BC4F10E-751D-4183-805D-1AE9B32DC58D}"/>
                </a:ext>
              </a:extLst>
            </p:cNvPr>
            <p:cNvCxnSpPr/>
            <p:nvPr/>
          </p:nvCxnSpPr>
          <p:spPr>
            <a:xfrm flipV="1">
              <a:off x="6279440" y="8122842"/>
              <a:ext cx="0" cy="4250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1D0D64F-BAF0-48CA-AE90-E63AADB72230}"/>
              </a:ext>
            </a:extLst>
          </p:cNvPr>
          <p:cNvGrpSpPr/>
          <p:nvPr/>
        </p:nvGrpSpPr>
        <p:grpSpPr>
          <a:xfrm>
            <a:off x="13335765" y="2781921"/>
            <a:ext cx="212333" cy="5765928"/>
            <a:chOff x="13335765" y="2781921"/>
            <a:chExt cx="212333" cy="5765928"/>
          </a:xfrm>
        </p:grpSpPr>
        <p:sp>
          <p:nvSpPr>
            <p:cNvPr id="1083" name="Oval 1082">
              <a:extLst>
                <a:ext uri="{FF2B5EF4-FFF2-40B4-BE49-F238E27FC236}">
                  <a16:creationId xmlns:a16="http://schemas.microsoft.com/office/drawing/2014/main" id="{BAC82D53-8093-4977-AD31-3E163CD6AF0B}"/>
                </a:ext>
              </a:extLst>
            </p:cNvPr>
            <p:cNvSpPr/>
            <p:nvPr/>
          </p:nvSpPr>
          <p:spPr>
            <a:xfrm>
              <a:off x="13335765" y="2781921"/>
              <a:ext cx="212333" cy="2123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86" name="Straight Connector 1085">
              <a:extLst>
                <a:ext uri="{FF2B5EF4-FFF2-40B4-BE49-F238E27FC236}">
                  <a16:creationId xmlns:a16="http://schemas.microsoft.com/office/drawing/2014/main" id="{FDDB2D3C-F911-4C18-80E4-4E31C06355B9}"/>
                </a:ext>
              </a:extLst>
            </p:cNvPr>
            <p:cNvCxnSpPr/>
            <p:nvPr/>
          </p:nvCxnSpPr>
          <p:spPr>
            <a:xfrm>
              <a:off x="13441931" y="2907703"/>
              <a:ext cx="0" cy="5215139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8" name="Straight Connector 1687">
              <a:extLst>
                <a:ext uri="{FF2B5EF4-FFF2-40B4-BE49-F238E27FC236}">
                  <a16:creationId xmlns:a16="http://schemas.microsoft.com/office/drawing/2014/main" id="{77484912-E392-4CA7-945F-EAF020B76811}"/>
                </a:ext>
              </a:extLst>
            </p:cNvPr>
            <p:cNvCxnSpPr/>
            <p:nvPr/>
          </p:nvCxnSpPr>
          <p:spPr>
            <a:xfrm flipV="1">
              <a:off x="13441931" y="8122842"/>
              <a:ext cx="0" cy="4250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8CC8885-3743-434D-849B-C7C05C77553A}"/>
              </a:ext>
            </a:extLst>
          </p:cNvPr>
          <p:cNvGrpSpPr/>
          <p:nvPr/>
        </p:nvGrpSpPr>
        <p:grpSpPr>
          <a:xfrm>
            <a:off x="15623368" y="2781921"/>
            <a:ext cx="212333" cy="5765928"/>
            <a:chOff x="15623368" y="2781921"/>
            <a:chExt cx="212333" cy="5765928"/>
          </a:xfrm>
        </p:grpSpPr>
        <p:sp>
          <p:nvSpPr>
            <p:cNvPr id="1084" name="Oval 1083">
              <a:extLst>
                <a:ext uri="{FF2B5EF4-FFF2-40B4-BE49-F238E27FC236}">
                  <a16:creationId xmlns:a16="http://schemas.microsoft.com/office/drawing/2014/main" id="{C693BC86-901A-4A5B-AB58-5847A6178C5F}"/>
                </a:ext>
              </a:extLst>
            </p:cNvPr>
            <p:cNvSpPr/>
            <p:nvPr/>
          </p:nvSpPr>
          <p:spPr>
            <a:xfrm>
              <a:off x="15623368" y="2781921"/>
              <a:ext cx="212333" cy="2123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87" name="Straight Connector 1086">
              <a:extLst>
                <a:ext uri="{FF2B5EF4-FFF2-40B4-BE49-F238E27FC236}">
                  <a16:creationId xmlns:a16="http://schemas.microsoft.com/office/drawing/2014/main" id="{8D00682E-272A-4318-A0E9-FE8F6202711D}"/>
                </a:ext>
              </a:extLst>
            </p:cNvPr>
            <p:cNvCxnSpPr/>
            <p:nvPr/>
          </p:nvCxnSpPr>
          <p:spPr>
            <a:xfrm>
              <a:off x="15742289" y="2907703"/>
              <a:ext cx="0" cy="5215139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9" name="Straight Connector 1688">
              <a:extLst>
                <a:ext uri="{FF2B5EF4-FFF2-40B4-BE49-F238E27FC236}">
                  <a16:creationId xmlns:a16="http://schemas.microsoft.com/office/drawing/2014/main" id="{A09D009F-1D83-43C5-B44E-15AE5584E0D9}"/>
                </a:ext>
              </a:extLst>
            </p:cNvPr>
            <p:cNvCxnSpPr/>
            <p:nvPr/>
          </p:nvCxnSpPr>
          <p:spPr>
            <a:xfrm flipV="1">
              <a:off x="15742289" y="8122842"/>
              <a:ext cx="0" cy="4250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D94D9FE5-AED2-46AD-BA6F-DBB1691FB5E5}"/>
              </a:ext>
            </a:extLst>
          </p:cNvPr>
          <p:cNvSpPr/>
          <p:nvPr/>
        </p:nvSpPr>
        <p:spPr>
          <a:xfrm>
            <a:off x="1130968" y="9944653"/>
            <a:ext cx="17426539" cy="862356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5BC00CE-74A5-49A4-8035-F12E42D7D618}"/>
              </a:ext>
            </a:extLst>
          </p:cNvPr>
          <p:cNvSpPr/>
          <p:nvPr/>
        </p:nvSpPr>
        <p:spPr>
          <a:xfrm>
            <a:off x="18557117" y="9944652"/>
            <a:ext cx="120834" cy="862356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A3D54F6-8FBB-4406-8FBC-6F45CD793360}"/>
              </a:ext>
            </a:extLst>
          </p:cNvPr>
          <p:cNvGrpSpPr/>
          <p:nvPr/>
        </p:nvGrpSpPr>
        <p:grpSpPr>
          <a:xfrm>
            <a:off x="4274646" y="8614612"/>
            <a:ext cx="9166034" cy="570712"/>
            <a:chOff x="4274646" y="8614612"/>
            <a:chExt cx="9166034" cy="570712"/>
          </a:xfrm>
        </p:grpSpPr>
        <p:cxnSp>
          <p:nvCxnSpPr>
            <p:cNvPr id="1685" name="Straight Connector 1684">
              <a:extLst>
                <a:ext uri="{FF2B5EF4-FFF2-40B4-BE49-F238E27FC236}">
                  <a16:creationId xmlns:a16="http://schemas.microsoft.com/office/drawing/2014/main" id="{0D7B823E-9BB0-47F4-9FB9-44F37CA15A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74646" y="8614612"/>
              <a:ext cx="0" cy="25568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F607CAA3-6669-4263-B994-B4A984771593}"/>
                </a:ext>
              </a:extLst>
            </p:cNvPr>
            <p:cNvGrpSpPr/>
            <p:nvPr/>
          </p:nvGrpSpPr>
          <p:grpSpPr>
            <a:xfrm>
              <a:off x="4274646" y="8614612"/>
              <a:ext cx="9166034" cy="570712"/>
              <a:chOff x="4274646" y="8614612"/>
              <a:chExt cx="9166034" cy="570712"/>
            </a:xfrm>
          </p:grpSpPr>
          <p:sp>
            <p:nvSpPr>
              <p:cNvPr id="1683" name="Right Bracket 1682">
                <a:extLst>
                  <a:ext uri="{FF2B5EF4-FFF2-40B4-BE49-F238E27FC236}">
                    <a16:creationId xmlns:a16="http://schemas.microsoft.com/office/drawing/2014/main" id="{501E8A48-0388-4803-AF27-8BC9F9334C68}"/>
                  </a:ext>
                </a:extLst>
              </p:cNvPr>
              <p:cNvSpPr/>
              <p:nvPr/>
            </p:nvSpPr>
            <p:spPr>
              <a:xfrm rot="5400000">
                <a:off x="8694076" y="4438720"/>
                <a:ext cx="327174" cy="9166034"/>
              </a:xfrm>
              <a:prstGeom prst="rightBracket">
                <a:avLst>
                  <a:gd name="adj" fmla="val 87697"/>
                </a:avLst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91" name="Straight Connector 1690">
                <a:extLst>
                  <a:ext uri="{FF2B5EF4-FFF2-40B4-BE49-F238E27FC236}">
                    <a16:creationId xmlns:a16="http://schemas.microsoft.com/office/drawing/2014/main" id="{F0A8B376-0A72-4787-B5CE-8499BCCE66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440680" y="8614612"/>
                <a:ext cx="0" cy="255689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92" name="TextBox 1691">
            <a:extLst>
              <a:ext uri="{FF2B5EF4-FFF2-40B4-BE49-F238E27FC236}">
                <a16:creationId xmlns:a16="http://schemas.microsoft.com/office/drawing/2014/main" id="{5233D171-B581-494F-B78E-500295CE0CC4}"/>
              </a:ext>
            </a:extLst>
          </p:cNvPr>
          <p:cNvSpPr txBox="1"/>
          <p:nvPr/>
        </p:nvSpPr>
        <p:spPr>
          <a:xfrm>
            <a:off x="18603002" y="9436177"/>
            <a:ext cx="802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anose="020B0603020202020204" pitchFamily="34" charset="0"/>
              </a:rPr>
              <a:t>0.5%</a:t>
            </a:r>
          </a:p>
        </p:txBody>
      </p:sp>
      <p:sp>
        <p:nvSpPr>
          <p:cNvPr id="1693" name="TextBox 1692">
            <a:extLst>
              <a:ext uri="{FF2B5EF4-FFF2-40B4-BE49-F238E27FC236}">
                <a16:creationId xmlns:a16="http://schemas.microsoft.com/office/drawing/2014/main" id="{388407C7-25DB-4AC7-A66B-69B0C0199260}"/>
              </a:ext>
            </a:extLst>
          </p:cNvPr>
          <p:cNvSpPr txBox="1"/>
          <p:nvPr/>
        </p:nvSpPr>
        <p:spPr>
          <a:xfrm>
            <a:off x="7959035" y="10085431"/>
            <a:ext cx="1669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rebuchet MS" panose="020B0603020202020204" pitchFamily="34" charset="0"/>
              </a:rPr>
              <a:t>99.5%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E88D0A0-1BA0-45C9-B1D6-5A1E7E2D8360}"/>
              </a:ext>
            </a:extLst>
          </p:cNvPr>
          <p:cNvGrpSpPr/>
          <p:nvPr/>
        </p:nvGrpSpPr>
        <p:grpSpPr>
          <a:xfrm>
            <a:off x="1117282" y="9943595"/>
            <a:ext cx="17560667" cy="1252998"/>
            <a:chOff x="1117282" y="9943595"/>
            <a:chExt cx="17560667" cy="1252998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99937C8-7689-4715-8290-4FCD329B1DCE}"/>
                </a:ext>
              </a:extLst>
            </p:cNvPr>
            <p:cNvSpPr txBox="1"/>
            <p:nvPr/>
          </p:nvSpPr>
          <p:spPr>
            <a:xfrm>
              <a:off x="1117282" y="10827261"/>
              <a:ext cx="28883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LATENCY VARIANCE</a:t>
              </a:r>
            </a:p>
          </p:txBody>
        </p:sp>
        <p:sp>
          <p:nvSpPr>
            <p:cNvPr id="1695" name="Rectangle 1694">
              <a:extLst>
                <a:ext uri="{FF2B5EF4-FFF2-40B4-BE49-F238E27FC236}">
                  <a16:creationId xmlns:a16="http://schemas.microsoft.com/office/drawing/2014/main" id="{5E5C2997-1588-4D41-91A4-A1E2B9C7281F}"/>
                </a:ext>
              </a:extLst>
            </p:cNvPr>
            <p:cNvSpPr/>
            <p:nvPr/>
          </p:nvSpPr>
          <p:spPr>
            <a:xfrm>
              <a:off x="1130968" y="9943595"/>
              <a:ext cx="17546981" cy="862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90" name="TextBox 1689">
            <a:extLst>
              <a:ext uri="{FF2B5EF4-FFF2-40B4-BE49-F238E27FC236}">
                <a16:creationId xmlns:a16="http://schemas.microsoft.com/office/drawing/2014/main" id="{C598C053-2EE1-4F34-B509-3ABEF28D1203}"/>
              </a:ext>
            </a:extLst>
          </p:cNvPr>
          <p:cNvSpPr txBox="1"/>
          <p:nvPr/>
        </p:nvSpPr>
        <p:spPr>
          <a:xfrm>
            <a:off x="8256826" y="8979459"/>
            <a:ext cx="1074333" cy="46166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bg1"/>
                </a:solidFill>
                <a:latin typeface="Trebuchet MS" panose="020B0603020202020204" pitchFamily="34" charset="0"/>
              </a:rPr>
              <a:t>CORE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A0CA5B8-F88D-4EB1-849D-73B3CEFA25B6}"/>
              </a:ext>
            </a:extLst>
          </p:cNvPr>
          <p:cNvCxnSpPr>
            <a:cxnSpLocks/>
            <a:stCxn id="1690" idx="2"/>
          </p:cNvCxnSpPr>
          <p:nvPr/>
        </p:nvCxnSpPr>
        <p:spPr>
          <a:xfrm>
            <a:off x="8793993" y="9441124"/>
            <a:ext cx="0" cy="7496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50AF1D2B-886F-4E66-911B-22F1BC5DAC21}"/>
              </a:ext>
            </a:extLst>
          </p:cNvPr>
          <p:cNvCxnSpPr>
            <a:cxnSpLocks/>
          </p:cNvCxnSpPr>
          <p:nvPr/>
        </p:nvCxnSpPr>
        <p:spPr>
          <a:xfrm>
            <a:off x="14566853" y="8572067"/>
            <a:ext cx="0" cy="8641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8" name="Straight Connector 1697">
            <a:extLst>
              <a:ext uri="{FF2B5EF4-FFF2-40B4-BE49-F238E27FC236}">
                <a16:creationId xmlns:a16="http://schemas.microsoft.com/office/drawing/2014/main" id="{461E4AE7-09A4-4F10-A58B-BC8E73810798}"/>
              </a:ext>
            </a:extLst>
          </p:cNvPr>
          <p:cNvCxnSpPr/>
          <p:nvPr/>
        </p:nvCxnSpPr>
        <p:spPr>
          <a:xfrm>
            <a:off x="18598713" y="9437235"/>
            <a:ext cx="0" cy="4193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4BDFED7A-0620-4FDF-9C4F-09E58C0963E9}"/>
              </a:ext>
            </a:extLst>
          </p:cNvPr>
          <p:cNvCxnSpPr/>
          <p:nvPr/>
        </p:nvCxnSpPr>
        <p:spPr>
          <a:xfrm>
            <a:off x="14566853" y="9436177"/>
            <a:ext cx="40318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3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25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250"/>
                                        <p:tgtEl>
                                          <p:spTgt spid="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7" grpId="0" animBg="1"/>
      <p:bldP spid="1696" grpId="0" animBg="1"/>
      <p:bldP spid="54" grpId="0" animBg="1"/>
      <p:bldP spid="28" grpId="0"/>
      <p:bldP spid="1680" grpId="0"/>
      <p:bldP spid="1681" grpId="0"/>
      <p:bldP spid="38" grpId="0" animBg="1"/>
      <p:bldP spid="39" grpId="0" animBg="1"/>
      <p:bldP spid="1692" grpId="0"/>
      <p:bldP spid="1693" grpId="0"/>
      <p:bldP spid="169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6793B465-F160-4A40-BF78-54DEE0B34655}"/>
              </a:ext>
            </a:extLst>
          </p:cNvPr>
          <p:cNvSpPr/>
          <p:nvPr/>
        </p:nvSpPr>
        <p:spPr>
          <a:xfrm>
            <a:off x="13456526" y="7995130"/>
            <a:ext cx="5104742" cy="23812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3E32B5-BC4A-4E27-80D2-BD2DF7D17190}"/>
              </a:ext>
            </a:extLst>
          </p:cNvPr>
          <p:cNvSpPr/>
          <p:nvPr/>
        </p:nvSpPr>
        <p:spPr>
          <a:xfrm>
            <a:off x="959726" y="7995130"/>
            <a:ext cx="6218840" cy="23812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2E8214-8AB6-44D3-B9B0-ADFBBE172C80}"/>
              </a:ext>
            </a:extLst>
          </p:cNvPr>
          <p:cNvSpPr txBox="1"/>
          <p:nvPr/>
        </p:nvSpPr>
        <p:spPr>
          <a:xfrm>
            <a:off x="5006208" y="9813420"/>
            <a:ext cx="2163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525252"/>
                </a:solidFill>
                <a:latin typeface="Trebuchet MS" panose="020B0603020202020204" pitchFamily="34" charset="0"/>
              </a:rPr>
              <a:t>Private Core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B94E792-BBDD-417A-8426-EDF06B523A22}"/>
              </a:ext>
            </a:extLst>
          </p:cNvPr>
          <p:cNvSpPr/>
          <p:nvPr/>
        </p:nvSpPr>
        <p:spPr>
          <a:xfrm>
            <a:off x="1143000" y="2782000"/>
            <a:ext cx="4648200" cy="23812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430A20B-1D99-4FC0-98B3-EDD6F7EB8991}"/>
              </a:ext>
            </a:extLst>
          </p:cNvPr>
          <p:cNvSpPr/>
          <p:nvPr/>
        </p:nvSpPr>
        <p:spPr>
          <a:xfrm>
            <a:off x="13811250" y="2743900"/>
            <a:ext cx="4648200" cy="23812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209F512-23F4-4C46-A708-310F1C42B339}"/>
              </a:ext>
            </a:extLst>
          </p:cNvPr>
          <p:cNvSpPr/>
          <p:nvPr/>
        </p:nvSpPr>
        <p:spPr>
          <a:xfrm>
            <a:off x="7639050" y="5068000"/>
            <a:ext cx="4648200" cy="23812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C34139-50D0-457A-ADC8-EC4FCB12857F}"/>
              </a:ext>
            </a:extLst>
          </p:cNvPr>
          <p:cNvSpPr txBox="1"/>
          <p:nvPr/>
        </p:nvSpPr>
        <p:spPr>
          <a:xfrm>
            <a:off x="4358229" y="400050"/>
            <a:ext cx="114489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200" dirty="0">
                <a:solidFill>
                  <a:srgbClr val="51515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Solution 1: Build your own Core Network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980ACA-C094-4682-9734-22C108FE34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850" y="3363025"/>
            <a:ext cx="3657600" cy="8466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E8A8102-AF6B-47A9-847B-9A4FFC6259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100" y="5336158"/>
            <a:ext cx="3657600" cy="13860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8A7D91C-E267-4812-B107-3639C9A2C0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37" y="8383081"/>
            <a:ext cx="6837650" cy="119771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F25D668-089C-422E-B831-03664B6F014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66" t="28895" r="14331" b="29846"/>
          <a:stretch/>
        </p:blipFill>
        <p:spPr>
          <a:xfrm>
            <a:off x="13642427" y="8071938"/>
            <a:ext cx="4698124" cy="18498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FEFB8F5-1928-4FA7-A5C7-29BFE9DC57F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1550" y="3334374"/>
            <a:ext cx="3657600" cy="83393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BC4C370-7524-4008-AF8F-2F0714A2CF8D}"/>
              </a:ext>
            </a:extLst>
          </p:cNvPr>
          <p:cNvSpPr txBox="1"/>
          <p:nvPr/>
        </p:nvSpPr>
        <p:spPr>
          <a:xfrm>
            <a:off x="16249650" y="4591750"/>
            <a:ext cx="2163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525252"/>
                </a:solidFill>
                <a:latin typeface="Trebuchet MS" panose="020B0603020202020204" pitchFamily="34" charset="0"/>
              </a:rPr>
              <a:t>Private Core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0E857E-5364-4289-80EA-15C133AC75E4}"/>
              </a:ext>
            </a:extLst>
          </p:cNvPr>
          <p:cNvSpPr txBox="1"/>
          <p:nvPr/>
        </p:nvSpPr>
        <p:spPr>
          <a:xfrm>
            <a:off x="10077450" y="6896800"/>
            <a:ext cx="2163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525252"/>
                </a:solidFill>
                <a:latin typeface="Trebuchet MS" panose="020B0603020202020204" pitchFamily="34" charset="0"/>
              </a:rPr>
              <a:t>Private Core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3A08F5-887C-4096-9976-3955DD157CD4}"/>
              </a:ext>
            </a:extLst>
          </p:cNvPr>
          <p:cNvSpPr txBox="1"/>
          <p:nvPr/>
        </p:nvSpPr>
        <p:spPr>
          <a:xfrm>
            <a:off x="3600450" y="4629850"/>
            <a:ext cx="2163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525252"/>
                </a:solidFill>
                <a:latin typeface="Trebuchet MS" panose="020B0603020202020204" pitchFamily="34" charset="0"/>
              </a:rPr>
              <a:t>Private Core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60E75C5-81F8-4BE8-A606-A5777D4EDBFA}"/>
              </a:ext>
            </a:extLst>
          </p:cNvPr>
          <p:cNvSpPr txBox="1"/>
          <p:nvPr/>
        </p:nvSpPr>
        <p:spPr>
          <a:xfrm>
            <a:off x="16346870" y="9813420"/>
            <a:ext cx="2163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525252"/>
                </a:solidFill>
                <a:latin typeface="Trebuchet MS" panose="020B0603020202020204" pitchFamily="34" charset="0"/>
              </a:rPr>
              <a:t>Private Core</a:t>
            </a:r>
          </a:p>
        </p:txBody>
      </p:sp>
    </p:spTree>
    <p:extLst>
      <p:ext uri="{BB962C8B-B14F-4D97-AF65-F5344CB8AC3E}">
        <p14:creationId xmlns:p14="http://schemas.microsoft.com/office/powerpoint/2010/main" val="96372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  <p:bldP spid="17" grpId="0"/>
      <p:bldP spid="23" grpId="0" animBg="1"/>
      <p:bldP spid="22" grpId="0" animBg="1"/>
      <p:bldP spid="21" grpId="0" animBg="1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Rectangle 286">
            <a:extLst>
              <a:ext uri="{FF2B5EF4-FFF2-40B4-BE49-F238E27FC236}">
                <a16:creationId xmlns:a16="http://schemas.microsoft.com/office/drawing/2014/main" id="{6ACEF06D-02A9-4215-B64E-08597FC28AEC}"/>
              </a:ext>
            </a:extLst>
          </p:cNvPr>
          <p:cNvSpPr/>
          <p:nvPr/>
        </p:nvSpPr>
        <p:spPr>
          <a:xfrm>
            <a:off x="3432876" y="9910111"/>
            <a:ext cx="1276277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7" name="Rectangle 606">
            <a:extLst>
              <a:ext uri="{FF2B5EF4-FFF2-40B4-BE49-F238E27FC236}">
                <a16:creationId xmlns:a16="http://schemas.microsoft.com/office/drawing/2014/main" id="{5075B0CC-D39E-4740-83AA-9751C45E1F7D}"/>
              </a:ext>
            </a:extLst>
          </p:cNvPr>
          <p:cNvSpPr/>
          <p:nvPr/>
        </p:nvSpPr>
        <p:spPr>
          <a:xfrm>
            <a:off x="4725630" y="9910111"/>
            <a:ext cx="1276277" cy="457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8" name="Rectangle 607">
            <a:extLst>
              <a:ext uri="{FF2B5EF4-FFF2-40B4-BE49-F238E27FC236}">
                <a16:creationId xmlns:a16="http://schemas.microsoft.com/office/drawing/2014/main" id="{E57882B3-E4EE-4FE4-A4DF-D18BC1EB1FFC}"/>
              </a:ext>
            </a:extLst>
          </p:cNvPr>
          <p:cNvSpPr/>
          <p:nvPr/>
        </p:nvSpPr>
        <p:spPr>
          <a:xfrm>
            <a:off x="6018384" y="9910111"/>
            <a:ext cx="1276277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9" name="Rectangle 608">
            <a:extLst>
              <a:ext uri="{FF2B5EF4-FFF2-40B4-BE49-F238E27FC236}">
                <a16:creationId xmlns:a16="http://schemas.microsoft.com/office/drawing/2014/main" id="{56772A49-0D7D-4478-B04D-5A866B24AF8F}"/>
              </a:ext>
            </a:extLst>
          </p:cNvPr>
          <p:cNvSpPr/>
          <p:nvPr/>
        </p:nvSpPr>
        <p:spPr>
          <a:xfrm>
            <a:off x="7311138" y="9910111"/>
            <a:ext cx="1276277" cy="4572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0" name="Rectangle 609">
            <a:extLst>
              <a:ext uri="{FF2B5EF4-FFF2-40B4-BE49-F238E27FC236}">
                <a16:creationId xmlns:a16="http://schemas.microsoft.com/office/drawing/2014/main" id="{6BD8FEAC-50A0-4A2F-9401-1DD26EEE9B07}"/>
              </a:ext>
            </a:extLst>
          </p:cNvPr>
          <p:cNvSpPr/>
          <p:nvPr/>
        </p:nvSpPr>
        <p:spPr>
          <a:xfrm>
            <a:off x="8603893" y="9910111"/>
            <a:ext cx="1276277" cy="4572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0" name="Oval 419">
            <a:extLst>
              <a:ext uri="{FF2B5EF4-FFF2-40B4-BE49-F238E27FC236}">
                <a16:creationId xmlns:a16="http://schemas.microsoft.com/office/drawing/2014/main" id="{329C983B-2253-4F91-B455-D72826028A89}"/>
              </a:ext>
            </a:extLst>
          </p:cNvPr>
          <p:cNvSpPr/>
          <p:nvPr/>
        </p:nvSpPr>
        <p:spPr>
          <a:xfrm>
            <a:off x="913788" y="9147437"/>
            <a:ext cx="1870625" cy="1870625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284" name="Group 283">
            <a:extLst>
              <a:ext uri="{FF2B5EF4-FFF2-40B4-BE49-F238E27FC236}">
                <a16:creationId xmlns:a16="http://schemas.microsoft.com/office/drawing/2014/main" id="{F32CE2A0-F623-40D0-B8B3-2C209508D6B7}"/>
              </a:ext>
            </a:extLst>
          </p:cNvPr>
          <p:cNvGrpSpPr/>
          <p:nvPr/>
        </p:nvGrpSpPr>
        <p:grpSpPr>
          <a:xfrm>
            <a:off x="1201716" y="9435453"/>
            <a:ext cx="1305631" cy="1303771"/>
            <a:chOff x="2770094" y="8596031"/>
            <a:chExt cx="1389675" cy="1387695"/>
          </a:xfrm>
        </p:grpSpPr>
        <p:grpSp>
          <p:nvGrpSpPr>
            <p:cNvPr id="282" name="Group 281">
              <a:extLst>
                <a:ext uri="{FF2B5EF4-FFF2-40B4-BE49-F238E27FC236}">
                  <a16:creationId xmlns:a16="http://schemas.microsoft.com/office/drawing/2014/main" id="{213C6F13-80CB-48AB-99C2-000D727AF0FB}"/>
                </a:ext>
              </a:extLst>
            </p:cNvPr>
            <p:cNvGrpSpPr/>
            <p:nvPr/>
          </p:nvGrpSpPr>
          <p:grpSpPr>
            <a:xfrm>
              <a:off x="2770094" y="8596031"/>
              <a:ext cx="1389675" cy="1387695"/>
              <a:chOff x="2627990" y="8459726"/>
              <a:chExt cx="1674309" cy="1671923"/>
            </a:xfrm>
          </p:grpSpPr>
          <p:cxnSp>
            <p:nvCxnSpPr>
              <p:cNvPr id="387" name="Straight Connector 386">
                <a:extLst>
                  <a:ext uri="{FF2B5EF4-FFF2-40B4-BE49-F238E27FC236}">
                    <a16:creationId xmlns:a16="http://schemas.microsoft.com/office/drawing/2014/main" id="{398C4F43-7621-43BC-809E-7C14C8DA13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31438" y="9296666"/>
                <a:ext cx="170861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Straight Connector 387">
                <a:extLst>
                  <a:ext uri="{FF2B5EF4-FFF2-40B4-BE49-F238E27FC236}">
                    <a16:creationId xmlns:a16="http://schemas.microsoft.com/office/drawing/2014/main" id="{32E4B599-670E-4285-B17C-8ADE196151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27990" y="9297096"/>
                <a:ext cx="180717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Straight Connector 389">
                <a:extLst>
                  <a:ext uri="{FF2B5EF4-FFF2-40B4-BE49-F238E27FC236}">
                    <a16:creationId xmlns:a16="http://schemas.microsoft.com/office/drawing/2014/main" id="{30F9099E-BF9B-48FA-A69E-E9EDFD1630F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379499" y="8545157"/>
                <a:ext cx="170861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6" name="Straight Connector 435">
                <a:extLst>
                  <a:ext uri="{FF2B5EF4-FFF2-40B4-BE49-F238E27FC236}">
                    <a16:creationId xmlns:a16="http://schemas.microsoft.com/office/drawing/2014/main" id="{099D7679-4E49-4D5A-8136-0F922AA72B7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392051" y="10046219"/>
                <a:ext cx="170861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1" name="Group 280">
              <a:extLst>
                <a:ext uri="{FF2B5EF4-FFF2-40B4-BE49-F238E27FC236}">
                  <a16:creationId xmlns:a16="http://schemas.microsoft.com/office/drawing/2014/main" id="{EEB1FB6B-2B57-4934-B0D2-6E70997E77D4}"/>
                </a:ext>
              </a:extLst>
            </p:cNvPr>
            <p:cNvGrpSpPr/>
            <p:nvPr/>
          </p:nvGrpSpPr>
          <p:grpSpPr>
            <a:xfrm rot="20700000">
              <a:off x="2945592" y="8809543"/>
              <a:ext cx="1038679" cy="960671"/>
              <a:chOff x="2846101" y="8769438"/>
              <a:chExt cx="1251422" cy="1157436"/>
            </a:xfrm>
          </p:grpSpPr>
          <p:cxnSp>
            <p:nvCxnSpPr>
              <p:cNvPr id="395" name="Straight Connector 394">
                <a:extLst>
                  <a:ext uri="{FF2B5EF4-FFF2-40B4-BE49-F238E27FC236}">
                    <a16:creationId xmlns:a16="http://schemas.microsoft.com/office/drawing/2014/main" id="{993CEAA1-80B5-4B41-A5F0-78D992C77608}"/>
                  </a:ext>
                </a:extLst>
              </p:cNvPr>
              <p:cNvCxnSpPr>
                <a:cxnSpLocks/>
              </p:cNvCxnSpPr>
              <p:nvPr/>
            </p:nvCxnSpPr>
            <p:spPr>
              <a:xfrm rot="2696948">
                <a:off x="2846101" y="8769438"/>
                <a:ext cx="180717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Straight Connector 395">
                <a:extLst>
                  <a:ext uri="{FF2B5EF4-FFF2-40B4-BE49-F238E27FC236}">
                    <a16:creationId xmlns:a16="http://schemas.microsoft.com/office/drawing/2014/main" id="{606F5B34-F847-4C91-9595-21E8E689068D}"/>
                  </a:ext>
                </a:extLst>
              </p:cNvPr>
              <p:cNvCxnSpPr>
                <a:cxnSpLocks/>
              </p:cNvCxnSpPr>
              <p:nvPr/>
            </p:nvCxnSpPr>
            <p:spPr>
              <a:xfrm rot="19002076" flipH="1">
                <a:off x="3926662" y="8781190"/>
                <a:ext cx="170861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4" name="Straight Connector 443">
                <a:extLst>
                  <a:ext uri="{FF2B5EF4-FFF2-40B4-BE49-F238E27FC236}">
                    <a16:creationId xmlns:a16="http://schemas.microsoft.com/office/drawing/2014/main" id="{B9CDFCA5-2899-4F1D-A8D7-1FBD16853DD8}"/>
                  </a:ext>
                </a:extLst>
              </p:cNvPr>
              <p:cNvCxnSpPr>
                <a:cxnSpLocks/>
              </p:cNvCxnSpPr>
              <p:nvPr/>
            </p:nvCxnSpPr>
            <p:spPr>
              <a:xfrm rot="2802076" flipH="1">
                <a:off x="3907526" y="9841444"/>
                <a:ext cx="170861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1" name="Straight Connector 450">
                <a:extLst>
                  <a:ext uri="{FF2B5EF4-FFF2-40B4-BE49-F238E27FC236}">
                    <a16:creationId xmlns:a16="http://schemas.microsoft.com/office/drawing/2014/main" id="{B8DEB2AB-E579-4C81-BAFC-DA90A7A9A66B}"/>
                  </a:ext>
                </a:extLst>
              </p:cNvPr>
              <p:cNvCxnSpPr>
                <a:cxnSpLocks/>
              </p:cNvCxnSpPr>
              <p:nvPr/>
            </p:nvCxnSpPr>
            <p:spPr>
              <a:xfrm rot="18901579">
                <a:off x="2857597" y="9839978"/>
                <a:ext cx="180717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4" name="Group 573">
              <a:extLst>
                <a:ext uri="{FF2B5EF4-FFF2-40B4-BE49-F238E27FC236}">
                  <a16:creationId xmlns:a16="http://schemas.microsoft.com/office/drawing/2014/main" id="{A7E8CBE4-42C0-4B32-8E2A-0560F86449F1}"/>
                </a:ext>
              </a:extLst>
            </p:cNvPr>
            <p:cNvGrpSpPr/>
            <p:nvPr/>
          </p:nvGrpSpPr>
          <p:grpSpPr>
            <a:xfrm rot="900000">
              <a:off x="2945592" y="8809543"/>
              <a:ext cx="1038679" cy="960671"/>
              <a:chOff x="2846101" y="8769438"/>
              <a:chExt cx="1251422" cy="1157436"/>
            </a:xfrm>
          </p:grpSpPr>
          <p:cxnSp>
            <p:nvCxnSpPr>
              <p:cNvPr id="575" name="Straight Connector 574">
                <a:extLst>
                  <a:ext uri="{FF2B5EF4-FFF2-40B4-BE49-F238E27FC236}">
                    <a16:creationId xmlns:a16="http://schemas.microsoft.com/office/drawing/2014/main" id="{E056CFF1-3BFC-4251-8F71-5C819DE5F68D}"/>
                  </a:ext>
                </a:extLst>
              </p:cNvPr>
              <p:cNvCxnSpPr>
                <a:cxnSpLocks/>
              </p:cNvCxnSpPr>
              <p:nvPr/>
            </p:nvCxnSpPr>
            <p:spPr>
              <a:xfrm rot="2696948">
                <a:off x="2846101" y="8769438"/>
                <a:ext cx="180717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6" name="Straight Connector 575">
                <a:extLst>
                  <a:ext uri="{FF2B5EF4-FFF2-40B4-BE49-F238E27FC236}">
                    <a16:creationId xmlns:a16="http://schemas.microsoft.com/office/drawing/2014/main" id="{8F4F1609-1C38-4D37-9983-99EA8B941E61}"/>
                  </a:ext>
                </a:extLst>
              </p:cNvPr>
              <p:cNvCxnSpPr>
                <a:cxnSpLocks/>
              </p:cNvCxnSpPr>
              <p:nvPr/>
            </p:nvCxnSpPr>
            <p:spPr>
              <a:xfrm rot="19002076" flipH="1">
                <a:off x="3926662" y="8781190"/>
                <a:ext cx="170861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7" name="Straight Connector 576">
                <a:extLst>
                  <a:ext uri="{FF2B5EF4-FFF2-40B4-BE49-F238E27FC236}">
                    <a16:creationId xmlns:a16="http://schemas.microsoft.com/office/drawing/2014/main" id="{93D64C85-963D-46D1-97C8-CCAEF44B2A14}"/>
                  </a:ext>
                </a:extLst>
              </p:cNvPr>
              <p:cNvCxnSpPr>
                <a:cxnSpLocks/>
              </p:cNvCxnSpPr>
              <p:nvPr/>
            </p:nvCxnSpPr>
            <p:spPr>
              <a:xfrm rot="2802076" flipH="1">
                <a:off x="3907526" y="9841444"/>
                <a:ext cx="170861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8" name="Straight Connector 577">
                <a:extLst>
                  <a:ext uri="{FF2B5EF4-FFF2-40B4-BE49-F238E27FC236}">
                    <a16:creationId xmlns:a16="http://schemas.microsoft.com/office/drawing/2014/main" id="{0102FF99-3070-463C-A051-E30088D46076}"/>
                  </a:ext>
                </a:extLst>
              </p:cNvPr>
              <p:cNvCxnSpPr>
                <a:cxnSpLocks/>
              </p:cNvCxnSpPr>
              <p:nvPr/>
            </p:nvCxnSpPr>
            <p:spPr>
              <a:xfrm rot="18901579">
                <a:off x="2857597" y="9839978"/>
                <a:ext cx="180717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3" name="Group 592">
            <a:extLst>
              <a:ext uri="{FF2B5EF4-FFF2-40B4-BE49-F238E27FC236}">
                <a16:creationId xmlns:a16="http://schemas.microsoft.com/office/drawing/2014/main" id="{5E3B5260-806A-47D9-AB18-8653ABBA8DF9}"/>
              </a:ext>
            </a:extLst>
          </p:cNvPr>
          <p:cNvGrpSpPr/>
          <p:nvPr/>
        </p:nvGrpSpPr>
        <p:grpSpPr>
          <a:xfrm>
            <a:off x="919570" y="9153219"/>
            <a:ext cx="1859060" cy="1859060"/>
            <a:chOff x="11946724" y="9733109"/>
            <a:chExt cx="3643731" cy="3643731"/>
          </a:xfrm>
        </p:grpSpPr>
        <p:grpSp>
          <p:nvGrpSpPr>
            <p:cNvPr id="594" name="Group 593">
              <a:extLst>
                <a:ext uri="{FF2B5EF4-FFF2-40B4-BE49-F238E27FC236}">
                  <a16:creationId xmlns:a16="http://schemas.microsoft.com/office/drawing/2014/main" id="{6BD3177F-F041-48A9-9230-78D8F72CB222}"/>
                </a:ext>
              </a:extLst>
            </p:cNvPr>
            <p:cNvGrpSpPr/>
            <p:nvPr/>
          </p:nvGrpSpPr>
          <p:grpSpPr>
            <a:xfrm>
              <a:off x="13728771" y="9879817"/>
              <a:ext cx="99349" cy="1731431"/>
              <a:chOff x="10056286" y="4017952"/>
              <a:chExt cx="125832" cy="1687289"/>
            </a:xfrm>
            <a:solidFill>
              <a:srgbClr val="00B4DC"/>
            </a:solidFill>
          </p:grpSpPr>
          <p:sp>
            <p:nvSpPr>
              <p:cNvPr id="596" name="Oval 595">
                <a:extLst>
                  <a:ext uri="{FF2B5EF4-FFF2-40B4-BE49-F238E27FC236}">
                    <a16:creationId xmlns:a16="http://schemas.microsoft.com/office/drawing/2014/main" id="{5B75749D-D9C0-4A30-846D-CDC43A1C2DE5}"/>
                  </a:ext>
                </a:extLst>
              </p:cNvPr>
              <p:cNvSpPr/>
              <p:nvPr/>
            </p:nvSpPr>
            <p:spPr>
              <a:xfrm>
                <a:off x="10056286" y="5611402"/>
                <a:ext cx="125832" cy="93839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97" name="Isosceles Triangle 596">
                <a:extLst>
                  <a:ext uri="{FF2B5EF4-FFF2-40B4-BE49-F238E27FC236}">
                    <a16:creationId xmlns:a16="http://schemas.microsoft.com/office/drawing/2014/main" id="{1AA59063-1C88-4DFE-8C60-2E762EB38B95}"/>
                  </a:ext>
                </a:extLst>
              </p:cNvPr>
              <p:cNvSpPr/>
              <p:nvPr/>
            </p:nvSpPr>
            <p:spPr>
              <a:xfrm>
                <a:off x="10056317" y="4017952"/>
                <a:ext cx="123450" cy="1618880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95" name="Oval 594">
              <a:extLst>
                <a:ext uri="{FF2B5EF4-FFF2-40B4-BE49-F238E27FC236}">
                  <a16:creationId xmlns:a16="http://schemas.microsoft.com/office/drawing/2014/main" id="{B1C60DB5-0353-47C9-ABEE-DDB11CA0BFD3}"/>
                </a:ext>
              </a:extLst>
            </p:cNvPr>
            <p:cNvSpPr/>
            <p:nvPr/>
          </p:nvSpPr>
          <p:spPr>
            <a:xfrm>
              <a:off x="11946724" y="9733109"/>
              <a:ext cx="3643731" cy="3643731"/>
            </a:xfrm>
            <a:prstGeom prst="ellipse">
              <a:avLst/>
            </a:prstGeom>
            <a:noFill/>
            <a:ln w="3175">
              <a:solidFill>
                <a:srgbClr val="FFFFFF">
                  <a:alpha val="117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6" name="Chord 185">
            <a:extLst>
              <a:ext uri="{FF2B5EF4-FFF2-40B4-BE49-F238E27FC236}">
                <a16:creationId xmlns:a16="http://schemas.microsoft.com/office/drawing/2014/main" id="{9326B7DA-F45A-4BB9-8193-3C35350C2310}"/>
              </a:ext>
            </a:extLst>
          </p:cNvPr>
          <p:cNvSpPr/>
          <p:nvPr/>
        </p:nvSpPr>
        <p:spPr>
          <a:xfrm rot="5400000">
            <a:off x="11069882" y="8534633"/>
            <a:ext cx="3643741" cy="3701733"/>
          </a:xfrm>
          <a:prstGeom prst="chord">
            <a:avLst>
              <a:gd name="adj1" fmla="val 5396305"/>
              <a:gd name="adj2" fmla="val 16200000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985" name="Block Arc 984">
            <a:extLst>
              <a:ext uri="{FF2B5EF4-FFF2-40B4-BE49-F238E27FC236}">
                <a16:creationId xmlns:a16="http://schemas.microsoft.com/office/drawing/2014/main" id="{3BB134BB-1092-4A43-A823-75EE2BF7909F}"/>
              </a:ext>
            </a:extLst>
          </p:cNvPr>
          <p:cNvSpPr/>
          <p:nvPr/>
        </p:nvSpPr>
        <p:spPr>
          <a:xfrm>
            <a:off x="11040886" y="8577025"/>
            <a:ext cx="3706258" cy="3630336"/>
          </a:xfrm>
          <a:prstGeom prst="blockArc">
            <a:avLst>
              <a:gd name="adj1" fmla="val 19804413"/>
              <a:gd name="adj2" fmla="val 21576669"/>
              <a:gd name="adj3" fmla="val 19726"/>
            </a:avLst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86" name="Block Arc 985">
            <a:extLst>
              <a:ext uri="{FF2B5EF4-FFF2-40B4-BE49-F238E27FC236}">
                <a16:creationId xmlns:a16="http://schemas.microsoft.com/office/drawing/2014/main" id="{BC9C9E32-F25B-4AAC-8559-521FB2A8D64E}"/>
              </a:ext>
            </a:extLst>
          </p:cNvPr>
          <p:cNvSpPr/>
          <p:nvPr/>
        </p:nvSpPr>
        <p:spPr>
          <a:xfrm rot="19800000">
            <a:off x="11044801" y="8596570"/>
            <a:ext cx="3706258" cy="3630336"/>
          </a:xfrm>
          <a:prstGeom prst="blockArc">
            <a:avLst>
              <a:gd name="adj1" fmla="val 19842299"/>
              <a:gd name="adj2" fmla="val 21576669"/>
              <a:gd name="adj3" fmla="val 19726"/>
            </a:avLst>
          </a:prstGeom>
          <a:solidFill>
            <a:srgbClr val="FF9A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87" name="Block Arc 986">
            <a:extLst>
              <a:ext uri="{FF2B5EF4-FFF2-40B4-BE49-F238E27FC236}">
                <a16:creationId xmlns:a16="http://schemas.microsoft.com/office/drawing/2014/main" id="{6E518178-9F1F-4421-A687-FE99B14A7249}"/>
              </a:ext>
            </a:extLst>
          </p:cNvPr>
          <p:cNvSpPr/>
          <p:nvPr/>
        </p:nvSpPr>
        <p:spPr>
          <a:xfrm rot="17999880">
            <a:off x="11055201" y="8615235"/>
            <a:ext cx="3706258" cy="3630336"/>
          </a:xfrm>
          <a:prstGeom prst="blockArc">
            <a:avLst>
              <a:gd name="adj1" fmla="val 19754870"/>
              <a:gd name="adj2" fmla="val 21576669"/>
              <a:gd name="adj3" fmla="val 19726"/>
            </a:avLst>
          </a:prstGeom>
          <a:solidFill>
            <a:srgbClr val="FFC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D717AE-5D4E-4B4B-BB95-850DB9D6C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811169"/>
            <a:ext cx="19431000" cy="62491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028B49B-AB6B-9D47-A625-A8993BBD60C3}"/>
              </a:ext>
            </a:extLst>
          </p:cNvPr>
          <p:cNvSpPr txBox="1"/>
          <p:nvPr/>
        </p:nvSpPr>
        <p:spPr>
          <a:xfrm>
            <a:off x="4358229" y="400050"/>
            <a:ext cx="114489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200" dirty="0">
                <a:solidFill>
                  <a:srgbClr val="51515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Solution 1: Build your own Core Network</a:t>
            </a:r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id="{CA25C5FA-EB9E-4044-85D7-D40799C54B2E}"/>
              </a:ext>
            </a:extLst>
          </p:cNvPr>
          <p:cNvSpPr/>
          <p:nvPr/>
        </p:nvSpPr>
        <p:spPr>
          <a:xfrm rot="2700000">
            <a:off x="11535321" y="8997196"/>
            <a:ext cx="152400" cy="152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176" name="Oval 175">
            <a:extLst>
              <a:ext uri="{FF2B5EF4-FFF2-40B4-BE49-F238E27FC236}">
                <a16:creationId xmlns:a16="http://schemas.microsoft.com/office/drawing/2014/main" id="{AC2E7152-6040-4D3B-8FFD-7E722F5F362A}"/>
              </a:ext>
            </a:extLst>
          </p:cNvPr>
          <p:cNvSpPr/>
          <p:nvPr/>
        </p:nvSpPr>
        <p:spPr>
          <a:xfrm>
            <a:off x="10974349" y="10286849"/>
            <a:ext cx="152400" cy="152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806DCB0F-F024-4C7C-98F3-4F644FC7990D}"/>
              </a:ext>
            </a:extLst>
          </p:cNvPr>
          <p:cNvCxnSpPr>
            <a:cxnSpLocks/>
          </p:cNvCxnSpPr>
          <p:nvPr/>
        </p:nvCxnSpPr>
        <p:spPr>
          <a:xfrm rot="16200000" flipH="1">
            <a:off x="12722980" y="8907910"/>
            <a:ext cx="33504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24C22429-D244-49AA-BCD6-759364981930}"/>
              </a:ext>
            </a:extLst>
          </p:cNvPr>
          <p:cNvCxnSpPr>
            <a:cxnSpLocks/>
          </p:cNvCxnSpPr>
          <p:nvPr/>
        </p:nvCxnSpPr>
        <p:spPr>
          <a:xfrm rot="900000">
            <a:off x="11299129" y="10003364"/>
            <a:ext cx="35437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502E77E3-42CC-41D1-A0BA-448265D4D233}"/>
              </a:ext>
            </a:extLst>
          </p:cNvPr>
          <p:cNvCxnSpPr>
            <a:cxnSpLocks/>
          </p:cNvCxnSpPr>
          <p:nvPr/>
        </p:nvCxnSpPr>
        <p:spPr>
          <a:xfrm rot="17129873" flipH="1">
            <a:off x="13116868" y="8961393"/>
            <a:ext cx="33504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21601130-1C3D-4AD0-95B9-33FEB25AF7E4}"/>
              </a:ext>
            </a:extLst>
          </p:cNvPr>
          <p:cNvCxnSpPr>
            <a:cxnSpLocks/>
          </p:cNvCxnSpPr>
          <p:nvPr/>
        </p:nvCxnSpPr>
        <p:spPr>
          <a:xfrm rot="1793819">
            <a:off x="11444007" y="9652419"/>
            <a:ext cx="35437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30576B6E-AB1F-40D5-B95C-9436F0B41BF8}"/>
              </a:ext>
            </a:extLst>
          </p:cNvPr>
          <p:cNvCxnSpPr>
            <a:cxnSpLocks/>
          </p:cNvCxnSpPr>
          <p:nvPr/>
        </p:nvCxnSpPr>
        <p:spPr>
          <a:xfrm rot="18050624" flipH="1">
            <a:off x="13478788" y="9116172"/>
            <a:ext cx="33504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ADE934DB-21BE-4261-A3CC-3831F61732B7}"/>
              </a:ext>
            </a:extLst>
          </p:cNvPr>
          <p:cNvCxnSpPr>
            <a:cxnSpLocks/>
          </p:cNvCxnSpPr>
          <p:nvPr/>
        </p:nvCxnSpPr>
        <p:spPr>
          <a:xfrm rot="2696948">
            <a:off x="11677035" y="9347703"/>
            <a:ext cx="35437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D9D0B393-9017-454D-8E39-68CAA5392E0C}"/>
              </a:ext>
            </a:extLst>
          </p:cNvPr>
          <p:cNvCxnSpPr>
            <a:cxnSpLocks/>
          </p:cNvCxnSpPr>
          <p:nvPr/>
        </p:nvCxnSpPr>
        <p:spPr>
          <a:xfrm rot="19002076" flipH="1">
            <a:off x="13795916" y="9370749"/>
            <a:ext cx="33504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9DE283F2-6F13-4E7F-B43A-BD11ECE98139}"/>
              </a:ext>
            </a:extLst>
          </p:cNvPr>
          <p:cNvCxnSpPr>
            <a:cxnSpLocks/>
          </p:cNvCxnSpPr>
          <p:nvPr/>
        </p:nvCxnSpPr>
        <p:spPr>
          <a:xfrm rot="3657145">
            <a:off x="12002351" y="9101975"/>
            <a:ext cx="35437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7BA8F869-C114-477C-B7B7-238CC358E1B9}"/>
              </a:ext>
            </a:extLst>
          </p:cNvPr>
          <p:cNvCxnSpPr>
            <a:cxnSpLocks/>
          </p:cNvCxnSpPr>
          <p:nvPr/>
        </p:nvCxnSpPr>
        <p:spPr>
          <a:xfrm rot="19864886" flipH="1">
            <a:off x="14013454" y="9668796"/>
            <a:ext cx="33504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90133F5E-2A38-41C7-AF4D-4CA2C2942079}"/>
              </a:ext>
            </a:extLst>
          </p:cNvPr>
          <p:cNvCxnSpPr>
            <a:cxnSpLocks/>
          </p:cNvCxnSpPr>
          <p:nvPr/>
        </p:nvCxnSpPr>
        <p:spPr>
          <a:xfrm rot="4506452">
            <a:off x="12336971" y="8966871"/>
            <a:ext cx="35437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470F63E3-B874-4C84-AFF1-FA7759947852}"/>
              </a:ext>
            </a:extLst>
          </p:cNvPr>
          <p:cNvCxnSpPr>
            <a:cxnSpLocks/>
          </p:cNvCxnSpPr>
          <p:nvPr/>
        </p:nvCxnSpPr>
        <p:spPr>
          <a:xfrm rot="20701579" flipH="1">
            <a:off x="14147301" y="10000702"/>
            <a:ext cx="33504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B2F0B350-B10E-481C-B22F-F1B260F3F438}"/>
              </a:ext>
            </a:extLst>
          </p:cNvPr>
          <p:cNvCxnSpPr>
            <a:cxnSpLocks/>
          </p:cNvCxnSpPr>
          <p:nvPr/>
        </p:nvCxnSpPr>
        <p:spPr>
          <a:xfrm>
            <a:off x="11456692" y="9771300"/>
            <a:ext cx="249874" cy="10647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4B50CCD2-4D82-4DFD-B4F3-8A42384BB222}"/>
              </a:ext>
            </a:extLst>
          </p:cNvPr>
          <p:cNvCxnSpPr>
            <a:cxnSpLocks/>
          </p:cNvCxnSpPr>
          <p:nvPr/>
        </p:nvCxnSpPr>
        <p:spPr>
          <a:xfrm flipH="1">
            <a:off x="13402698" y="8946910"/>
            <a:ext cx="98789" cy="23292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607A2C11-1ADE-49D8-9549-0FEC2AB4E769}"/>
              </a:ext>
            </a:extLst>
          </p:cNvPr>
          <p:cNvCxnSpPr>
            <a:cxnSpLocks/>
          </p:cNvCxnSpPr>
          <p:nvPr/>
        </p:nvCxnSpPr>
        <p:spPr>
          <a:xfrm>
            <a:off x="11640066" y="9437235"/>
            <a:ext cx="223646" cy="169007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54EFE96F-6D52-4260-9A71-5C64FA5744F9}"/>
              </a:ext>
            </a:extLst>
          </p:cNvPr>
          <p:cNvCxnSpPr>
            <a:cxnSpLocks/>
          </p:cNvCxnSpPr>
          <p:nvPr/>
        </p:nvCxnSpPr>
        <p:spPr>
          <a:xfrm flipH="1">
            <a:off x="13705304" y="9153710"/>
            <a:ext cx="159563" cy="20658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EC6A9947-96D4-40EE-89B3-D1AE0CDC1E64}"/>
              </a:ext>
            </a:extLst>
          </p:cNvPr>
          <p:cNvCxnSpPr>
            <a:cxnSpLocks/>
          </p:cNvCxnSpPr>
          <p:nvPr/>
        </p:nvCxnSpPr>
        <p:spPr>
          <a:xfrm>
            <a:off x="11952945" y="9139018"/>
            <a:ext cx="162546" cy="21551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FDCBDC3B-D61F-4E18-A705-E79CE00AC4EB}"/>
              </a:ext>
            </a:extLst>
          </p:cNvPr>
          <p:cNvCxnSpPr>
            <a:cxnSpLocks/>
          </p:cNvCxnSpPr>
          <p:nvPr/>
        </p:nvCxnSpPr>
        <p:spPr>
          <a:xfrm flipH="1">
            <a:off x="13946651" y="9473906"/>
            <a:ext cx="176605" cy="13833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BCBC6B77-DC4C-4B47-BE2D-A9EA4762636B}"/>
              </a:ext>
            </a:extLst>
          </p:cNvPr>
          <p:cNvCxnSpPr>
            <a:cxnSpLocks/>
          </p:cNvCxnSpPr>
          <p:nvPr/>
        </p:nvCxnSpPr>
        <p:spPr>
          <a:xfrm>
            <a:off x="12308517" y="8939554"/>
            <a:ext cx="100402" cy="248856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D91FE494-3516-45DE-9A8B-BADA40CD5F4C}"/>
              </a:ext>
            </a:extLst>
          </p:cNvPr>
          <p:cNvCxnSpPr>
            <a:cxnSpLocks/>
          </p:cNvCxnSpPr>
          <p:nvPr/>
        </p:nvCxnSpPr>
        <p:spPr>
          <a:xfrm flipH="1">
            <a:off x="14096277" y="9780268"/>
            <a:ext cx="231331" cy="9755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9FEE59C6-4DD1-41B0-83DF-F1F9820795A7}"/>
              </a:ext>
            </a:extLst>
          </p:cNvPr>
          <p:cNvCxnSpPr>
            <a:cxnSpLocks/>
          </p:cNvCxnSpPr>
          <p:nvPr/>
        </p:nvCxnSpPr>
        <p:spPr>
          <a:xfrm>
            <a:off x="12682959" y="8803525"/>
            <a:ext cx="39744" cy="30227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272CF521-97C7-4151-B2ED-E56A14150223}"/>
              </a:ext>
            </a:extLst>
          </p:cNvPr>
          <p:cNvCxnSpPr>
            <a:cxnSpLocks/>
          </p:cNvCxnSpPr>
          <p:nvPr/>
        </p:nvCxnSpPr>
        <p:spPr>
          <a:xfrm flipH="1">
            <a:off x="14187573" y="10181838"/>
            <a:ext cx="289082" cy="3968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9B87E3F8-D4F6-4D00-9CD3-303810EBA7C3}"/>
              </a:ext>
            </a:extLst>
          </p:cNvPr>
          <p:cNvCxnSpPr>
            <a:cxnSpLocks/>
          </p:cNvCxnSpPr>
          <p:nvPr/>
        </p:nvCxnSpPr>
        <p:spPr>
          <a:xfrm flipH="1">
            <a:off x="13073800" y="8803525"/>
            <a:ext cx="30932" cy="28216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EEF7DA1C-3A5F-4175-A8A1-6D032DFA8DAA}"/>
              </a:ext>
            </a:extLst>
          </p:cNvPr>
          <p:cNvCxnSpPr>
            <a:cxnSpLocks/>
          </p:cNvCxnSpPr>
          <p:nvPr/>
        </p:nvCxnSpPr>
        <p:spPr>
          <a:xfrm>
            <a:off x="11348822" y="10162777"/>
            <a:ext cx="267687" cy="3812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Chord 188">
            <a:extLst>
              <a:ext uri="{FF2B5EF4-FFF2-40B4-BE49-F238E27FC236}">
                <a16:creationId xmlns:a16="http://schemas.microsoft.com/office/drawing/2014/main" id="{BECBBCD5-BA35-460F-88DA-A3A32E6852C5}"/>
              </a:ext>
            </a:extLst>
          </p:cNvPr>
          <p:cNvSpPr/>
          <p:nvPr/>
        </p:nvSpPr>
        <p:spPr>
          <a:xfrm rot="5400000">
            <a:off x="15381757" y="8534633"/>
            <a:ext cx="3643741" cy="3701733"/>
          </a:xfrm>
          <a:prstGeom prst="chord">
            <a:avLst>
              <a:gd name="adj1" fmla="val 5396305"/>
              <a:gd name="adj2" fmla="val 16200000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Trebuchet MS" panose="020B0603020202020204" pitchFamily="34" charset="0"/>
            </a:endParaRPr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FA76670-1CCA-4B03-A3CF-810622D0D5AD}"/>
              </a:ext>
            </a:extLst>
          </p:cNvPr>
          <p:cNvSpPr/>
          <p:nvPr/>
        </p:nvSpPr>
        <p:spPr>
          <a:xfrm rot="2700000">
            <a:off x="15847196" y="8997196"/>
            <a:ext cx="152400" cy="152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3D8C1CBC-8036-40EC-A4A0-A79C396D7F40}"/>
              </a:ext>
            </a:extLst>
          </p:cNvPr>
          <p:cNvSpPr/>
          <p:nvPr/>
        </p:nvSpPr>
        <p:spPr>
          <a:xfrm>
            <a:off x="15286224" y="10286849"/>
            <a:ext cx="152400" cy="152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89AE0DE9-591A-401E-AD6C-A93C229347C9}"/>
              </a:ext>
            </a:extLst>
          </p:cNvPr>
          <p:cNvCxnSpPr>
            <a:cxnSpLocks/>
          </p:cNvCxnSpPr>
          <p:nvPr/>
        </p:nvCxnSpPr>
        <p:spPr>
          <a:xfrm rot="16200000" flipH="1">
            <a:off x="17034855" y="8907910"/>
            <a:ext cx="33504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D373DF86-3707-4128-8594-AD563A928F11}"/>
              </a:ext>
            </a:extLst>
          </p:cNvPr>
          <p:cNvCxnSpPr>
            <a:cxnSpLocks/>
          </p:cNvCxnSpPr>
          <p:nvPr/>
        </p:nvCxnSpPr>
        <p:spPr>
          <a:xfrm rot="900000">
            <a:off x="15611004" y="10003364"/>
            <a:ext cx="35437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4A16DBDF-431A-498E-B968-5EAF0C82E080}"/>
              </a:ext>
            </a:extLst>
          </p:cNvPr>
          <p:cNvCxnSpPr>
            <a:cxnSpLocks/>
          </p:cNvCxnSpPr>
          <p:nvPr/>
        </p:nvCxnSpPr>
        <p:spPr>
          <a:xfrm rot="17129873" flipH="1">
            <a:off x="17428743" y="8961393"/>
            <a:ext cx="33504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F164BC96-D167-46AE-93A0-4FDD15CB3A24}"/>
              </a:ext>
            </a:extLst>
          </p:cNvPr>
          <p:cNvCxnSpPr>
            <a:cxnSpLocks/>
          </p:cNvCxnSpPr>
          <p:nvPr/>
        </p:nvCxnSpPr>
        <p:spPr>
          <a:xfrm rot="1793819">
            <a:off x="15755882" y="9652419"/>
            <a:ext cx="35437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87D4AC2D-AFC0-418E-85C8-6EC36313FF91}"/>
              </a:ext>
            </a:extLst>
          </p:cNvPr>
          <p:cNvCxnSpPr>
            <a:cxnSpLocks/>
          </p:cNvCxnSpPr>
          <p:nvPr/>
        </p:nvCxnSpPr>
        <p:spPr>
          <a:xfrm rot="18050624" flipH="1">
            <a:off x="17790663" y="9116172"/>
            <a:ext cx="33504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6A107E2A-9B68-45C3-8B47-705242A77D59}"/>
              </a:ext>
            </a:extLst>
          </p:cNvPr>
          <p:cNvCxnSpPr>
            <a:cxnSpLocks/>
          </p:cNvCxnSpPr>
          <p:nvPr/>
        </p:nvCxnSpPr>
        <p:spPr>
          <a:xfrm rot="2696948">
            <a:off x="15988910" y="9347703"/>
            <a:ext cx="35437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751B67D4-B6D0-49C1-8991-0F1A7C41B7E2}"/>
              </a:ext>
            </a:extLst>
          </p:cNvPr>
          <p:cNvCxnSpPr>
            <a:cxnSpLocks/>
          </p:cNvCxnSpPr>
          <p:nvPr/>
        </p:nvCxnSpPr>
        <p:spPr>
          <a:xfrm rot="19002076" flipH="1">
            <a:off x="18107791" y="9370749"/>
            <a:ext cx="33504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199">
            <a:extLst>
              <a:ext uri="{FF2B5EF4-FFF2-40B4-BE49-F238E27FC236}">
                <a16:creationId xmlns:a16="http://schemas.microsoft.com/office/drawing/2014/main" id="{1FBF3512-F944-4D4F-AE56-FB216F7951E7}"/>
              </a:ext>
            </a:extLst>
          </p:cNvPr>
          <p:cNvCxnSpPr>
            <a:cxnSpLocks/>
          </p:cNvCxnSpPr>
          <p:nvPr/>
        </p:nvCxnSpPr>
        <p:spPr>
          <a:xfrm rot="3657145">
            <a:off x="16314226" y="9101975"/>
            <a:ext cx="35437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200">
            <a:extLst>
              <a:ext uri="{FF2B5EF4-FFF2-40B4-BE49-F238E27FC236}">
                <a16:creationId xmlns:a16="http://schemas.microsoft.com/office/drawing/2014/main" id="{DE42BB2A-2AC2-47EF-AFED-FBA7D236305B}"/>
              </a:ext>
            </a:extLst>
          </p:cNvPr>
          <p:cNvCxnSpPr>
            <a:cxnSpLocks/>
          </p:cNvCxnSpPr>
          <p:nvPr/>
        </p:nvCxnSpPr>
        <p:spPr>
          <a:xfrm rot="19864886" flipH="1">
            <a:off x="18325329" y="9668796"/>
            <a:ext cx="33504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BF3008A7-395F-4564-B70B-C42BCE17D644}"/>
              </a:ext>
            </a:extLst>
          </p:cNvPr>
          <p:cNvCxnSpPr>
            <a:cxnSpLocks/>
          </p:cNvCxnSpPr>
          <p:nvPr/>
        </p:nvCxnSpPr>
        <p:spPr>
          <a:xfrm rot="4506452">
            <a:off x="16648846" y="8966871"/>
            <a:ext cx="35437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202">
            <a:extLst>
              <a:ext uri="{FF2B5EF4-FFF2-40B4-BE49-F238E27FC236}">
                <a16:creationId xmlns:a16="http://schemas.microsoft.com/office/drawing/2014/main" id="{480C2DE1-CA65-42E3-A0F8-68C8A1514D15}"/>
              </a:ext>
            </a:extLst>
          </p:cNvPr>
          <p:cNvCxnSpPr>
            <a:cxnSpLocks/>
          </p:cNvCxnSpPr>
          <p:nvPr/>
        </p:nvCxnSpPr>
        <p:spPr>
          <a:xfrm rot="20701579" flipH="1">
            <a:off x="18459176" y="10000702"/>
            <a:ext cx="335042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AE74711E-BD5D-4D5B-86DC-5C0D1F968175}"/>
              </a:ext>
            </a:extLst>
          </p:cNvPr>
          <p:cNvCxnSpPr>
            <a:cxnSpLocks/>
          </p:cNvCxnSpPr>
          <p:nvPr/>
        </p:nvCxnSpPr>
        <p:spPr>
          <a:xfrm>
            <a:off x="15768567" y="9771300"/>
            <a:ext cx="249874" cy="10647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59A69468-9727-4068-BD0A-D757F684E41F}"/>
              </a:ext>
            </a:extLst>
          </p:cNvPr>
          <p:cNvCxnSpPr>
            <a:cxnSpLocks/>
          </p:cNvCxnSpPr>
          <p:nvPr/>
        </p:nvCxnSpPr>
        <p:spPr>
          <a:xfrm flipH="1">
            <a:off x="17714573" y="8946910"/>
            <a:ext cx="98789" cy="23292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7B7B8D1D-7944-4E59-BE84-D8D2A116E2A0}"/>
              </a:ext>
            </a:extLst>
          </p:cNvPr>
          <p:cNvCxnSpPr>
            <a:cxnSpLocks/>
          </p:cNvCxnSpPr>
          <p:nvPr/>
        </p:nvCxnSpPr>
        <p:spPr>
          <a:xfrm>
            <a:off x="15951941" y="9437235"/>
            <a:ext cx="223646" cy="169007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C65AF88C-2D8A-4213-9112-220EB3E9CED1}"/>
              </a:ext>
            </a:extLst>
          </p:cNvPr>
          <p:cNvCxnSpPr>
            <a:cxnSpLocks/>
          </p:cNvCxnSpPr>
          <p:nvPr/>
        </p:nvCxnSpPr>
        <p:spPr>
          <a:xfrm flipH="1">
            <a:off x="18017179" y="9153710"/>
            <a:ext cx="159563" cy="20658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id="{2E34E34A-AF38-4D7A-A073-BD75E2D2B096}"/>
              </a:ext>
            </a:extLst>
          </p:cNvPr>
          <p:cNvCxnSpPr>
            <a:cxnSpLocks/>
          </p:cNvCxnSpPr>
          <p:nvPr/>
        </p:nvCxnSpPr>
        <p:spPr>
          <a:xfrm>
            <a:off x="16264820" y="9139018"/>
            <a:ext cx="162546" cy="21551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D1E78E8A-EF19-4115-B6FB-5F25367362C0}"/>
              </a:ext>
            </a:extLst>
          </p:cNvPr>
          <p:cNvCxnSpPr>
            <a:cxnSpLocks/>
          </p:cNvCxnSpPr>
          <p:nvPr/>
        </p:nvCxnSpPr>
        <p:spPr>
          <a:xfrm flipH="1">
            <a:off x="18258526" y="9473906"/>
            <a:ext cx="176605" cy="13833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39B3403D-F35A-441F-9711-784B5561DB81}"/>
              </a:ext>
            </a:extLst>
          </p:cNvPr>
          <p:cNvCxnSpPr>
            <a:cxnSpLocks/>
          </p:cNvCxnSpPr>
          <p:nvPr/>
        </p:nvCxnSpPr>
        <p:spPr>
          <a:xfrm>
            <a:off x="16620392" y="8939554"/>
            <a:ext cx="100402" cy="248856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EEA86B36-4308-447D-924E-289DECCE6D0C}"/>
              </a:ext>
            </a:extLst>
          </p:cNvPr>
          <p:cNvCxnSpPr>
            <a:cxnSpLocks/>
          </p:cNvCxnSpPr>
          <p:nvPr/>
        </p:nvCxnSpPr>
        <p:spPr>
          <a:xfrm flipH="1">
            <a:off x="18408152" y="9780268"/>
            <a:ext cx="231331" cy="9755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>
            <a:extLst>
              <a:ext uri="{FF2B5EF4-FFF2-40B4-BE49-F238E27FC236}">
                <a16:creationId xmlns:a16="http://schemas.microsoft.com/office/drawing/2014/main" id="{9C7869A8-D84A-4D0C-AA89-EE5E3B150E28}"/>
              </a:ext>
            </a:extLst>
          </p:cNvPr>
          <p:cNvCxnSpPr>
            <a:cxnSpLocks/>
          </p:cNvCxnSpPr>
          <p:nvPr/>
        </p:nvCxnSpPr>
        <p:spPr>
          <a:xfrm>
            <a:off x="16994834" y="8803525"/>
            <a:ext cx="39744" cy="30227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C99F7979-32BC-4948-A0C7-719BC72F4B20}"/>
              </a:ext>
            </a:extLst>
          </p:cNvPr>
          <p:cNvCxnSpPr>
            <a:cxnSpLocks/>
          </p:cNvCxnSpPr>
          <p:nvPr/>
        </p:nvCxnSpPr>
        <p:spPr>
          <a:xfrm flipH="1">
            <a:off x="18499448" y="10181838"/>
            <a:ext cx="289082" cy="3968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>
            <a:extLst>
              <a:ext uri="{FF2B5EF4-FFF2-40B4-BE49-F238E27FC236}">
                <a16:creationId xmlns:a16="http://schemas.microsoft.com/office/drawing/2014/main" id="{9F35CB42-8DA8-4EB0-899D-94F4E44AB252}"/>
              </a:ext>
            </a:extLst>
          </p:cNvPr>
          <p:cNvCxnSpPr>
            <a:cxnSpLocks/>
          </p:cNvCxnSpPr>
          <p:nvPr/>
        </p:nvCxnSpPr>
        <p:spPr>
          <a:xfrm flipH="1">
            <a:off x="17385675" y="8803525"/>
            <a:ext cx="30932" cy="28216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>
            <a:extLst>
              <a:ext uri="{FF2B5EF4-FFF2-40B4-BE49-F238E27FC236}">
                <a16:creationId xmlns:a16="http://schemas.microsoft.com/office/drawing/2014/main" id="{D5731362-8A8F-4FB1-AC03-FB667600728D}"/>
              </a:ext>
            </a:extLst>
          </p:cNvPr>
          <p:cNvCxnSpPr>
            <a:cxnSpLocks/>
          </p:cNvCxnSpPr>
          <p:nvPr/>
        </p:nvCxnSpPr>
        <p:spPr>
          <a:xfrm>
            <a:off x="15660697" y="10162777"/>
            <a:ext cx="267687" cy="3812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Connector 219">
            <a:extLst>
              <a:ext uri="{FF2B5EF4-FFF2-40B4-BE49-F238E27FC236}">
                <a16:creationId xmlns:a16="http://schemas.microsoft.com/office/drawing/2014/main" id="{ED1F20AB-505A-45A5-B4E4-2879F71A13AC}"/>
              </a:ext>
            </a:extLst>
          </p:cNvPr>
          <p:cNvCxnSpPr>
            <a:cxnSpLocks/>
            <a:stCxn id="254" idx="1"/>
          </p:cNvCxnSpPr>
          <p:nvPr/>
        </p:nvCxnSpPr>
        <p:spPr>
          <a:xfrm>
            <a:off x="3366038" y="10367363"/>
            <a:ext cx="6686012" cy="1181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Rectangle: Rounded Corners 253">
            <a:extLst>
              <a:ext uri="{FF2B5EF4-FFF2-40B4-BE49-F238E27FC236}">
                <a16:creationId xmlns:a16="http://schemas.microsoft.com/office/drawing/2014/main" id="{443F9A1B-E1C7-494D-BEA2-B5E198CB3834}"/>
              </a:ext>
            </a:extLst>
          </p:cNvPr>
          <p:cNvSpPr/>
          <p:nvPr/>
        </p:nvSpPr>
        <p:spPr>
          <a:xfrm>
            <a:off x="3366038" y="10292835"/>
            <a:ext cx="156410" cy="1490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7AB6740C-016E-4050-8F56-749F81E67598}"/>
              </a:ext>
            </a:extLst>
          </p:cNvPr>
          <p:cNvSpPr txBox="1"/>
          <p:nvPr/>
        </p:nvSpPr>
        <p:spPr>
          <a:xfrm>
            <a:off x="11651054" y="10734751"/>
            <a:ext cx="256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Initial Cost</a:t>
            </a: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6326688C-E21E-4198-B937-8C7DEC674902}"/>
              </a:ext>
            </a:extLst>
          </p:cNvPr>
          <p:cNvSpPr txBox="1"/>
          <p:nvPr/>
        </p:nvSpPr>
        <p:spPr>
          <a:xfrm>
            <a:off x="15931962" y="10734751"/>
            <a:ext cx="256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Ongoing Overhead</a:t>
            </a:r>
          </a:p>
        </p:txBody>
      </p:sp>
      <p:grpSp>
        <p:nvGrpSpPr>
          <p:cNvPr id="660" name="Group 659">
            <a:extLst>
              <a:ext uri="{FF2B5EF4-FFF2-40B4-BE49-F238E27FC236}">
                <a16:creationId xmlns:a16="http://schemas.microsoft.com/office/drawing/2014/main" id="{60357151-B29D-41CD-9C62-BAF1BFDCB2EF}"/>
              </a:ext>
            </a:extLst>
          </p:cNvPr>
          <p:cNvGrpSpPr/>
          <p:nvPr/>
        </p:nvGrpSpPr>
        <p:grpSpPr>
          <a:xfrm>
            <a:off x="4080463" y="2327427"/>
            <a:ext cx="2546779" cy="1679960"/>
            <a:chOff x="11118850" y="8624602"/>
            <a:chExt cx="2546779" cy="1679960"/>
          </a:xfrm>
        </p:grpSpPr>
        <p:sp>
          <p:nvSpPr>
            <p:cNvPr id="661" name="Rectangle 660">
              <a:extLst>
                <a:ext uri="{FF2B5EF4-FFF2-40B4-BE49-F238E27FC236}">
                  <a16:creationId xmlns:a16="http://schemas.microsoft.com/office/drawing/2014/main" id="{0DFD58D0-B555-413A-B37A-D5CC936DB1B0}"/>
                </a:ext>
              </a:extLst>
            </p:cNvPr>
            <p:cNvSpPr/>
            <p:nvPr/>
          </p:nvSpPr>
          <p:spPr>
            <a:xfrm>
              <a:off x="11725683" y="8659868"/>
              <a:ext cx="1342744" cy="117612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2" name="TextBox 661">
              <a:extLst>
                <a:ext uri="{FF2B5EF4-FFF2-40B4-BE49-F238E27FC236}">
                  <a16:creationId xmlns:a16="http://schemas.microsoft.com/office/drawing/2014/main" id="{FB34C3A1-4E0F-4AD0-822C-6927917C917C}"/>
                </a:ext>
              </a:extLst>
            </p:cNvPr>
            <p:cNvSpPr txBox="1"/>
            <p:nvPr/>
          </p:nvSpPr>
          <p:spPr>
            <a:xfrm>
              <a:off x="11118850" y="9935230"/>
              <a:ext cx="2546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DATA CENTER</a:t>
              </a:r>
            </a:p>
          </p:txBody>
        </p:sp>
        <p:sp>
          <p:nvSpPr>
            <p:cNvPr id="663" name="Rectangle 662">
              <a:extLst>
                <a:ext uri="{FF2B5EF4-FFF2-40B4-BE49-F238E27FC236}">
                  <a16:creationId xmlns:a16="http://schemas.microsoft.com/office/drawing/2014/main" id="{AC1D45A0-7161-4B1D-B037-73FECA784ABC}"/>
                </a:ext>
              </a:extLst>
            </p:cNvPr>
            <p:cNvSpPr/>
            <p:nvPr/>
          </p:nvSpPr>
          <p:spPr>
            <a:xfrm>
              <a:off x="11857118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4" name="Rectangle 663">
              <a:extLst>
                <a:ext uri="{FF2B5EF4-FFF2-40B4-BE49-F238E27FC236}">
                  <a16:creationId xmlns:a16="http://schemas.microsoft.com/office/drawing/2014/main" id="{0C10098F-DB51-4242-8B8D-54182C82B09F}"/>
                </a:ext>
              </a:extLst>
            </p:cNvPr>
            <p:cNvSpPr/>
            <p:nvPr/>
          </p:nvSpPr>
          <p:spPr>
            <a:xfrm>
              <a:off x="12060231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5" name="Rectangle 664">
              <a:extLst>
                <a:ext uri="{FF2B5EF4-FFF2-40B4-BE49-F238E27FC236}">
                  <a16:creationId xmlns:a16="http://schemas.microsoft.com/office/drawing/2014/main" id="{ED5EB1DC-6A47-430E-BF68-2390D79D81F1}"/>
                </a:ext>
              </a:extLst>
            </p:cNvPr>
            <p:cNvSpPr/>
            <p:nvPr/>
          </p:nvSpPr>
          <p:spPr>
            <a:xfrm>
              <a:off x="12263344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6" name="Rectangle 665">
              <a:extLst>
                <a:ext uri="{FF2B5EF4-FFF2-40B4-BE49-F238E27FC236}">
                  <a16:creationId xmlns:a16="http://schemas.microsoft.com/office/drawing/2014/main" id="{174242C2-B52E-4808-9A47-3BB68446325F}"/>
                </a:ext>
              </a:extLst>
            </p:cNvPr>
            <p:cNvSpPr/>
            <p:nvPr/>
          </p:nvSpPr>
          <p:spPr>
            <a:xfrm>
              <a:off x="1246645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7" name="Rectangle 666">
              <a:extLst>
                <a:ext uri="{FF2B5EF4-FFF2-40B4-BE49-F238E27FC236}">
                  <a16:creationId xmlns:a16="http://schemas.microsoft.com/office/drawing/2014/main" id="{B48E436F-A4FB-45FF-9647-D3A7C5C36B1B}"/>
                </a:ext>
              </a:extLst>
            </p:cNvPr>
            <p:cNvSpPr/>
            <p:nvPr/>
          </p:nvSpPr>
          <p:spPr>
            <a:xfrm>
              <a:off x="11857118" y="9490314"/>
              <a:ext cx="76200" cy="228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8" name="Oval 667">
              <a:extLst>
                <a:ext uri="{FF2B5EF4-FFF2-40B4-BE49-F238E27FC236}">
                  <a16:creationId xmlns:a16="http://schemas.microsoft.com/office/drawing/2014/main" id="{7A3BCD57-B53B-4659-9042-7DFC7D10E5FB}"/>
                </a:ext>
              </a:extLst>
            </p:cNvPr>
            <p:cNvSpPr/>
            <p:nvPr/>
          </p:nvSpPr>
          <p:spPr>
            <a:xfrm>
              <a:off x="11670482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669" name="Rectangle 668">
              <a:extLst>
                <a:ext uri="{FF2B5EF4-FFF2-40B4-BE49-F238E27FC236}">
                  <a16:creationId xmlns:a16="http://schemas.microsoft.com/office/drawing/2014/main" id="{5EBA2B2D-C147-4BF8-9EB3-7C2CEDFC2F95}"/>
                </a:ext>
              </a:extLst>
            </p:cNvPr>
            <p:cNvSpPr/>
            <p:nvPr/>
          </p:nvSpPr>
          <p:spPr>
            <a:xfrm>
              <a:off x="1267103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0" name="Rectangle 669">
              <a:extLst>
                <a:ext uri="{FF2B5EF4-FFF2-40B4-BE49-F238E27FC236}">
                  <a16:creationId xmlns:a16="http://schemas.microsoft.com/office/drawing/2014/main" id="{C91C4CFE-193B-4C0B-9319-282EE3EFCB6F}"/>
                </a:ext>
              </a:extLst>
            </p:cNvPr>
            <p:cNvSpPr/>
            <p:nvPr/>
          </p:nvSpPr>
          <p:spPr>
            <a:xfrm>
              <a:off x="12874150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1" name="Rectangle 670">
              <a:extLst>
                <a:ext uri="{FF2B5EF4-FFF2-40B4-BE49-F238E27FC236}">
                  <a16:creationId xmlns:a16="http://schemas.microsoft.com/office/drawing/2014/main" id="{ABF0E155-B187-46FB-A3D9-B5C86E4A7348}"/>
                </a:ext>
              </a:extLst>
            </p:cNvPr>
            <p:cNvSpPr/>
            <p:nvPr/>
          </p:nvSpPr>
          <p:spPr>
            <a:xfrm>
              <a:off x="12671037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2" name="Rectangle 671">
              <a:extLst>
                <a:ext uri="{FF2B5EF4-FFF2-40B4-BE49-F238E27FC236}">
                  <a16:creationId xmlns:a16="http://schemas.microsoft.com/office/drawing/2014/main" id="{BC0A4C41-5D1D-4005-B823-CE617F063633}"/>
                </a:ext>
              </a:extLst>
            </p:cNvPr>
            <p:cNvSpPr/>
            <p:nvPr/>
          </p:nvSpPr>
          <p:spPr>
            <a:xfrm>
              <a:off x="12874150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3" name="Rectangle 672">
              <a:extLst>
                <a:ext uri="{FF2B5EF4-FFF2-40B4-BE49-F238E27FC236}">
                  <a16:creationId xmlns:a16="http://schemas.microsoft.com/office/drawing/2014/main" id="{F86E6FD1-F6C8-4AD9-BC84-12EBE3E5A67A}"/>
                </a:ext>
              </a:extLst>
            </p:cNvPr>
            <p:cNvSpPr/>
            <p:nvPr/>
          </p:nvSpPr>
          <p:spPr>
            <a:xfrm>
              <a:off x="12060231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4" name="Rectangle 673">
              <a:extLst>
                <a:ext uri="{FF2B5EF4-FFF2-40B4-BE49-F238E27FC236}">
                  <a16:creationId xmlns:a16="http://schemas.microsoft.com/office/drawing/2014/main" id="{ACEBF628-29C0-4EAC-A321-D4A9C6E17A3D}"/>
                </a:ext>
              </a:extLst>
            </p:cNvPr>
            <p:cNvSpPr/>
            <p:nvPr/>
          </p:nvSpPr>
          <p:spPr>
            <a:xfrm>
              <a:off x="12263344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5" name="Rectangle 674">
              <a:extLst>
                <a:ext uri="{FF2B5EF4-FFF2-40B4-BE49-F238E27FC236}">
                  <a16:creationId xmlns:a16="http://schemas.microsoft.com/office/drawing/2014/main" id="{499175D3-7EFE-4B72-BE0D-886A8E0FF1FB}"/>
                </a:ext>
              </a:extLst>
            </p:cNvPr>
            <p:cNvSpPr/>
            <p:nvPr/>
          </p:nvSpPr>
          <p:spPr>
            <a:xfrm>
              <a:off x="1246645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6" name="Rectangle 675">
              <a:extLst>
                <a:ext uri="{FF2B5EF4-FFF2-40B4-BE49-F238E27FC236}">
                  <a16:creationId xmlns:a16="http://schemas.microsoft.com/office/drawing/2014/main" id="{2BC4A868-CFF1-446B-BFEE-9773C3ED3835}"/>
                </a:ext>
              </a:extLst>
            </p:cNvPr>
            <p:cNvSpPr/>
            <p:nvPr/>
          </p:nvSpPr>
          <p:spPr>
            <a:xfrm>
              <a:off x="1267103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7" name="Rectangle 676">
              <a:extLst>
                <a:ext uri="{FF2B5EF4-FFF2-40B4-BE49-F238E27FC236}">
                  <a16:creationId xmlns:a16="http://schemas.microsoft.com/office/drawing/2014/main" id="{093F538E-79EF-430D-A151-10526A25F83C}"/>
                </a:ext>
              </a:extLst>
            </p:cNvPr>
            <p:cNvSpPr/>
            <p:nvPr/>
          </p:nvSpPr>
          <p:spPr>
            <a:xfrm>
              <a:off x="12251073" y="9489100"/>
              <a:ext cx="285978" cy="346891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8" name="Rectangle 677">
              <a:extLst>
                <a:ext uri="{FF2B5EF4-FFF2-40B4-BE49-F238E27FC236}">
                  <a16:creationId xmlns:a16="http://schemas.microsoft.com/office/drawing/2014/main" id="{2AB6D405-E28D-4FD3-9B34-1A2A1AAE0396}"/>
                </a:ext>
              </a:extLst>
            </p:cNvPr>
            <p:cNvSpPr/>
            <p:nvPr/>
          </p:nvSpPr>
          <p:spPr>
            <a:xfrm>
              <a:off x="12061151" y="9490314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9" name="Rectangle 678">
              <a:extLst>
                <a:ext uri="{FF2B5EF4-FFF2-40B4-BE49-F238E27FC236}">
                  <a16:creationId xmlns:a16="http://schemas.microsoft.com/office/drawing/2014/main" id="{78C4648A-0756-47E6-A6D7-FA4D24921363}"/>
                </a:ext>
              </a:extLst>
            </p:cNvPr>
            <p:cNvSpPr/>
            <p:nvPr/>
          </p:nvSpPr>
          <p:spPr>
            <a:xfrm>
              <a:off x="11857118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0" name="Rectangle 679">
              <a:extLst>
                <a:ext uri="{FF2B5EF4-FFF2-40B4-BE49-F238E27FC236}">
                  <a16:creationId xmlns:a16="http://schemas.microsoft.com/office/drawing/2014/main" id="{0D001A09-E7A7-4FD8-85FF-C1BBDDC05181}"/>
                </a:ext>
              </a:extLst>
            </p:cNvPr>
            <p:cNvSpPr/>
            <p:nvPr/>
          </p:nvSpPr>
          <p:spPr>
            <a:xfrm>
              <a:off x="12874150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1" name="Oval 680">
              <a:extLst>
                <a:ext uri="{FF2B5EF4-FFF2-40B4-BE49-F238E27FC236}">
                  <a16:creationId xmlns:a16="http://schemas.microsoft.com/office/drawing/2014/main" id="{EF07F334-1285-4273-BC7D-C065A62A8187}"/>
                </a:ext>
              </a:extLst>
            </p:cNvPr>
            <p:cNvSpPr/>
            <p:nvPr/>
          </p:nvSpPr>
          <p:spPr>
            <a:xfrm>
              <a:off x="13002177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682" name="Oval 681">
              <a:extLst>
                <a:ext uri="{FF2B5EF4-FFF2-40B4-BE49-F238E27FC236}">
                  <a16:creationId xmlns:a16="http://schemas.microsoft.com/office/drawing/2014/main" id="{8A33DB57-5061-4BCB-8AB6-A98A6FA1FC8C}"/>
                </a:ext>
              </a:extLst>
            </p:cNvPr>
            <p:cNvSpPr/>
            <p:nvPr/>
          </p:nvSpPr>
          <p:spPr>
            <a:xfrm>
              <a:off x="11670482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683" name="Oval 682">
              <a:extLst>
                <a:ext uri="{FF2B5EF4-FFF2-40B4-BE49-F238E27FC236}">
                  <a16:creationId xmlns:a16="http://schemas.microsoft.com/office/drawing/2014/main" id="{26B10329-E8A5-4DF8-8A1E-131D1CD19826}"/>
                </a:ext>
              </a:extLst>
            </p:cNvPr>
            <p:cNvSpPr/>
            <p:nvPr/>
          </p:nvSpPr>
          <p:spPr>
            <a:xfrm>
              <a:off x="13002177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684" name="Group 683">
              <a:extLst>
                <a:ext uri="{FF2B5EF4-FFF2-40B4-BE49-F238E27FC236}">
                  <a16:creationId xmlns:a16="http://schemas.microsoft.com/office/drawing/2014/main" id="{12CE19BC-721E-4912-9459-C401A88A6696}"/>
                </a:ext>
              </a:extLst>
            </p:cNvPr>
            <p:cNvGrpSpPr/>
            <p:nvPr/>
          </p:nvGrpSpPr>
          <p:grpSpPr>
            <a:xfrm>
              <a:off x="11453295" y="9323165"/>
              <a:ext cx="530935" cy="573257"/>
              <a:chOff x="3576174" y="8041552"/>
              <a:chExt cx="530935" cy="573257"/>
            </a:xfrm>
          </p:grpSpPr>
          <p:sp>
            <p:nvSpPr>
              <p:cNvPr id="685" name="Cylinder 684">
                <a:extLst>
                  <a:ext uri="{FF2B5EF4-FFF2-40B4-BE49-F238E27FC236}">
                    <a16:creationId xmlns:a16="http://schemas.microsoft.com/office/drawing/2014/main" id="{5ED7127E-54EF-4878-BD09-B7AB36FD0BAA}"/>
                  </a:ext>
                </a:extLst>
              </p:cNvPr>
              <p:cNvSpPr/>
              <p:nvPr/>
            </p:nvSpPr>
            <p:spPr>
              <a:xfrm>
                <a:off x="3576174" y="838571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6" name="Cylinder 685">
                <a:extLst>
                  <a:ext uri="{FF2B5EF4-FFF2-40B4-BE49-F238E27FC236}">
                    <a16:creationId xmlns:a16="http://schemas.microsoft.com/office/drawing/2014/main" id="{BE5102B2-ACFA-4ECF-9034-8285AE596659}"/>
                  </a:ext>
                </a:extLst>
              </p:cNvPr>
              <p:cNvSpPr/>
              <p:nvPr/>
            </p:nvSpPr>
            <p:spPr>
              <a:xfrm>
                <a:off x="3576174" y="827099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7" name="Cylinder 686">
                <a:extLst>
                  <a:ext uri="{FF2B5EF4-FFF2-40B4-BE49-F238E27FC236}">
                    <a16:creationId xmlns:a16="http://schemas.microsoft.com/office/drawing/2014/main" id="{4A8500CA-A722-4E78-92E8-6F9E73EE6BA3}"/>
                  </a:ext>
                </a:extLst>
              </p:cNvPr>
              <p:cNvSpPr/>
              <p:nvPr/>
            </p:nvSpPr>
            <p:spPr>
              <a:xfrm>
                <a:off x="3576174" y="815627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8" name="Cylinder 687">
                <a:extLst>
                  <a:ext uri="{FF2B5EF4-FFF2-40B4-BE49-F238E27FC236}">
                    <a16:creationId xmlns:a16="http://schemas.microsoft.com/office/drawing/2014/main" id="{9BBC7009-B17D-478D-8CF9-D13061B2791F}"/>
                  </a:ext>
                </a:extLst>
              </p:cNvPr>
              <p:cNvSpPr/>
              <p:nvPr/>
            </p:nvSpPr>
            <p:spPr>
              <a:xfrm>
                <a:off x="3576174" y="804155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92" name="Group 691">
            <a:extLst>
              <a:ext uri="{FF2B5EF4-FFF2-40B4-BE49-F238E27FC236}">
                <a16:creationId xmlns:a16="http://schemas.microsoft.com/office/drawing/2014/main" id="{BE0ED741-CDF7-4919-9204-37BD34BC5E8B}"/>
              </a:ext>
            </a:extLst>
          </p:cNvPr>
          <p:cNvGrpSpPr/>
          <p:nvPr/>
        </p:nvGrpSpPr>
        <p:grpSpPr>
          <a:xfrm rot="10800000">
            <a:off x="5156756" y="4052197"/>
            <a:ext cx="182880" cy="1144715"/>
            <a:chOff x="2471780" y="-3307176"/>
            <a:chExt cx="182880" cy="1144715"/>
          </a:xfrm>
        </p:grpSpPr>
        <p:cxnSp>
          <p:nvCxnSpPr>
            <p:cNvPr id="691" name="Straight Connector 690">
              <a:extLst>
                <a:ext uri="{FF2B5EF4-FFF2-40B4-BE49-F238E27FC236}">
                  <a16:creationId xmlns:a16="http://schemas.microsoft.com/office/drawing/2014/main" id="{B45CF624-DEE0-421E-8E2B-C391971135BE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563220" y="-3138972"/>
              <a:ext cx="0" cy="976511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89" name="Oval 688">
              <a:extLst>
                <a:ext uri="{FF2B5EF4-FFF2-40B4-BE49-F238E27FC236}">
                  <a16:creationId xmlns:a16="http://schemas.microsoft.com/office/drawing/2014/main" id="{705321BD-D5F7-4ECD-8424-BD710FC98BE7}"/>
                </a:ext>
              </a:extLst>
            </p:cNvPr>
            <p:cNvSpPr/>
            <p:nvPr/>
          </p:nvSpPr>
          <p:spPr>
            <a:xfrm>
              <a:off x="2471780" y="-3307176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4" name="Group 693">
            <a:extLst>
              <a:ext uri="{FF2B5EF4-FFF2-40B4-BE49-F238E27FC236}">
                <a16:creationId xmlns:a16="http://schemas.microsoft.com/office/drawing/2014/main" id="{05B79C64-0C99-403D-A8FA-EF442BEC639F}"/>
              </a:ext>
            </a:extLst>
          </p:cNvPr>
          <p:cNvGrpSpPr/>
          <p:nvPr/>
        </p:nvGrpSpPr>
        <p:grpSpPr>
          <a:xfrm>
            <a:off x="1613194" y="2334879"/>
            <a:ext cx="2546779" cy="1679960"/>
            <a:chOff x="11118850" y="8624602"/>
            <a:chExt cx="2546779" cy="1679960"/>
          </a:xfrm>
        </p:grpSpPr>
        <p:sp>
          <p:nvSpPr>
            <p:cNvPr id="695" name="Rectangle 694">
              <a:extLst>
                <a:ext uri="{FF2B5EF4-FFF2-40B4-BE49-F238E27FC236}">
                  <a16:creationId xmlns:a16="http://schemas.microsoft.com/office/drawing/2014/main" id="{B3ACAACD-C8FE-4241-8311-4EEA63CB41AA}"/>
                </a:ext>
              </a:extLst>
            </p:cNvPr>
            <p:cNvSpPr/>
            <p:nvPr/>
          </p:nvSpPr>
          <p:spPr>
            <a:xfrm>
              <a:off x="11725683" y="8659868"/>
              <a:ext cx="1342744" cy="117612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6" name="TextBox 695">
              <a:extLst>
                <a:ext uri="{FF2B5EF4-FFF2-40B4-BE49-F238E27FC236}">
                  <a16:creationId xmlns:a16="http://schemas.microsoft.com/office/drawing/2014/main" id="{1C882CC8-6769-463A-91A1-827E693CDAE6}"/>
                </a:ext>
              </a:extLst>
            </p:cNvPr>
            <p:cNvSpPr txBox="1"/>
            <p:nvPr/>
          </p:nvSpPr>
          <p:spPr>
            <a:xfrm>
              <a:off x="11118850" y="9935230"/>
              <a:ext cx="2546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DATA CENTER</a:t>
              </a:r>
            </a:p>
          </p:txBody>
        </p:sp>
        <p:sp>
          <p:nvSpPr>
            <p:cNvPr id="697" name="Rectangle 696">
              <a:extLst>
                <a:ext uri="{FF2B5EF4-FFF2-40B4-BE49-F238E27FC236}">
                  <a16:creationId xmlns:a16="http://schemas.microsoft.com/office/drawing/2014/main" id="{9060CBA3-9035-41B2-AF9E-0004B27A0BC9}"/>
                </a:ext>
              </a:extLst>
            </p:cNvPr>
            <p:cNvSpPr/>
            <p:nvPr/>
          </p:nvSpPr>
          <p:spPr>
            <a:xfrm>
              <a:off x="11857118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8" name="Rectangle 697">
              <a:extLst>
                <a:ext uri="{FF2B5EF4-FFF2-40B4-BE49-F238E27FC236}">
                  <a16:creationId xmlns:a16="http://schemas.microsoft.com/office/drawing/2014/main" id="{4B45B509-2066-4193-8391-2AA9D6852AFC}"/>
                </a:ext>
              </a:extLst>
            </p:cNvPr>
            <p:cNvSpPr/>
            <p:nvPr/>
          </p:nvSpPr>
          <p:spPr>
            <a:xfrm>
              <a:off x="12060231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9" name="Rectangle 698">
              <a:extLst>
                <a:ext uri="{FF2B5EF4-FFF2-40B4-BE49-F238E27FC236}">
                  <a16:creationId xmlns:a16="http://schemas.microsoft.com/office/drawing/2014/main" id="{327864EE-8B4F-4B43-85E1-C655A677E5CD}"/>
                </a:ext>
              </a:extLst>
            </p:cNvPr>
            <p:cNvSpPr/>
            <p:nvPr/>
          </p:nvSpPr>
          <p:spPr>
            <a:xfrm>
              <a:off x="12263344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0" name="Rectangle 699">
              <a:extLst>
                <a:ext uri="{FF2B5EF4-FFF2-40B4-BE49-F238E27FC236}">
                  <a16:creationId xmlns:a16="http://schemas.microsoft.com/office/drawing/2014/main" id="{414B1B69-42FB-4870-A190-BD70BE0B391E}"/>
                </a:ext>
              </a:extLst>
            </p:cNvPr>
            <p:cNvSpPr/>
            <p:nvPr/>
          </p:nvSpPr>
          <p:spPr>
            <a:xfrm>
              <a:off x="1246645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1" name="Rectangle 700">
              <a:extLst>
                <a:ext uri="{FF2B5EF4-FFF2-40B4-BE49-F238E27FC236}">
                  <a16:creationId xmlns:a16="http://schemas.microsoft.com/office/drawing/2014/main" id="{F218CCBC-7208-45C8-8353-756EC3A1808C}"/>
                </a:ext>
              </a:extLst>
            </p:cNvPr>
            <p:cNvSpPr/>
            <p:nvPr/>
          </p:nvSpPr>
          <p:spPr>
            <a:xfrm>
              <a:off x="11857118" y="9490314"/>
              <a:ext cx="76200" cy="228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2" name="Oval 701">
              <a:extLst>
                <a:ext uri="{FF2B5EF4-FFF2-40B4-BE49-F238E27FC236}">
                  <a16:creationId xmlns:a16="http://schemas.microsoft.com/office/drawing/2014/main" id="{95315DB2-270F-49CF-AB8A-F2CB37B35D17}"/>
                </a:ext>
              </a:extLst>
            </p:cNvPr>
            <p:cNvSpPr/>
            <p:nvPr/>
          </p:nvSpPr>
          <p:spPr>
            <a:xfrm>
              <a:off x="11670482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03" name="Rectangle 702">
              <a:extLst>
                <a:ext uri="{FF2B5EF4-FFF2-40B4-BE49-F238E27FC236}">
                  <a16:creationId xmlns:a16="http://schemas.microsoft.com/office/drawing/2014/main" id="{FDED6DF6-33EE-438C-B8FD-F6935ED928BE}"/>
                </a:ext>
              </a:extLst>
            </p:cNvPr>
            <p:cNvSpPr/>
            <p:nvPr/>
          </p:nvSpPr>
          <p:spPr>
            <a:xfrm>
              <a:off x="1267103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4" name="Rectangle 703">
              <a:extLst>
                <a:ext uri="{FF2B5EF4-FFF2-40B4-BE49-F238E27FC236}">
                  <a16:creationId xmlns:a16="http://schemas.microsoft.com/office/drawing/2014/main" id="{08F25134-30E5-4BB8-9658-71A8D465B302}"/>
                </a:ext>
              </a:extLst>
            </p:cNvPr>
            <p:cNvSpPr/>
            <p:nvPr/>
          </p:nvSpPr>
          <p:spPr>
            <a:xfrm>
              <a:off x="12874150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5" name="Rectangle 704">
              <a:extLst>
                <a:ext uri="{FF2B5EF4-FFF2-40B4-BE49-F238E27FC236}">
                  <a16:creationId xmlns:a16="http://schemas.microsoft.com/office/drawing/2014/main" id="{5CE1C06F-7A46-4E03-90C6-D6D3C842673A}"/>
                </a:ext>
              </a:extLst>
            </p:cNvPr>
            <p:cNvSpPr/>
            <p:nvPr/>
          </p:nvSpPr>
          <p:spPr>
            <a:xfrm>
              <a:off x="12671037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6" name="Rectangle 705">
              <a:extLst>
                <a:ext uri="{FF2B5EF4-FFF2-40B4-BE49-F238E27FC236}">
                  <a16:creationId xmlns:a16="http://schemas.microsoft.com/office/drawing/2014/main" id="{A22B89C4-A2DB-440B-94F0-50568E7A542B}"/>
                </a:ext>
              </a:extLst>
            </p:cNvPr>
            <p:cNvSpPr/>
            <p:nvPr/>
          </p:nvSpPr>
          <p:spPr>
            <a:xfrm>
              <a:off x="12874150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7" name="Rectangle 706">
              <a:extLst>
                <a:ext uri="{FF2B5EF4-FFF2-40B4-BE49-F238E27FC236}">
                  <a16:creationId xmlns:a16="http://schemas.microsoft.com/office/drawing/2014/main" id="{7875C955-1BBB-4997-A5BF-7A990B08782B}"/>
                </a:ext>
              </a:extLst>
            </p:cNvPr>
            <p:cNvSpPr/>
            <p:nvPr/>
          </p:nvSpPr>
          <p:spPr>
            <a:xfrm>
              <a:off x="12060231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8" name="Rectangle 707">
              <a:extLst>
                <a:ext uri="{FF2B5EF4-FFF2-40B4-BE49-F238E27FC236}">
                  <a16:creationId xmlns:a16="http://schemas.microsoft.com/office/drawing/2014/main" id="{25ED02A1-1237-473A-A9A0-E1F5925F5408}"/>
                </a:ext>
              </a:extLst>
            </p:cNvPr>
            <p:cNvSpPr/>
            <p:nvPr/>
          </p:nvSpPr>
          <p:spPr>
            <a:xfrm>
              <a:off x="12263344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9" name="Rectangle 708">
              <a:extLst>
                <a:ext uri="{FF2B5EF4-FFF2-40B4-BE49-F238E27FC236}">
                  <a16:creationId xmlns:a16="http://schemas.microsoft.com/office/drawing/2014/main" id="{C4530A1F-16F2-4C9C-9BAC-BB3D3DDFFD99}"/>
                </a:ext>
              </a:extLst>
            </p:cNvPr>
            <p:cNvSpPr/>
            <p:nvPr/>
          </p:nvSpPr>
          <p:spPr>
            <a:xfrm>
              <a:off x="1246645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0" name="Rectangle 709">
              <a:extLst>
                <a:ext uri="{FF2B5EF4-FFF2-40B4-BE49-F238E27FC236}">
                  <a16:creationId xmlns:a16="http://schemas.microsoft.com/office/drawing/2014/main" id="{DBC34EAB-3124-4A0F-BCD9-564D385A9C62}"/>
                </a:ext>
              </a:extLst>
            </p:cNvPr>
            <p:cNvSpPr/>
            <p:nvPr/>
          </p:nvSpPr>
          <p:spPr>
            <a:xfrm>
              <a:off x="1267103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1" name="Rectangle 710">
              <a:extLst>
                <a:ext uri="{FF2B5EF4-FFF2-40B4-BE49-F238E27FC236}">
                  <a16:creationId xmlns:a16="http://schemas.microsoft.com/office/drawing/2014/main" id="{A968C605-4A33-4083-8274-7D1CBF62F483}"/>
                </a:ext>
              </a:extLst>
            </p:cNvPr>
            <p:cNvSpPr/>
            <p:nvPr/>
          </p:nvSpPr>
          <p:spPr>
            <a:xfrm>
              <a:off x="12251073" y="9489100"/>
              <a:ext cx="285978" cy="346891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2" name="Rectangle 711">
              <a:extLst>
                <a:ext uri="{FF2B5EF4-FFF2-40B4-BE49-F238E27FC236}">
                  <a16:creationId xmlns:a16="http://schemas.microsoft.com/office/drawing/2014/main" id="{5A6C1FF3-052B-41A5-91EA-A86D1E0AACFD}"/>
                </a:ext>
              </a:extLst>
            </p:cNvPr>
            <p:cNvSpPr/>
            <p:nvPr/>
          </p:nvSpPr>
          <p:spPr>
            <a:xfrm>
              <a:off x="12061151" y="9490314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3" name="Rectangle 712">
              <a:extLst>
                <a:ext uri="{FF2B5EF4-FFF2-40B4-BE49-F238E27FC236}">
                  <a16:creationId xmlns:a16="http://schemas.microsoft.com/office/drawing/2014/main" id="{3A29172C-EDF2-4DD1-95F4-CD3152732D87}"/>
                </a:ext>
              </a:extLst>
            </p:cNvPr>
            <p:cNvSpPr/>
            <p:nvPr/>
          </p:nvSpPr>
          <p:spPr>
            <a:xfrm>
              <a:off x="11857118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4" name="Rectangle 713">
              <a:extLst>
                <a:ext uri="{FF2B5EF4-FFF2-40B4-BE49-F238E27FC236}">
                  <a16:creationId xmlns:a16="http://schemas.microsoft.com/office/drawing/2014/main" id="{CB3BF51A-B0E2-474A-A5F7-19746DA11235}"/>
                </a:ext>
              </a:extLst>
            </p:cNvPr>
            <p:cNvSpPr/>
            <p:nvPr/>
          </p:nvSpPr>
          <p:spPr>
            <a:xfrm>
              <a:off x="12874150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5" name="Oval 714">
              <a:extLst>
                <a:ext uri="{FF2B5EF4-FFF2-40B4-BE49-F238E27FC236}">
                  <a16:creationId xmlns:a16="http://schemas.microsoft.com/office/drawing/2014/main" id="{14549090-2A15-4D23-9A3A-28FFCA6B7463}"/>
                </a:ext>
              </a:extLst>
            </p:cNvPr>
            <p:cNvSpPr/>
            <p:nvPr/>
          </p:nvSpPr>
          <p:spPr>
            <a:xfrm>
              <a:off x="13002177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16" name="Oval 715">
              <a:extLst>
                <a:ext uri="{FF2B5EF4-FFF2-40B4-BE49-F238E27FC236}">
                  <a16:creationId xmlns:a16="http://schemas.microsoft.com/office/drawing/2014/main" id="{B9C80D07-EE0A-4E11-803F-9F7F2145F2CE}"/>
                </a:ext>
              </a:extLst>
            </p:cNvPr>
            <p:cNvSpPr/>
            <p:nvPr/>
          </p:nvSpPr>
          <p:spPr>
            <a:xfrm>
              <a:off x="11670482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17" name="Oval 716">
              <a:extLst>
                <a:ext uri="{FF2B5EF4-FFF2-40B4-BE49-F238E27FC236}">
                  <a16:creationId xmlns:a16="http://schemas.microsoft.com/office/drawing/2014/main" id="{5C82222A-1C16-4EB6-8813-A11DE49FD3BE}"/>
                </a:ext>
              </a:extLst>
            </p:cNvPr>
            <p:cNvSpPr/>
            <p:nvPr/>
          </p:nvSpPr>
          <p:spPr>
            <a:xfrm>
              <a:off x="13002177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718" name="Group 717">
              <a:extLst>
                <a:ext uri="{FF2B5EF4-FFF2-40B4-BE49-F238E27FC236}">
                  <a16:creationId xmlns:a16="http://schemas.microsoft.com/office/drawing/2014/main" id="{29CCBCF5-93C4-49D0-965D-5347A7BEB7DB}"/>
                </a:ext>
              </a:extLst>
            </p:cNvPr>
            <p:cNvGrpSpPr/>
            <p:nvPr/>
          </p:nvGrpSpPr>
          <p:grpSpPr>
            <a:xfrm>
              <a:off x="11453295" y="9323165"/>
              <a:ext cx="530935" cy="573257"/>
              <a:chOff x="3576174" y="8041552"/>
              <a:chExt cx="530935" cy="573257"/>
            </a:xfrm>
          </p:grpSpPr>
          <p:sp>
            <p:nvSpPr>
              <p:cNvPr id="719" name="Cylinder 718">
                <a:extLst>
                  <a:ext uri="{FF2B5EF4-FFF2-40B4-BE49-F238E27FC236}">
                    <a16:creationId xmlns:a16="http://schemas.microsoft.com/office/drawing/2014/main" id="{7E1BF439-C5CF-4F3F-AF83-EB2BF11AE3FA}"/>
                  </a:ext>
                </a:extLst>
              </p:cNvPr>
              <p:cNvSpPr/>
              <p:nvPr/>
            </p:nvSpPr>
            <p:spPr>
              <a:xfrm>
                <a:off x="3576174" y="838571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0" name="Cylinder 719">
                <a:extLst>
                  <a:ext uri="{FF2B5EF4-FFF2-40B4-BE49-F238E27FC236}">
                    <a16:creationId xmlns:a16="http://schemas.microsoft.com/office/drawing/2014/main" id="{B90CCC95-5AB2-468E-9CC3-FCF198963E87}"/>
                  </a:ext>
                </a:extLst>
              </p:cNvPr>
              <p:cNvSpPr/>
              <p:nvPr/>
            </p:nvSpPr>
            <p:spPr>
              <a:xfrm>
                <a:off x="3576174" y="827099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1" name="Cylinder 720">
                <a:extLst>
                  <a:ext uri="{FF2B5EF4-FFF2-40B4-BE49-F238E27FC236}">
                    <a16:creationId xmlns:a16="http://schemas.microsoft.com/office/drawing/2014/main" id="{AF2C790F-4B27-47CA-84C6-8A7ED3148B7E}"/>
                  </a:ext>
                </a:extLst>
              </p:cNvPr>
              <p:cNvSpPr/>
              <p:nvPr/>
            </p:nvSpPr>
            <p:spPr>
              <a:xfrm>
                <a:off x="3576174" y="815627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2" name="Cylinder 721">
                <a:extLst>
                  <a:ext uri="{FF2B5EF4-FFF2-40B4-BE49-F238E27FC236}">
                    <a16:creationId xmlns:a16="http://schemas.microsoft.com/office/drawing/2014/main" id="{464F7904-AB70-49A2-9D14-9B4FDC7554BC}"/>
                  </a:ext>
                </a:extLst>
              </p:cNvPr>
              <p:cNvSpPr/>
              <p:nvPr/>
            </p:nvSpPr>
            <p:spPr>
              <a:xfrm>
                <a:off x="3576174" y="804155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3" name="Group 722">
            <a:extLst>
              <a:ext uri="{FF2B5EF4-FFF2-40B4-BE49-F238E27FC236}">
                <a16:creationId xmlns:a16="http://schemas.microsoft.com/office/drawing/2014/main" id="{02544F7B-8170-4DE5-9CC5-FBDF3F39C53F}"/>
              </a:ext>
            </a:extLst>
          </p:cNvPr>
          <p:cNvGrpSpPr/>
          <p:nvPr/>
        </p:nvGrpSpPr>
        <p:grpSpPr>
          <a:xfrm rot="10800000">
            <a:off x="2795145" y="4021717"/>
            <a:ext cx="182880" cy="1144715"/>
            <a:chOff x="2471780" y="-3307176"/>
            <a:chExt cx="182880" cy="1144715"/>
          </a:xfrm>
        </p:grpSpPr>
        <p:cxnSp>
          <p:nvCxnSpPr>
            <p:cNvPr id="724" name="Straight Connector 723">
              <a:extLst>
                <a:ext uri="{FF2B5EF4-FFF2-40B4-BE49-F238E27FC236}">
                  <a16:creationId xmlns:a16="http://schemas.microsoft.com/office/drawing/2014/main" id="{4061889C-C442-474C-A510-EB3FE7B07D90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563220" y="-3138972"/>
              <a:ext cx="0" cy="976511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25" name="Oval 724">
              <a:extLst>
                <a:ext uri="{FF2B5EF4-FFF2-40B4-BE49-F238E27FC236}">
                  <a16:creationId xmlns:a16="http://schemas.microsoft.com/office/drawing/2014/main" id="{DF6F94F1-24BD-4167-A5BC-2412FC81AAE0}"/>
                </a:ext>
              </a:extLst>
            </p:cNvPr>
            <p:cNvSpPr/>
            <p:nvPr/>
          </p:nvSpPr>
          <p:spPr>
            <a:xfrm>
              <a:off x="2471780" y="-3307176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6" name="Group 725">
            <a:extLst>
              <a:ext uri="{FF2B5EF4-FFF2-40B4-BE49-F238E27FC236}">
                <a16:creationId xmlns:a16="http://schemas.microsoft.com/office/drawing/2014/main" id="{805275A5-DE0D-4CEF-ABC7-6D21AF50643A}"/>
              </a:ext>
            </a:extLst>
          </p:cNvPr>
          <p:cNvGrpSpPr/>
          <p:nvPr/>
        </p:nvGrpSpPr>
        <p:grpSpPr>
          <a:xfrm>
            <a:off x="7585702" y="1878985"/>
            <a:ext cx="2546779" cy="1679960"/>
            <a:chOff x="11118850" y="8624602"/>
            <a:chExt cx="2546779" cy="1679960"/>
          </a:xfrm>
        </p:grpSpPr>
        <p:sp>
          <p:nvSpPr>
            <p:cNvPr id="727" name="Rectangle 726">
              <a:extLst>
                <a:ext uri="{FF2B5EF4-FFF2-40B4-BE49-F238E27FC236}">
                  <a16:creationId xmlns:a16="http://schemas.microsoft.com/office/drawing/2014/main" id="{7DD31D58-7A89-4183-B8B5-F6C2904B52F9}"/>
                </a:ext>
              </a:extLst>
            </p:cNvPr>
            <p:cNvSpPr/>
            <p:nvPr/>
          </p:nvSpPr>
          <p:spPr>
            <a:xfrm>
              <a:off x="11725683" y="8659868"/>
              <a:ext cx="1342744" cy="117612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8" name="TextBox 727">
              <a:extLst>
                <a:ext uri="{FF2B5EF4-FFF2-40B4-BE49-F238E27FC236}">
                  <a16:creationId xmlns:a16="http://schemas.microsoft.com/office/drawing/2014/main" id="{0DE32F50-7434-4784-BBEF-01D4085BE1F7}"/>
                </a:ext>
              </a:extLst>
            </p:cNvPr>
            <p:cNvSpPr txBox="1"/>
            <p:nvPr/>
          </p:nvSpPr>
          <p:spPr>
            <a:xfrm>
              <a:off x="11118850" y="9935230"/>
              <a:ext cx="2546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DATA CENTER</a:t>
              </a:r>
            </a:p>
          </p:txBody>
        </p:sp>
        <p:sp>
          <p:nvSpPr>
            <p:cNvPr id="729" name="Rectangle 728">
              <a:extLst>
                <a:ext uri="{FF2B5EF4-FFF2-40B4-BE49-F238E27FC236}">
                  <a16:creationId xmlns:a16="http://schemas.microsoft.com/office/drawing/2014/main" id="{9A846124-1129-4677-B984-AD8E976BD0E8}"/>
                </a:ext>
              </a:extLst>
            </p:cNvPr>
            <p:cNvSpPr/>
            <p:nvPr/>
          </p:nvSpPr>
          <p:spPr>
            <a:xfrm>
              <a:off x="11857118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0" name="Rectangle 729">
              <a:extLst>
                <a:ext uri="{FF2B5EF4-FFF2-40B4-BE49-F238E27FC236}">
                  <a16:creationId xmlns:a16="http://schemas.microsoft.com/office/drawing/2014/main" id="{211B5AE0-99AB-4488-838F-41370B9BBDE1}"/>
                </a:ext>
              </a:extLst>
            </p:cNvPr>
            <p:cNvSpPr/>
            <p:nvPr/>
          </p:nvSpPr>
          <p:spPr>
            <a:xfrm>
              <a:off x="12060231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1" name="Rectangle 730">
              <a:extLst>
                <a:ext uri="{FF2B5EF4-FFF2-40B4-BE49-F238E27FC236}">
                  <a16:creationId xmlns:a16="http://schemas.microsoft.com/office/drawing/2014/main" id="{9D9F4B95-9690-4A4C-AE53-3355C9D64876}"/>
                </a:ext>
              </a:extLst>
            </p:cNvPr>
            <p:cNvSpPr/>
            <p:nvPr/>
          </p:nvSpPr>
          <p:spPr>
            <a:xfrm>
              <a:off x="12263344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2" name="Rectangle 731">
              <a:extLst>
                <a:ext uri="{FF2B5EF4-FFF2-40B4-BE49-F238E27FC236}">
                  <a16:creationId xmlns:a16="http://schemas.microsoft.com/office/drawing/2014/main" id="{9E949145-5F18-45D8-9C1E-C18D2DD3B28F}"/>
                </a:ext>
              </a:extLst>
            </p:cNvPr>
            <p:cNvSpPr/>
            <p:nvPr/>
          </p:nvSpPr>
          <p:spPr>
            <a:xfrm>
              <a:off x="1246645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3" name="Rectangle 732">
              <a:extLst>
                <a:ext uri="{FF2B5EF4-FFF2-40B4-BE49-F238E27FC236}">
                  <a16:creationId xmlns:a16="http://schemas.microsoft.com/office/drawing/2014/main" id="{650A4568-0F90-406D-B33F-B454875041F7}"/>
                </a:ext>
              </a:extLst>
            </p:cNvPr>
            <p:cNvSpPr/>
            <p:nvPr/>
          </p:nvSpPr>
          <p:spPr>
            <a:xfrm>
              <a:off x="11857118" y="9490314"/>
              <a:ext cx="76200" cy="228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4" name="Oval 733">
              <a:extLst>
                <a:ext uri="{FF2B5EF4-FFF2-40B4-BE49-F238E27FC236}">
                  <a16:creationId xmlns:a16="http://schemas.microsoft.com/office/drawing/2014/main" id="{3B25C6AD-F282-442D-ABB4-674BCB8B4781}"/>
                </a:ext>
              </a:extLst>
            </p:cNvPr>
            <p:cNvSpPr/>
            <p:nvPr/>
          </p:nvSpPr>
          <p:spPr>
            <a:xfrm>
              <a:off x="11670482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35" name="Rectangle 734">
              <a:extLst>
                <a:ext uri="{FF2B5EF4-FFF2-40B4-BE49-F238E27FC236}">
                  <a16:creationId xmlns:a16="http://schemas.microsoft.com/office/drawing/2014/main" id="{A41EC67C-3E91-4C35-9E7E-F01BD80D450A}"/>
                </a:ext>
              </a:extLst>
            </p:cNvPr>
            <p:cNvSpPr/>
            <p:nvPr/>
          </p:nvSpPr>
          <p:spPr>
            <a:xfrm>
              <a:off x="1267103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6" name="Rectangle 735">
              <a:extLst>
                <a:ext uri="{FF2B5EF4-FFF2-40B4-BE49-F238E27FC236}">
                  <a16:creationId xmlns:a16="http://schemas.microsoft.com/office/drawing/2014/main" id="{281B839B-6F9E-45C2-8C9E-03AE7C85480A}"/>
                </a:ext>
              </a:extLst>
            </p:cNvPr>
            <p:cNvSpPr/>
            <p:nvPr/>
          </p:nvSpPr>
          <p:spPr>
            <a:xfrm>
              <a:off x="12874150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7" name="Rectangle 736">
              <a:extLst>
                <a:ext uri="{FF2B5EF4-FFF2-40B4-BE49-F238E27FC236}">
                  <a16:creationId xmlns:a16="http://schemas.microsoft.com/office/drawing/2014/main" id="{FD196C18-54FD-418B-999A-AE3080C722A2}"/>
                </a:ext>
              </a:extLst>
            </p:cNvPr>
            <p:cNvSpPr/>
            <p:nvPr/>
          </p:nvSpPr>
          <p:spPr>
            <a:xfrm>
              <a:off x="12671037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8" name="Rectangle 737">
              <a:extLst>
                <a:ext uri="{FF2B5EF4-FFF2-40B4-BE49-F238E27FC236}">
                  <a16:creationId xmlns:a16="http://schemas.microsoft.com/office/drawing/2014/main" id="{72F5DC24-B705-4EA5-8D88-6BAED9E58C55}"/>
                </a:ext>
              </a:extLst>
            </p:cNvPr>
            <p:cNvSpPr/>
            <p:nvPr/>
          </p:nvSpPr>
          <p:spPr>
            <a:xfrm>
              <a:off x="12874150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9" name="Rectangle 738">
              <a:extLst>
                <a:ext uri="{FF2B5EF4-FFF2-40B4-BE49-F238E27FC236}">
                  <a16:creationId xmlns:a16="http://schemas.microsoft.com/office/drawing/2014/main" id="{D3169D58-D31B-4175-A582-74A40AAA7FCE}"/>
                </a:ext>
              </a:extLst>
            </p:cNvPr>
            <p:cNvSpPr/>
            <p:nvPr/>
          </p:nvSpPr>
          <p:spPr>
            <a:xfrm>
              <a:off x="12060231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0" name="Rectangle 739">
              <a:extLst>
                <a:ext uri="{FF2B5EF4-FFF2-40B4-BE49-F238E27FC236}">
                  <a16:creationId xmlns:a16="http://schemas.microsoft.com/office/drawing/2014/main" id="{F3156B33-752B-4F0F-A5E5-314CD90B1E29}"/>
                </a:ext>
              </a:extLst>
            </p:cNvPr>
            <p:cNvSpPr/>
            <p:nvPr/>
          </p:nvSpPr>
          <p:spPr>
            <a:xfrm>
              <a:off x="12263344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1" name="Rectangle 740">
              <a:extLst>
                <a:ext uri="{FF2B5EF4-FFF2-40B4-BE49-F238E27FC236}">
                  <a16:creationId xmlns:a16="http://schemas.microsoft.com/office/drawing/2014/main" id="{3F9CFD1A-70C2-4143-B539-09D1716DC274}"/>
                </a:ext>
              </a:extLst>
            </p:cNvPr>
            <p:cNvSpPr/>
            <p:nvPr/>
          </p:nvSpPr>
          <p:spPr>
            <a:xfrm>
              <a:off x="1246645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2" name="Rectangle 741">
              <a:extLst>
                <a:ext uri="{FF2B5EF4-FFF2-40B4-BE49-F238E27FC236}">
                  <a16:creationId xmlns:a16="http://schemas.microsoft.com/office/drawing/2014/main" id="{58F9892C-B68F-44B7-81BD-65AAF4AF0F03}"/>
                </a:ext>
              </a:extLst>
            </p:cNvPr>
            <p:cNvSpPr/>
            <p:nvPr/>
          </p:nvSpPr>
          <p:spPr>
            <a:xfrm>
              <a:off x="1267103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3" name="Rectangle 742">
              <a:extLst>
                <a:ext uri="{FF2B5EF4-FFF2-40B4-BE49-F238E27FC236}">
                  <a16:creationId xmlns:a16="http://schemas.microsoft.com/office/drawing/2014/main" id="{A1DC910A-CAFC-416B-AF28-C78FE18DAD48}"/>
                </a:ext>
              </a:extLst>
            </p:cNvPr>
            <p:cNvSpPr/>
            <p:nvPr/>
          </p:nvSpPr>
          <p:spPr>
            <a:xfrm>
              <a:off x="12251073" y="9489100"/>
              <a:ext cx="285978" cy="346891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4" name="Rectangle 743">
              <a:extLst>
                <a:ext uri="{FF2B5EF4-FFF2-40B4-BE49-F238E27FC236}">
                  <a16:creationId xmlns:a16="http://schemas.microsoft.com/office/drawing/2014/main" id="{939EAF58-2897-4467-B796-21C072640F42}"/>
                </a:ext>
              </a:extLst>
            </p:cNvPr>
            <p:cNvSpPr/>
            <p:nvPr/>
          </p:nvSpPr>
          <p:spPr>
            <a:xfrm>
              <a:off x="12061151" y="9490314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5" name="Rectangle 744">
              <a:extLst>
                <a:ext uri="{FF2B5EF4-FFF2-40B4-BE49-F238E27FC236}">
                  <a16:creationId xmlns:a16="http://schemas.microsoft.com/office/drawing/2014/main" id="{DA76E37B-33EA-46AA-BCA9-9E1A61AD3426}"/>
                </a:ext>
              </a:extLst>
            </p:cNvPr>
            <p:cNvSpPr/>
            <p:nvPr/>
          </p:nvSpPr>
          <p:spPr>
            <a:xfrm>
              <a:off x="11857118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6" name="Rectangle 745">
              <a:extLst>
                <a:ext uri="{FF2B5EF4-FFF2-40B4-BE49-F238E27FC236}">
                  <a16:creationId xmlns:a16="http://schemas.microsoft.com/office/drawing/2014/main" id="{C41A6E0C-13E5-43F3-899A-80FD479F3151}"/>
                </a:ext>
              </a:extLst>
            </p:cNvPr>
            <p:cNvSpPr/>
            <p:nvPr/>
          </p:nvSpPr>
          <p:spPr>
            <a:xfrm>
              <a:off x="12874150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7" name="Oval 746">
              <a:extLst>
                <a:ext uri="{FF2B5EF4-FFF2-40B4-BE49-F238E27FC236}">
                  <a16:creationId xmlns:a16="http://schemas.microsoft.com/office/drawing/2014/main" id="{B4D08189-5F10-4FE3-BD89-9B877057F8A2}"/>
                </a:ext>
              </a:extLst>
            </p:cNvPr>
            <p:cNvSpPr/>
            <p:nvPr/>
          </p:nvSpPr>
          <p:spPr>
            <a:xfrm>
              <a:off x="13002177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48" name="Oval 747">
              <a:extLst>
                <a:ext uri="{FF2B5EF4-FFF2-40B4-BE49-F238E27FC236}">
                  <a16:creationId xmlns:a16="http://schemas.microsoft.com/office/drawing/2014/main" id="{D435F320-531F-4439-9C45-83ABFFFFFA52}"/>
                </a:ext>
              </a:extLst>
            </p:cNvPr>
            <p:cNvSpPr/>
            <p:nvPr/>
          </p:nvSpPr>
          <p:spPr>
            <a:xfrm>
              <a:off x="11670482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49" name="Oval 748">
              <a:extLst>
                <a:ext uri="{FF2B5EF4-FFF2-40B4-BE49-F238E27FC236}">
                  <a16:creationId xmlns:a16="http://schemas.microsoft.com/office/drawing/2014/main" id="{D17AF608-07CB-41E2-91AD-2280D4CECF78}"/>
                </a:ext>
              </a:extLst>
            </p:cNvPr>
            <p:cNvSpPr/>
            <p:nvPr/>
          </p:nvSpPr>
          <p:spPr>
            <a:xfrm>
              <a:off x="13002177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750" name="Group 749">
              <a:extLst>
                <a:ext uri="{FF2B5EF4-FFF2-40B4-BE49-F238E27FC236}">
                  <a16:creationId xmlns:a16="http://schemas.microsoft.com/office/drawing/2014/main" id="{D259C3A3-BE6D-4D42-B0C8-1B89B4265B44}"/>
                </a:ext>
              </a:extLst>
            </p:cNvPr>
            <p:cNvGrpSpPr/>
            <p:nvPr/>
          </p:nvGrpSpPr>
          <p:grpSpPr>
            <a:xfrm>
              <a:off x="11453295" y="9323165"/>
              <a:ext cx="530935" cy="573257"/>
              <a:chOff x="3576174" y="8041552"/>
              <a:chExt cx="530935" cy="573257"/>
            </a:xfrm>
          </p:grpSpPr>
          <p:sp>
            <p:nvSpPr>
              <p:cNvPr id="751" name="Cylinder 750">
                <a:extLst>
                  <a:ext uri="{FF2B5EF4-FFF2-40B4-BE49-F238E27FC236}">
                    <a16:creationId xmlns:a16="http://schemas.microsoft.com/office/drawing/2014/main" id="{6B2A739F-14B3-4A20-A740-05A5F061F487}"/>
                  </a:ext>
                </a:extLst>
              </p:cNvPr>
              <p:cNvSpPr/>
              <p:nvPr/>
            </p:nvSpPr>
            <p:spPr>
              <a:xfrm>
                <a:off x="3576174" y="838571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2" name="Cylinder 751">
                <a:extLst>
                  <a:ext uri="{FF2B5EF4-FFF2-40B4-BE49-F238E27FC236}">
                    <a16:creationId xmlns:a16="http://schemas.microsoft.com/office/drawing/2014/main" id="{F0712D3D-58D2-4BB7-B560-DA40DC2F65AA}"/>
                  </a:ext>
                </a:extLst>
              </p:cNvPr>
              <p:cNvSpPr/>
              <p:nvPr/>
            </p:nvSpPr>
            <p:spPr>
              <a:xfrm>
                <a:off x="3576174" y="827099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53" name="Cylinder 752">
                <a:extLst>
                  <a:ext uri="{FF2B5EF4-FFF2-40B4-BE49-F238E27FC236}">
                    <a16:creationId xmlns:a16="http://schemas.microsoft.com/office/drawing/2014/main" id="{0E318906-7DB1-400C-953A-BB079A323E12}"/>
                  </a:ext>
                </a:extLst>
              </p:cNvPr>
              <p:cNvSpPr/>
              <p:nvPr/>
            </p:nvSpPr>
            <p:spPr>
              <a:xfrm>
                <a:off x="3576174" y="815627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4" name="Cylinder 753">
                <a:extLst>
                  <a:ext uri="{FF2B5EF4-FFF2-40B4-BE49-F238E27FC236}">
                    <a16:creationId xmlns:a16="http://schemas.microsoft.com/office/drawing/2014/main" id="{DDD28B37-E0B3-4A64-B846-297B37026517}"/>
                  </a:ext>
                </a:extLst>
              </p:cNvPr>
              <p:cNvSpPr/>
              <p:nvPr/>
            </p:nvSpPr>
            <p:spPr>
              <a:xfrm>
                <a:off x="3576174" y="804155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55" name="Group 754">
            <a:extLst>
              <a:ext uri="{FF2B5EF4-FFF2-40B4-BE49-F238E27FC236}">
                <a16:creationId xmlns:a16="http://schemas.microsoft.com/office/drawing/2014/main" id="{1BCD179E-267B-4FFD-A471-C8C6D2053E69}"/>
              </a:ext>
            </a:extLst>
          </p:cNvPr>
          <p:cNvGrpSpPr/>
          <p:nvPr/>
        </p:nvGrpSpPr>
        <p:grpSpPr>
          <a:xfrm rot="10800000">
            <a:off x="9301053" y="3536106"/>
            <a:ext cx="182880" cy="1144715"/>
            <a:chOff x="2471780" y="-3307176"/>
            <a:chExt cx="182880" cy="1144715"/>
          </a:xfrm>
        </p:grpSpPr>
        <p:cxnSp>
          <p:nvCxnSpPr>
            <p:cNvPr id="756" name="Straight Connector 755">
              <a:extLst>
                <a:ext uri="{FF2B5EF4-FFF2-40B4-BE49-F238E27FC236}">
                  <a16:creationId xmlns:a16="http://schemas.microsoft.com/office/drawing/2014/main" id="{43F2E688-F7E5-4648-B0BA-6CCCF7365240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563220" y="-3138972"/>
              <a:ext cx="0" cy="976511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57" name="Oval 756">
              <a:extLst>
                <a:ext uri="{FF2B5EF4-FFF2-40B4-BE49-F238E27FC236}">
                  <a16:creationId xmlns:a16="http://schemas.microsoft.com/office/drawing/2014/main" id="{2BAFFF73-4CEE-4275-8DEA-447B040E88DE}"/>
                </a:ext>
              </a:extLst>
            </p:cNvPr>
            <p:cNvSpPr/>
            <p:nvPr/>
          </p:nvSpPr>
          <p:spPr>
            <a:xfrm>
              <a:off x="2471780" y="-3307176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9" name="Group 788">
            <a:extLst>
              <a:ext uri="{FF2B5EF4-FFF2-40B4-BE49-F238E27FC236}">
                <a16:creationId xmlns:a16="http://schemas.microsoft.com/office/drawing/2014/main" id="{D0CE64C5-3C5F-4636-A7FF-A2C2F787C174}"/>
              </a:ext>
            </a:extLst>
          </p:cNvPr>
          <p:cNvGrpSpPr/>
          <p:nvPr/>
        </p:nvGrpSpPr>
        <p:grpSpPr>
          <a:xfrm>
            <a:off x="9451002" y="1878985"/>
            <a:ext cx="2546779" cy="1679960"/>
            <a:chOff x="11118850" y="8624602"/>
            <a:chExt cx="2546779" cy="1679960"/>
          </a:xfrm>
        </p:grpSpPr>
        <p:sp>
          <p:nvSpPr>
            <p:cNvPr id="790" name="Rectangle 789">
              <a:extLst>
                <a:ext uri="{FF2B5EF4-FFF2-40B4-BE49-F238E27FC236}">
                  <a16:creationId xmlns:a16="http://schemas.microsoft.com/office/drawing/2014/main" id="{7CC072CC-EB97-435E-A040-145DE021D331}"/>
                </a:ext>
              </a:extLst>
            </p:cNvPr>
            <p:cNvSpPr/>
            <p:nvPr/>
          </p:nvSpPr>
          <p:spPr>
            <a:xfrm>
              <a:off x="11725683" y="8659868"/>
              <a:ext cx="1342744" cy="117612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1" name="TextBox 790">
              <a:extLst>
                <a:ext uri="{FF2B5EF4-FFF2-40B4-BE49-F238E27FC236}">
                  <a16:creationId xmlns:a16="http://schemas.microsoft.com/office/drawing/2014/main" id="{1BE16C37-F34E-4F01-AB35-6231BA9C4F15}"/>
                </a:ext>
              </a:extLst>
            </p:cNvPr>
            <p:cNvSpPr txBox="1"/>
            <p:nvPr/>
          </p:nvSpPr>
          <p:spPr>
            <a:xfrm>
              <a:off x="11118850" y="9935230"/>
              <a:ext cx="2546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DATA CENTER</a:t>
              </a:r>
            </a:p>
          </p:txBody>
        </p:sp>
        <p:sp>
          <p:nvSpPr>
            <p:cNvPr id="792" name="Rectangle 791">
              <a:extLst>
                <a:ext uri="{FF2B5EF4-FFF2-40B4-BE49-F238E27FC236}">
                  <a16:creationId xmlns:a16="http://schemas.microsoft.com/office/drawing/2014/main" id="{AA07D5CF-C320-490E-AF47-38CB7E69D1E9}"/>
                </a:ext>
              </a:extLst>
            </p:cNvPr>
            <p:cNvSpPr/>
            <p:nvPr/>
          </p:nvSpPr>
          <p:spPr>
            <a:xfrm>
              <a:off x="11857118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3" name="Rectangle 792">
              <a:extLst>
                <a:ext uri="{FF2B5EF4-FFF2-40B4-BE49-F238E27FC236}">
                  <a16:creationId xmlns:a16="http://schemas.microsoft.com/office/drawing/2014/main" id="{6277BF3B-F74A-4251-A4B6-4D822FB07ED8}"/>
                </a:ext>
              </a:extLst>
            </p:cNvPr>
            <p:cNvSpPr/>
            <p:nvPr/>
          </p:nvSpPr>
          <p:spPr>
            <a:xfrm>
              <a:off x="12060231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4" name="Rectangle 793">
              <a:extLst>
                <a:ext uri="{FF2B5EF4-FFF2-40B4-BE49-F238E27FC236}">
                  <a16:creationId xmlns:a16="http://schemas.microsoft.com/office/drawing/2014/main" id="{A4EBDC0A-BC7D-4931-9C74-37342B82A2B5}"/>
                </a:ext>
              </a:extLst>
            </p:cNvPr>
            <p:cNvSpPr/>
            <p:nvPr/>
          </p:nvSpPr>
          <p:spPr>
            <a:xfrm>
              <a:off x="12263344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5" name="Rectangle 794">
              <a:extLst>
                <a:ext uri="{FF2B5EF4-FFF2-40B4-BE49-F238E27FC236}">
                  <a16:creationId xmlns:a16="http://schemas.microsoft.com/office/drawing/2014/main" id="{2F868E7B-8195-4C8F-87E4-068DEDF92E10}"/>
                </a:ext>
              </a:extLst>
            </p:cNvPr>
            <p:cNvSpPr/>
            <p:nvPr/>
          </p:nvSpPr>
          <p:spPr>
            <a:xfrm>
              <a:off x="1246645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6" name="Rectangle 795">
              <a:extLst>
                <a:ext uri="{FF2B5EF4-FFF2-40B4-BE49-F238E27FC236}">
                  <a16:creationId xmlns:a16="http://schemas.microsoft.com/office/drawing/2014/main" id="{F53593E6-143A-4A9B-9E92-1D4871095F67}"/>
                </a:ext>
              </a:extLst>
            </p:cNvPr>
            <p:cNvSpPr/>
            <p:nvPr/>
          </p:nvSpPr>
          <p:spPr>
            <a:xfrm>
              <a:off x="11857118" y="9490314"/>
              <a:ext cx="76200" cy="228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7" name="Oval 796">
              <a:extLst>
                <a:ext uri="{FF2B5EF4-FFF2-40B4-BE49-F238E27FC236}">
                  <a16:creationId xmlns:a16="http://schemas.microsoft.com/office/drawing/2014/main" id="{337F5CA7-BFA2-44BF-BD3D-B0E56193905D}"/>
                </a:ext>
              </a:extLst>
            </p:cNvPr>
            <p:cNvSpPr/>
            <p:nvPr/>
          </p:nvSpPr>
          <p:spPr>
            <a:xfrm>
              <a:off x="11670482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98" name="Rectangle 797">
              <a:extLst>
                <a:ext uri="{FF2B5EF4-FFF2-40B4-BE49-F238E27FC236}">
                  <a16:creationId xmlns:a16="http://schemas.microsoft.com/office/drawing/2014/main" id="{F4A3DBDC-9C78-4395-B289-8CDCBCAED5EF}"/>
                </a:ext>
              </a:extLst>
            </p:cNvPr>
            <p:cNvSpPr/>
            <p:nvPr/>
          </p:nvSpPr>
          <p:spPr>
            <a:xfrm>
              <a:off x="1267103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9" name="Rectangle 798">
              <a:extLst>
                <a:ext uri="{FF2B5EF4-FFF2-40B4-BE49-F238E27FC236}">
                  <a16:creationId xmlns:a16="http://schemas.microsoft.com/office/drawing/2014/main" id="{3621BF2B-9C5F-4E2C-810A-40F98C7B285F}"/>
                </a:ext>
              </a:extLst>
            </p:cNvPr>
            <p:cNvSpPr/>
            <p:nvPr/>
          </p:nvSpPr>
          <p:spPr>
            <a:xfrm>
              <a:off x="12874150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0" name="Rectangle 799">
              <a:extLst>
                <a:ext uri="{FF2B5EF4-FFF2-40B4-BE49-F238E27FC236}">
                  <a16:creationId xmlns:a16="http://schemas.microsoft.com/office/drawing/2014/main" id="{8B62C10E-D643-4FDD-9517-8AB401E1DA44}"/>
                </a:ext>
              </a:extLst>
            </p:cNvPr>
            <p:cNvSpPr/>
            <p:nvPr/>
          </p:nvSpPr>
          <p:spPr>
            <a:xfrm>
              <a:off x="12671037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1" name="Rectangle 800">
              <a:extLst>
                <a:ext uri="{FF2B5EF4-FFF2-40B4-BE49-F238E27FC236}">
                  <a16:creationId xmlns:a16="http://schemas.microsoft.com/office/drawing/2014/main" id="{9F99B09F-5C1E-48AF-9542-A10640F74573}"/>
                </a:ext>
              </a:extLst>
            </p:cNvPr>
            <p:cNvSpPr/>
            <p:nvPr/>
          </p:nvSpPr>
          <p:spPr>
            <a:xfrm>
              <a:off x="12874150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2" name="Rectangle 801">
              <a:extLst>
                <a:ext uri="{FF2B5EF4-FFF2-40B4-BE49-F238E27FC236}">
                  <a16:creationId xmlns:a16="http://schemas.microsoft.com/office/drawing/2014/main" id="{C9763062-B62F-43F4-9C87-824C9A21AC02}"/>
                </a:ext>
              </a:extLst>
            </p:cNvPr>
            <p:cNvSpPr/>
            <p:nvPr/>
          </p:nvSpPr>
          <p:spPr>
            <a:xfrm>
              <a:off x="12060231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3" name="Rectangle 802">
              <a:extLst>
                <a:ext uri="{FF2B5EF4-FFF2-40B4-BE49-F238E27FC236}">
                  <a16:creationId xmlns:a16="http://schemas.microsoft.com/office/drawing/2014/main" id="{22233C98-849B-489D-9AFC-98C9F5D5A5A7}"/>
                </a:ext>
              </a:extLst>
            </p:cNvPr>
            <p:cNvSpPr/>
            <p:nvPr/>
          </p:nvSpPr>
          <p:spPr>
            <a:xfrm>
              <a:off x="12263344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4" name="Rectangle 803">
              <a:extLst>
                <a:ext uri="{FF2B5EF4-FFF2-40B4-BE49-F238E27FC236}">
                  <a16:creationId xmlns:a16="http://schemas.microsoft.com/office/drawing/2014/main" id="{2763EADE-7FB7-47D7-A1D4-24EAE0576097}"/>
                </a:ext>
              </a:extLst>
            </p:cNvPr>
            <p:cNvSpPr/>
            <p:nvPr/>
          </p:nvSpPr>
          <p:spPr>
            <a:xfrm>
              <a:off x="1246645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5" name="Rectangle 804">
              <a:extLst>
                <a:ext uri="{FF2B5EF4-FFF2-40B4-BE49-F238E27FC236}">
                  <a16:creationId xmlns:a16="http://schemas.microsoft.com/office/drawing/2014/main" id="{F7324D3A-CD9A-47D8-BF98-35701D4381A7}"/>
                </a:ext>
              </a:extLst>
            </p:cNvPr>
            <p:cNvSpPr/>
            <p:nvPr/>
          </p:nvSpPr>
          <p:spPr>
            <a:xfrm>
              <a:off x="1267103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6" name="Rectangle 805">
              <a:extLst>
                <a:ext uri="{FF2B5EF4-FFF2-40B4-BE49-F238E27FC236}">
                  <a16:creationId xmlns:a16="http://schemas.microsoft.com/office/drawing/2014/main" id="{F1489C84-1775-4F63-9135-2462BD1DDD8F}"/>
                </a:ext>
              </a:extLst>
            </p:cNvPr>
            <p:cNvSpPr/>
            <p:nvPr/>
          </p:nvSpPr>
          <p:spPr>
            <a:xfrm>
              <a:off x="12251073" y="9489100"/>
              <a:ext cx="285978" cy="346891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7" name="Rectangle 806">
              <a:extLst>
                <a:ext uri="{FF2B5EF4-FFF2-40B4-BE49-F238E27FC236}">
                  <a16:creationId xmlns:a16="http://schemas.microsoft.com/office/drawing/2014/main" id="{9644ADA7-EF31-467A-8B62-A7E301DC6B30}"/>
                </a:ext>
              </a:extLst>
            </p:cNvPr>
            <p:cNvSpPr/>
            <p:nvPr/>
          </p:nvSpPr>
          <p:spPr>
            <a:xfrm>
              <a:off x="12061151" y="9490314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8" name="Rectangle 807">
              <a:extLst>
                <a:ext uri="{FF2B5EF4-FFF2-40B4-BE49-F238E27FC236}">
                  <a16:creationId xmlns:a16="http://schemas.microsoft.com/office/drawing/2014/main" id="{09C847FC-2E89-4EED-A339-1E6C07D6916E}"/>
                </a:ext>
              </a:extLst>
            </p:cNvPr>
            <p:cNvSpPr/>
            <p:nvPr/>
          </p:nvSpPr>
          <p:spPr>
            <a:xfrm>
              <a:off x="11857118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9" name="Rectangle 808">
              <a:extLst>
                <a:ext uri="{FF2B5EF4-FFF2-40B4-BE49-F238E27FC236}">
                  <a16:creationId xmlns:a16="http://schemas.microsoft.com/office/drawing/2014/main" id="{56DF789F-5B93-4C02-BBCE-ED5B572C39CC}"/>
                </a:ext>
              </a:extLst>
            </p:cNvPr>
            <p:cNvSpPr/>
            <p:nvPr/>
          </p:nvSpPr>
          <p:spPr>
            <a:xfrm>
              <a:off x="12874150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0" name="Oval 809">
              <a:extLst>
                <a:ext uri="{FF2B5EF4-FFF2-40B4-BE49-F238E27FC236}">
                  <a16:creationId xmlns:a16="http://schemas.microsoft.com/office/drawing/2014/main" id="{7811C41C-B853-408A-B1FB-2F52981EDC57}"/>
                </a:ext>
              </a:extLst>
            </p:cNvPr>
            <p:cNvSpPr/>
            <p:nvPr/>
          </p:nvSpPr>
          <p:spPr>
            <a:xfrm>
              <a:off x="13002177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11" name="Oval 810">
              <a:extLst>
                <a:ext uri="{FF2B5EF4-FFF2-40B4-BE49-F238E27FC236}">
                  <a16:creationId xmlns:a16="http://schemas.microsoft.com/office/drawing/2014/main" id="{C015B5F3-6F2D-4B9F-9D33-2B4B2D54B133}"/>
                </a:ext>
              </a:extLst>
            </p:cNvPr>
            <p:cNvSpPr/>
            <p:nvPr/>
          </p:nvSpPr>
          <p:spPr>
            <a:xfrm>
              <a:off x="11670482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12" name="Oval 811">
              <a:extLst>
                <a:ext uri="{FF2B5EF4-FFF2-40B4-BE49-F238E27FC236}">
                  <a16:creationId xmlns:a16="http://schemas.microsoft.com/office/drawing/2014/main" id="{80F0B0F1-C516-4DBA-929A-7328D9AF6A21}"/>
                </a:ext>
              </a:extLst>
            </p:cNvPr>
            <p:cNvSpPr/>
            <p:nvPr/>
          </p:nvSpPr>
          <p:spPr>
            <a:xfrm>
              <a:off x="13002177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813" name="Group 812">
              <a:extLst>
                <a:ext uri="{FF2B5EF4-FFF2-40B4-BE49-F238E27FC236}">
                  <a16:creationId xmlns:a16="http://schemas.microsoft.com/office/drawing/2014/main" id="{CF0BF2A6-ED08-41FE-B5B7-771D1D292A40}"/>
                </a:ext>
              </a:extLst>
            </p:cNvPr>
            <p:cNvGrpSpPr/>
            <p:nvPr/>
          </p:nvGrpSpPr>
          <p:grpSpPr>
            <a:xfrm>
              <a:off x="11453295" y="9323165"/>
              <a:ext cx="530935" cy="573257"/>
              <a:chOff x="3576174" y="8041552"/>
              <a:chExt cx="530935" cy="573257"/>
            </a:xfrm>
          </p:grpSpPr>
          <p:sp>
            <p:nvSpPr>
              <p:cNvPr id="814" name="Cylinder 813">
                <a:extLst>
                  <a:ext uri="{FF2B5EF4-FFF2-40B4-BE49-F238E27FC236}">
                    <a16:creationId xmlns:a16="http://schemas.microsoft.com/office/drawing/2014/main" id="{8C939B72-9D24-44A8-8862-7BA5853619F7}"/>
                  </a:ext>
                </a:extLst>
              </p:cNvPr>
              <p:cNvSpPr/>
              <p:nvPr/>
            </p:nvSpPr>
            <p:spPr>
              <a:xfrm>
                <a:off x="3576174" y="838571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5" name="Cylinder 814">
                <a:extLst>
                  <a:ext uri="{FF2B5EF4-FFF2-40B4-BE49-F238E27FC236}">
                    <a16:creationId xmlns:a16="http://schemas.microsoft.com/office/drawing/2014/main" id="{A93A5B15-B788-4743-97EC-14EFF200E023}"/>
                  </a:ext>
                </a:extLst>
              </p:cNvPr>
              <p:cNvSpPr/>
              <p:nvPr/>
            </p:nvSpPr>
            <p:spPr>
              <a:xfrm>
                <a:off x="3576174" y="827099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16" name="Cylinder 815">
                <a:extLst>
                  <a:ext uri="{FF2B5EF4-FFF2-40B4-BE49-F238E27FC236}">
                    <a16:creationId xmlns:a16="http://schemas.microsoft.com/office/drawing/2014/main" id="{BE3D7226-F1BA-4465-BE54-018C174AF8B0}"/>
                  </a:ext>
                </a:extLst>
              </p:cNvPr>
              <p:cNvSpPr/>
              <p:nvPr/>
            </p:nvSpPr>
            <p:spPr>
              <a:xfrm>
                <a:off x="3576174" y="815627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7" name="Cylinder 816">
                <a:extLst>
                  <a:ext uri="{FF2B5EF4-FFF2-40B4-BE49-F238E27FC236}">
                    <a16:creationId xmlns:a16="http://schemas.microsoft.com/office/drawing/2014/main" id="{0A2FF2E4-A83B-4A81-8DF7-493F1E747759}"/>
                  </a:ext>
                </a:extLst>
              </p:cNvPr>
              <p:cNvSpPr/>
              <p:nvPr/>
            </p:nvSpPr>
            <p:spPr>
              <a:xfrm>
                <a:off x="3576174" y="804155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18" name="Group 817">
            <a:extLst>
              <a:ext uri="{FF2B5EF4-FFF2-40B4-BE49-F238E27FC236}">
                <a16:creationId xmlns:a16="http://schemas.microsoft.com/office/drawing/2014/main" id="{3E90E749-24CA-4F8C-ABC2-EEACC1BBC7F4}"/>
              </a:ext>
            </a:extLst>
          </p:cNvPr>
          <p:cNvGrpSpPr/>
          <p:nvPr/>
        </p:nvGrpSpPr>
        <p:grpSpPr>
          <a:xfrm rot="10800000">
            <a:off x="9982152" y="3528678"/>
            <a:ext cx="182880" cy="726832"/>
            <a:chOff x="2471780" y="-3307176"/>
            <a:chExt cx="182880" cy="726832"/>
          </a:xfrm>
        </p:grpSpPr>
        <p:cxnSp>
          <p:nvCxnSpPr>
            <p:cNvPr id="819" name="Straight Connector 818">
              <a:extLst>
                <a:ext uri="{FF2B5EF4-FFF2-40B4-BE49-F238E27FC236}">
                  <a16:creationId xmlns:a16="http://schemas.microsoft.com/office/drawing/2014/main" id="{A7E69916-D333-41DC-9271-F7F4279D8F80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563220" y="-3138973"/>
              <a:ext cx="0" cy="558629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20" name="Oval 819">
              <a:extLst>
                <a:ext uri="{FF2B5EF4-FFF2-40B4-BE49-F238E27FC236}">
                  <a16:creationId xmlns:a16="http://schemas.microsoft.com/office/drawing/2014/main" id="{6DBA9B0B-B591-42FB-91C6-12548B2E3416}"/>
                </a:ext>
              </a:extLst>
            </p:cNvPr>
            <p:cNvSpPr/>
            <p:nvPr/>
          </p:nvSpPr>
          <p:spPr>
            <a:xfrm>
              <a:off x="2471780" y="-3307176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1" name="Group 820">
            <a:extLst>
              <a:ext uri="{FF2B5EF4-FFF2-40B4-BE49-F238E27FC236}">
                <a16:creationId xmlns:a16="http://schemas.microsoft.com/office/drawing/2014/main" id="{196B7347-113C-4ADD-88E2-0450C5355715}"/>
              </a:ext>
            </a:extLst>
          </p:cNvPr>
          <p:cNvGrpSpPr/>
          <p:nvPr/>
        </p:nvGrpSpPr>
        <p:grpSpPr>
          <a:xfrm>
            <a:off x="8501821" y="5750644"/>
            <a:ext cx="2546779" cy="1679960"/>
            <a:chOff x="11118850" y="8624602"/>
            <a:chExt cx="2546779" cy="1679960"/>
          </a:xfrm>
        </p:grpSpPr>
        <p:sp>
          <p:nvSpPr>
            <p:cNvPr id="822" name="Rectangle 821">
              <a:extLst>
                <a:ext uri="{FF2B5EF4-FFF2-40B4-BE49-F238E27FC236}">
                  <a16:creationId xmlns:a16="http://schemas.microsoft.com/office/drawing/2014/main" id="{8D8A8CFD-5119-416B-BF5A-30DF9A9DA90F}"/>
                </a:ext>
              </a:extLst>
            </p:cNvPr>
            <p:cNvSpPr/>
            <p:nvPr/>
          </p:nvSpPr>
          <p:spPr>
            <a:xfrm>
              <a:off x="11725683" y="8659868"/>
              <a:ext cx="1342744" cy="117612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3" name="TextBox 822">
              <a:extLst>
                <a:ext uri="{FF2B5EF4-FFF2-40B4-BE49-F238E27FC236}">
                  <a16:creationId xmlns:a16="http://schemas.microsoft.com/office/drawing/2014/main" id="{13F9996E-6061-4489-BC27-42A43F18D74E}"/>
                </a:ext>
              </a:extLst>
            </p:cNvPr>
            <p:cNvSpPr txBox="1"/>
            <p:nvPr/>
          </p:nvSpPr>
          <p:spPr>
            <a:xfrm>
              <a:off x="11118850" y="9935230"/>
              <a:ext cx="2546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DATA CENTER</a:t>
              </a:r>
            </a:p>
          </p:txBody>
        </p:sp>
        <p:sp>
          <p:nvSpPr>
            <p:cNvPr id="824" name="Rectangle 823">
              <a:extLst>
                <a:ext uri="{FF2B5EF4-FFF2-40B4-BE49-F238E27FC236}">
                  <a16:creationId xmlns:a16="http://schemas.microsoft.com/office/drawing/2014/main" id="{55AD8078-D6F0-42CF-94DF-D85384C39E5E}"/>
                </a:ext>
              </a:extLst>
            </p:cNvPr>
            <p:cNvSpPr/>
            <p:nvPr/>
          </p:nvSpPr>
          <p:spPr>
            <a:xfrm>
              <a:off x="11857118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5" name="Rectangle 824">
              <a:extLst>
                <a:ext uri="{FF2B5EF4-FFF2-40B4-BE49-F238E27FC236}">
                  <a16:creationId xmlns:a16="http://schemas.microsoft.com/office/drawing/2014/main" id="{45EC26BE-020F-4167-807E-4E6519FA1B37}"/>
                </a:ext>
              </a:extLst>
            </p:cNvPr>
            <p:cNvSpPr/>
            <p:nvPr/>
          </p:nvSpPr>
          <p:spPr>
            <a:xfrm>
              <a:off x="12060231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6" name="Rectangle 825">
              <a:extLst>
                <a:ext uri="{FF2B5EF4-FFF2-40B4-BE49-F238E27FC236}">
                  <a16:creationId xmlns:a16="http://schemas.microsoft.com/office/drawing/2014/main" id="{87E27CB8-D0D7-4D69-8C67-E1A053B61F29}"/>
                </a:ext>
              </a:extLst>
            </p:cNvPr>
            <p:cNvSpPr/>
            <p:nvPr/>
          </p:nvSpPr>
          <p:spPr>
            <a:xfrm>
              <a:off x="12263344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7" name="Rectangle 826">
              <a:extLst>
                <a:ext uri="{FF2B5EF4-FFF2-40B4-BE49-F238E27FC236}">
                  <a16:creationId xmlns:a16="http://schemas.microsoft.com/office/drawing/2014/main" id="{F3A332DD-8F4A-4882-9477-135CC1934B04}"/>
                </a:ext>
              </a:extLst>
            </p:cNvPr>
            <p:cNvSpPr/>
            <p:nvPr/>
          </p:nvSpPr>
          <p:spPr>
            <a:xfrm>
              <a:off x="1246645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8" name="Rectangle 827">
              <a:extLst>
                <a:ext uri="{FF2B5EF4-FFF2-40B4-BE49-F238E27FC236}">
                  <a16:creationId xmlns:a16="http://schemas.microsoft.com/office/drawing/2014/main" id="{D10C1229-1825-4CA4-9BE0-659E6288C9AE}"/>
                </a:ext>
              </a:extLst>
            </p:cNvPr>
            <p:cNvSpPr/>
            <p:nvPr/>
          </p:nvSpPr>
          <p:spPr>
            <a:xfrm>
              <a:off x="11857118" y="9490314"/>
              <a:ext cx="76200" cy="228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9" name="Oval 828">
              <a:extLst>
                <a:ext uri="{FF2B5EF4-FFF2-40B4-BE49-F238E27FC236}">
                  <a16:creationId xmlns:a16="http://schemas.microsoft.com/office/drawing/2014/main" id="{A5C4C8E3-65F7-43B7-AAF0-FB423BA5301F}"/>
                </a:ext>
              </a:extLst>
            </p:cNvPr>
            <p:cNvSpPr/>
            <p:nvPr/>
          </p:nvSpPr>
          <p:spPr>
            <a:xfrm>
              <a:off x="11670482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30" name="Rectangle 829">
              <a:extLst>
                <a:ext uri="{FF2B5EF4-FFF2-40B4-BE49-F238E27FC236}">
                  <a16:creationId xmlns:a16="http://schemas.microsoft.com/office/drawing/2014/main" id="{DF322A41-33B8-4D5B-B707-E5A3BDBD466A}"/>
                </a:ext>
              </a:extLst>
            </p:cNvPr>
            <p:cNvSpPr/>
            <p:nvPr/>
          </p:nvSpPr>
          <p:spPr>
            <a:xfrm>
              <a:off x="1267103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1" name="Rectangle 830">
              <a:extLst>
                <a:ext uri="{FF2B5EF4-FFF2-40B4-BE49-F238E27FC236}">
                  <a16:creationId xmlns:a16="http://schemas.microsoft.com/office/drawing/2014/main" id="{FFC3D771-36EB-4406-9AAF-972444AAF632}"/>
                </a:ext>
              </a:extLst>
            </p:cNvPr>
            <p:cNvSpPr/>
            <p:nvPr/>
          </p:nvSpPr>
          <p:spPr>
            <a:xfrm>
              <a:off x="12874150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2" name="Rectangle 831">
              <a:extLst>
                <a:ext uri="{FF2B5EF4-FFF2-40B4-BE49-F238E27FC236}">
                  <a16:creationId xmlns:a16="http://schemas.microsoft.com/office/drawing/2014/main" id="{DFF810D4-67E9-4230-BAC8-BFDA208BD861}"/>
                </a:ext>
              </a:extLst>
            </p:cNvPr>
            <p:cNvSpPr/>
            <p:nvPr/>
          </p:nvSpPr>
          <p:spPr>
            <a:xfrm>
              <a:off x="12671037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3" name="Rectangle 832">
              <a:extLst>
                <a:ext uri="{FF2B5EF4-FFF2-40B4-BE49-F238E27FC236}">
                  <a16:creationId xmlns:a16="http://schemas.microsoft.com/office/drawing/2014/main" id="{F0B28D3A-9696-4340-80F5-291DBDD239DE}"/>
                </a:ext>
              </a:extLst>
            </p:cNvPr>
            <p:cNvSpPr/>
            <p:nvPr/>
          </p:nvSpPr>
          <p:spPr>
            <a:xfrm>
              <a:off x="12874150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4" name="Rectangle 833">
              <a:extLst>
                <a:ext uri="{FF2B5EF4-FFF2-40B4-BE49-F238E27FC236}">
                  <a16:creationId xmlns:a16="http://schemas.microsoft.com/office/drawing/2014/main" id="{33D48CDB-9998-45BA-836C-19B0C68A8E0E}"/>
                </a:ext>
              </a:extLst>
            </p:cNvPr>
            <p:cNvSpPr/>
            <p:nvPr/>
          </p:nvSpPr>
          <p:spPr>
            <a:xfrm>
              <a:off x="12060231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5" name="Rectangle 834">
              <a:extLst>
                <a:ext uri="{FF2B5EF4-FFF2-40B4-BE49-F238E27FC236}">
                  <a16:creationId xmlns:a16="http://schemas.microsoft.com/office/drawing/2014/main" id="{07F4573A-38E0-4EF0-BB6C-87980A0890EE}"/>
                </a:ext>
              </a:extLst>
            </p:cNvPr>
            <p:cNvSpPr/>
            <p:nvPr/>
          </p:nvSpPr>
          <p:spPr>
            <a:xfrm>
              <a:off x="12263344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6" name="Rectangle 835">
              <a:extLst>
                <a:ext uri="{FF2B5EF4-FFF2-40B4-BE49-F238E27FC236}">
                  <a16:creationId xmlns:a16="http://schemas.microsoft.com/office/drawing/2014/main" id="{E28217D3-A4E6-40C5-94A7-0791B25A0E98}"/>
                </a:ext>
              </a:extLst>
            </p:cNvPr>
            <p:cNvSpPr/>
            <p:nvPr/>
          </p:nvSpPr>
          <p:spPr>
            <a:xfrm>
              <a:off x="1246645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7" name="Rectangle 836">
              <a:extLst>
                <a:ext uri="{FF2B5EF4-FFF2-40B4-BE49-F238E27FC236}">
                  <a16:creationId xmlns:a16="http://schemas.microsoft.com/office/drawing/2014/main" id="{B21C7EDC-1097-4BC6-8EA2-CF4FC7F01C64}"/>
                </a:ext>
              </a:extLst>
            </p:cNvPr>
            <p:cNvSpPr/>
            <p:nvPr/>
          </p:nvSpPr>
          <p:spPr>
            <a:xfrm>
              <a:off x="1267103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8" name="Rectangle 837">
              <a:extLst>
                <a:ext uri="{FF2B5EF4-FFF2-40B4-BE49-F238E27FC236}">
                  <a16:creationId xmlns:a16="http://schemas.microsoft.com/office/drawing/2014/main" id="{97CBD687-011B-45A8-A29E-FED1A2110F0A}"/>
                </a:ext>
              </a:extLst>
            </p:cNvPr>
            <p:cNvSpPr/>
            <p:nvPr/>
          </p:nvSpPr>
          <p:spPr>
            <a:xfrm>
              <a:off x="12251073" y="9489100"/>
              <a:ext cx="285978" cy="346891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9" name="Rectangle 838">
              <a:extLst>
                <a:ext uri="{FF2B5EF4-FFF2-40B4-BE49-F238E27FC236}">
                  <a16:creationId xmlns:a16="http://schemas.microsoft.com/office/drawing/2014/main" id="{FD8DEEE2-802C-4BA8-8A88-D6A4D85BFB0C}"/>
                </a:ext>
              </a:extLst>
            </p:cNvPr>
            <p:cNvSpPr/>
            <p:nvPr/>
          </p:nvSpPr>
          <p:spPr>
            <a:xfrm>
              <a:off x="12061151" y="9490314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0" name="Rectangle 839">
              <a:extLst>
                <a:ext uri="{FF2B5EF4-FFF2-40B4-BE49-F238E27FC236}">
                  <a16:creationId xmlns:a16="http://schemas.microsoft.com/office/drawing/2014/main" id="{937A3890-13BD-4145-B907-766FC8823C25}"/>
                </a:ext>
              </a:extLst>
            </p:cNvPr>
            <p:cNvSpPr/>
            <p:nvPr/>
          </p:nvSpPr>
          <p:spPr>
            <a:xfrm>
              <a:off x="11857118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1" name="Rectangle 840">
              <a:extLst>
                <a:ext uri="{FF2B5EF4-FFF2-40B4-BE49-F238E27FC236}">
                  <a16:creationId xmlns:a16="http://schemas.microsoft.com/office/drawing/2014/main" id="{8B8669B0-817B-4319-AAE7-072050BD9CC2}"/>
                </a:ext>
              </a:extLst>
            </p:cNvPr>
            <p:cNvSpPr/>
            <p:nvPr/>
          </p:nvSpPr>
          <p:spPr>
            <a:xfrm>
              <a:off x="12874150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2" name="Oval 841">
              <a:extLst>
                <a:ext uri="{FF2B5EF4-FFF2-40B4-BE49-F238E27FC236}">
                  <a16:creationId xmlns:a16="http://schemas.microsoft.com/office/drawing/2014/main" id="{5CBC29A8-15CB-4626-82FD-BF04A5378B56}"/>
                </a:ext>
              </a:extLst>
            </p:cNvPr>
            <p:cNvSpPr/>
            <p:nvPr/>
          </p:nvSpPr>
          <p:spPr>
            <a:xfrm>
              <a:off x="13002177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43" name="Oval 842">
              <a:extLst>
                <a:ext uri="{FF2B5EF4-FFF2-40B4-BE49-F238E27FC236}">
                  <a16:creationId xmlns:a16="http://schemas.microsoft.com/office/drawing/2014/main" id="{86504040-A68D-4D55-A2CC-A5813DE3BA42}"/>
                </a:ext>
              </a:extLst>
            </p:cNvPr>
            <p:cNvSpPr/>
            <p:nvPr/>
          </p:nvSpPr>
          <p:spPr>
            <a:xfrm>
              <a:off x="11670482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44" name="Oval 843">
              <a:extLst>
                <a:ext uri="{FF2B5EF4-FFF2-40B4-BE49-F238E27FC236}">
                  <a16:creationId xmlns:a16="http://schemas.microsoft.com/office/drawing/2014/main" id="{DA24CD29-D2DA-4722-B4B5-72AF5BB71704}"/>
                </a:ext>
              </a:extLst>
            </p:cNvPr>
            <p:cNvSpPr/>
            <p:nvPr/>
          </p:nvSpPr>
          <p:spPr>
            <a:xfrm>
              <a:off x="13002177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845" name="Group 844">
              <a:extLst>
                <a:ext uri="{FF2B5EF4-FFF2-40B4-BE49-F238E27FC236}">
                  <a16:creationId xmlns:a16="http://schemas.microsoft.com/office/drawing/2014/main" id="{7BC1C8DB-2DC6-48AF-BCBB-3768BA0BA4AA}"/>
                </a:ext>
              </a:extLst>
            </p:cNvPr>
            <p:cNvGrpSpPr/>
            <p:nvPr/>
          </p:nvGrpSpPr>
          <p:grpSpPr>
            <a:xfrm>
              <a:off x="11453295" y="9323165"/>
              <a:ext cx="530935" cy="573257"/>
              <a:chOff x="3576174" y="8041552"/>
              <a:chExt cx="530935" cy="573257"/>
            </a:xfrm>
          </p:grpSpPr>
          <p:sp>
            <p:nvSpPr>
              <p:cNvPr id="846" name="Cylinder 845">
                <a:extLst>
                  <a:ext uri="{FF2B5EF4-FFF2-40B4-BE49-F238E27FC236}">
                    <a16:creationId xmlns:a16="http://schemas.microsoft.com/office/drawing/2014/main" id="{C130932F-16A6-4B45-B8B5-E847E4436388}"/>
                  </a:ext>
                </a:extLst>
              </p:cNvPr>
              <p:cNvSpPr/>
              <p:nvPr/>
            </p:nvSpPr>
            <p:spPr>
              <a:xfrm>
                <a:off x="3576174" y="838571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7" name="Cylinder 846">
                <a:extLst>
                  <a:ext uri="{FF2B5EF4-FFF2-40B4-BE49-F238E27FC236}">
                    <a16:creationId xmlns:a16="http://schemas.microsoft.com/office/drawing/2014/main" id="{181DBE45-5A2B-4F87-A782-92FBB75A97AC}"/>
                  </a:ext>
                </a:extLst>
              </p:cNvPr>
              <p:cNvSpPr/>
              <p:nvPr/>
            </p:nvSpPr>
            <p:spPr>
              <a:xfrm>
                <a:off x="3576174" y="827099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8" name="Cylinder 847">
                <a:extLst>
                  <a:ext uri="{FF2B5EF4-FFF2-40B4-BE49-F238E27FC236}">
                    <a16:creationId xmlns:a16="http://schemas.microsoft.com/office/drawing/2014/main" id="{907101B1-9EAF-4561-A482-9F2B24441E23}"/>
                  </a:ext>
                </a:extLst>
              </p:cNvPr>
              <p:cNvSpPr/>
              <p:nvPr/>
            </p:nvSpPr>
            <p:spPr>
              <a:xfrm>
                <a:off x="3576174" y="815627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9" name="Cylinder 848">
                <a:extLst>
                  <a:ext uri="{FF2B5EF4-FFF2-40B4-BE49-F238E27FC236}">
                    <a16:creationId xmlns:a16="http://schemas.microsoft.com/office/drawing/2014/main" id="{5998D7A9-EEFD-47CA-8201-ABB545E1CCD7}"/>
                  </a:ext>
                </a:extLst>
              </p:cNvPr>
              <p:cNvSpPr/>
              <p:nvPr/>
            </p:nvSpPr>
            <p:spPr>
              <a:xfrm>
                <a:off x="3576174" y="804155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50" name="Group 849">
            <a:extLst>
              <a:ext uri="{FF2B5EF4-FFF2-40B4-BE49-F238E27FC236}">
                <a16:creationId xmlns:a16="http://schemas.microsoft.com/office/drawing/2014/main" id="{6E3A5D1D-65B8-4483-94F8-16C968166CF9}"/>
              </a:ext>
            </a:extLst>
          </p:cNvPr>
          <p:cNvGrpSpPr/>
          <p:nvPr/>
        </p:nvGrpSpPr>
        <p:grpSpPr>
          <a:xfrm>
            <a:off x="9693930" y="4724938"/>
            <a:ext cx="182880" cy="932912"/>
            <a:chOff x="2471780" y="-3307176"/>
            <a:chExt cx="182880" cy="932912"/>
          </a:xfrm>
        </p:grpSpPr>
        <p:cxnSp>
          <p:nvCxnSpPr>
            <p:cNvPr id="851" name="Straight Connector 850">
              <a:extLst>
                <a:ext uri="{FF2B5EF4-FFF2-40B4-BE49-F238E27FC236}">
                  <a16:creationId xmlns:a16="http://schemas.microsoft.com/office/drawing/2014/main" id="{1CABD25A-99D5-499E-BECB-0C7124CB3751}"/>
                </a:ext>
              </a:extLst>
            </p:cNvPr>
            <p:cNvCxnSpPr>
              <a:cxnSpLocks/>
            </p:cNvCxnSpPr>
            <p:nvPr/>
          </p:nvCxnSpPr>
          <p:spPr>
            <a:xfrm>
              <a:off x="2563220" y="-3138972"/>
              <a:ext cx="0" cy="764708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52" name="Oval 851">
              <a:extLst>
                <a:ext uri="{FF2B5EF4-FFF2-40B4-BE49-F238E27FC236}">
                  <a16:creationId xmlns:a16="http://schemas.microsoft.com/office/drawing/2014/main" id="{0514A8E5-1478-4D96-8827-C5943C3684F5}"/>
                </a:ext>
              </a:extLst>
            </p:cNvPr>
            <p:cNvSpPr/>
            <p:nvPr/>
          </p:nvSpPr>
          <p:spPr>
            <a:xfrm>
              <a:off x="2471780" y="-3307176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3" name="Group 852">
            <a:extLst>
              <a:ext uri="{FF2B5EF4-FFF2-40B4-BE49-F238E27FC236}">
                <a16:creationId xmlns:a16="http://schemas.microsoft.com/office/drawing/2014/main" id="{006B83E3-DE70-4AA6-9986-771F85D29280}"/>
              </a:ext>
            </a:extLst>
          </p:cNvPr>
          <p:cNvGrpSpPr/>
          <p:nvPr/>
        </p:nvGrpSpPr>
        <p:grpSpPr>
          <a:xfrm>
            <a:off x="12223960" y="5849369"/>
            <a:ext cx="2546779" cy="1679960"/>
            <a:chOff x="11118850" y="8624602"/>
            <a:chExt cx="2546779" cy="1679960"/>
          </a:xfrm>
        </p:grpSpPr>
        <p:sp>
          <p:nvSpPr>
            <p:cNvPr id="854" name="Rectangle 853">
              <a:extLst>
                <a:ext uri="{FF2B5EF4-FFF2-40B4-BE49-F238E27FC236}">
                  <a16:creationId xmlns:a16="http://schemas.microsoft.com/office/drawing/2014/main" id="{69FF26A5-3CD1-4F22-AC9E-D976746124AC}"/>
                </a:ext>
              </a:extLst>
            </p:cNvPr>
            <p:cNvSpPr/>
            <p:nvPr/>
          </p:nvSpPr>
          <p:spPr>
            <a:xfrm>
              <a:off x="11725683" y="8659868"/>
              <a:ext cx="1342744" cy="117612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5" name="TextBox 854">
              <a:extLst>
                <a:ext uri="{FF2B5EF4-FFF2-40B4-BE49-F238E27FC236}">
                  <a16:creationId xmlns:a16="http://schemas.microsoft.com/office/drawing/2014/main" id="{D5E59661-6D4F-4B64-9645-1DA379CE0E82}"/>
                </a:ext>
              </a:extLst>
            </p:cNvPr>
            <p:cNvSpPr txBox="1"/>
            <p:nvPr/>
          </p:nvSpPr>
          <p:spPr>
            <a:xfrm>
              <a:off x="11118850" y="9935230"/>
              <a:ext cx="2546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DATA CENTER</a:t>
              </a:r>
            </a:p>
          </p:txBody>
        </p:sp>
        <p:sp>
          <p:nvSpPr>
            <p:cNvPr id="856" name="Rectangle 855">
              <a:extLst>
                <a:ext uri="{FF2B5EF4-FFF2-40B4-BE49-F238E27FC236}">
                  <a16:creationId xmlns:a16="http://schemas.microsoft.com/office/drawing/2014/main" id="{47F89EB8-DAFF-4492-98E5-2BB6A4552728}"/>
                </a:ext>
              </a:extLst>
            </p:cNvPr>
            <p:cNvSpPr/>
            <p:nvPr/>
          </p:nvSpPr>
          <p:spPr>
            <a:xfrm>
              <a:off x="11857118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7" name="Rectangle 856">
              <a:extLst>
                <a:ext uri="{FF2B5EF4-FFF2-40B4-BE49-F238E27FC236}">
                  <a16:creationId xmlns:a16="http://schemas.microsoft.com/office/drawing/2014/main" id="{C2C8405B-B18C-496E-B95C-387B5B118E20}"/>
                </a:ext>
              </a:extLst>
            </p:cNvPr>
            <p:cNvSpPr/>
            <p:nvPr/>
          </p:nvSpPr>
          <p:spPr>
            <a:xfrm>
              <a:off x="12060231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8" name="Rectangle 857">
              <a:extLst>
                <a:ext uri="{FF2B5EF4-FFF2-40B4-BE49-F238E27FC236}">
                  <a16:creationId xmlns:a16="http://schemas.microsoft.com/office/drawing/2014/main" id="{A6C783D1-7EC6-4594-AB43-DBEEED7A1018}"/>
                </a:ext>
              </a:extLst>
            </p:cNvPr>
            <p:cNvSpPr/>
            <p:nvPr/>
          </p:nvSpPr>
          <p:spPr>
            <a:xfrm>
              <a:off x="12263344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9" name="Rectangle 858">
              <a:extLst>
                <a:ext uri="{FF2B5EF4-FFF2-40B4-BE49-F238E27FC236}">
                  <a16:creationId xmlns:a16="http://schemas.microsoft.com/office/drawing/2014/main" id="{8E4A9EC3-D854-4D30-AED9-676C3C0103A2}"/>
                </a:ext>
              </a:extLst>
            </p:cNvPr>
            <p:cNvSpPr/>
            <p:nvPr/>
          </p:nvSpPr>
          <p:spPr>
            <a:xfrm>
              <a:off x="1246645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0" name="Rectangle 859">
              <a:extLst>
                <a:ext uri="{FF2B5EF4-FFF2-40B4-BE49-F238E27FC236}">
                  <a16:creationId xmlns:a16="http://schemas.microsoft.com/office/drawing/2014/main" id="{69874219-E563-4E63-A456-6A7C4F60955C}"/>
                </a:ext>
              </a:extLst>
            </p:cNvPr>
            <p:cNvSpPr/>
            <p:nvPr/>
          </p:nvSpPr>
          <p:spPr>
            <a:xfrm>
              <a:off x="11857118" y="9490314"/>
              <a:ext cx="76200" cy="228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1" name="Oval 860">
              <a:extLst>
                <a:ext uri="{FF2B5EF4-FFF2-40B4-BE49-F238E27FC236}">
                  <a16:creationId xmlns:a16="http://schemas.microsoft.com/office/drawing/2014/main" id="{9F63411B-EF56-4B52-BF91-B397EAAC3CD6}"/>
                </a:ext>
              </a:extLst>
            </p:cNvPr>
            <p:cNvSpPr/>
            <p:nvPr/>
          </p:nvSpPr>
          <p:spPr>
            <a:xfrm>
              <a:off x="11670482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62" name="Rectangle 861">
              <a:extLst>
                <a:ext uri="{FF2B5EF4-FFF2-40B4-BE49-F238E27FC236}">
                  <a16:creationId xmlns:a16="http://schemas.microsoft.com/office/drawing/2014/main" id="{446F7ECB-D4B9-417C-8C09-B0E37DB63E89}"/>
                </a:ext>
              </a:extLst>
            </p:cNvPr>
            <p:cNvSpPr/>
            <p:nvPr/>
          </p:nvSpPr>
          <p:spPr>
            <a:xfrm>
              <a:off x="1267103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3" name="Rectangle 862">
              <a:extLst>
                <a:ext uri="{FF2B5EF4-FFF2-40B4-BE49-F238E27FC236}">
                  <a16:creationId xmlns:a16="http://schemas.microsoft.com/office/drawing/2014/main" id="{06E60189-0A81-41F1-8FF9-27D7E362905B}"/>
                </a:ext>
              </a:extLst>
            </p:cNvPr>
            <p:cNvSpPr/>
            <p:nvPr/>
          </p:nvSpPr>
          <p:spPr>
            <a:xfrm>
              <a:off x="12874150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4" name="Rectangle 863">
              <a:extLst>
                <a:ext uri="{FF2B5EF4-FFF2-40B4-BE49-F238E27FC236}">
                  <a16:creationId xmlns:a16="http://schemas.microsoft.com/office/drawing/2014/main" id="{932D3F93-4EE5-4C9A-BEEA-1864048902DB}"/>
                </a:ext>
              </a:extLst>
            </p:cNvPr>
            <p:cNvSpPr/>
            <p:nvPr/>
          </p:nvSpPr>
          <p:spPr>
            <a:xfrm>
              <a:off x="12671037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5" name="Rectangle 864">
              <a:extLst>
                <a:ext uri="{FF2B5EF4-FFF2-40B4-BE49-F238E27FC236}">
                  <a16:creationId xmlns:a16="http://schemas.microsoft.com/office/drawing/2014/main" id="{2CE05A14-6B5D-4B97-B0C0-CE61D189D48E}"/>
                </a:ext>
              </a:extLst>
            </p:cNvPr>
            <p:cNvSpPr/>
            <p:nvPr/>
          </p:nvSpPr>
          <p:spPr>
            <a:xfrm>
              <a:off x="12874150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6" name="Rectangle 865">
              <a:extLst>
                <a:ext uri="{FF2B5EF4-FFF2-40B4-BE49-F238E27FC236}">
                  <a16:creationId xmlns:a16="http://schemas.microsoft.com/office/drawing/2014/main" id="{6F2D5E0D-141C-4AD2-961E-4F14D4D41959}"/>
                </a:ext>
              </a:extLst>
            </p:cNvPr>
            <p:cNvSpPr/>
            <p:nvPr/>
          </p:nvSpPr>
          <p:spPr>
            <a:xfrm>
              <a:off x="12060231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7" name="Rectangle 866">
              <a:extLst>
                <a:ext uri="{FF2B5EF4-FFF2-40B4-BE49-F238E27FC236}">
                  <a16:creationId xmlns:a16="http://schemas.microsoft.com/office/drawing/2014/main" id="{EC058262-6DB9-40D7-AA0C-D51035472F85}"/>
                </a:ext>
              </a:extLst>
            </p:cNvPr>
            <p:cNvSpPr/>
            <p:nvPr/>
          </p:nvSpPr>
          <p:spPr>
            <a:xfrm>
              <a:off x="12263344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8" name="Rectangle 867">
              <a:extLst>
                <a:ext uri="{FF2B5EF4-FFF2-40B4-BE49-F238E27FC236}">
                  <a16:creationId xmlns:a16="http://schemas.microsoft.com/office/drawing/2014/main" id="{B1B44137-E3E0-46C0-BBF3-EF9240ABD13B}"/>
                </a:ext>
              </a:extLst>
            </p:cNvPr>
            <p:cNvSpPr/>
            <p:nvPr/>
          </p:nvSpPr>
          <p:spPr>
            <a:xfrm>
              <a:off x="1246645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9" name="Rectangle 868">
              <a:extLst>
                <a:ext uri="{FF2B5EF4-FFF2-40B4-BE49-F238E27FC236}">
                  <a16:creationId xmlns:a16="http://schemas.microsoft.com/office/drawing/2014/main" id="{F602CFBB-6A42-4052-9BFD-155D4E56ABB0}"/>
                </a:ext>
              </a:extLst>
            </p:cNvPr>
            <p:cNvSpPr/>
            <p:nvPr/>
          </p:nvSpPr>
          <p:spPr>
            <a:xfrm>
              <a:off x="1267103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0" name="Rectangle 869">
              <a:extLst>
                <a:ext uri="{FF2B5EF4-FFF2-40B4-BE49-F238E27FC236}">
                  <a16:creationId xmlns:a16="http://schemas.microsoft.com/office/drawing/2014/main" id="{7778D621-B5A3-422A-A88B-B7356CBCD770}"/>
                </a:ext>
              </a:extLst>
            </p:cNvPr>
            <p:cNvSpPr/>
            <p:nvPr/>
          </p:nvSpPr>
          <p:spPr>
            <a:xfrm>
              <a:off x="12251073" y="9489100"/>
              <a:ext cx="285978" cy="346891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1" name="Rectangle 870">
              <a:extLst>
                <a:ext uri="{FF2B5EF4-FFF2-40B4-BE49-F238E27FC236}">
                  <a16:creationId xmlns:a16="http://schemas.microsoft.com/office/drawing/2014/main" id="{76E05186-5600-4EDE-8160-EC752764FA00}"/>
                </a:ext>
              </a:extLst>
            </p:cNvPr>
            <p:cNvSpPr/>
            <p:nvPr/>
          </p:nvSpPr>
          <p:spPr>
            <a:xfrm>
              <a:off x="12061151" y="9490314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2" name="Rectangle 871">
              <a:extLst>
                <a:ext uri="{FF2B5EF4-FFF2-40B4-BE49-F238E27FC236}">
                  <a16:creationId xmlns:a16="http://schemas.microsoft.com/office/drawing/2014/main" id="{DC5B55CB-6CEE-43FF-B870-325E8F45C74D}"/>
                </a:ext>
              </a:extLst>
            </p:cNvPr>
            <p:cNvSpPr/>
            <p:nvPr/>
          </p:nvSpPr>
          <p:spPr>
            <a:xfrm>
              <a:off x="11857118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3" name="Rectangle 872">
              <a:extLst>
                <a:ext uri="{FF2B5EF4-FFF2-40B4-BE49-F238E27FC236}">
                  <a16:creationId xmlns:a16="http://schemas.microsoft.com/office/drawing/2014/main" id="{CC5661CF-9391-4FB1-88A2-6B8C2DD0D910}"/>
                </a:ext>
              </a:extLst>
            </p:cNvPr>
            <p:cNvSpPr/>
            <p:nvPr/>
          </p:nvSpPr>
          <p:spPr>
            <a:xfrm>
              <a:off x="12874150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4" name="Oval 873">
              <a:extLst>
                <a:ext uri="{FF2B5EF4-FFF2-40B4-BE49-F238E27FC236}">
                  <a16:creationId xmlns:a16="http://schemas.microsoft.com/office/drawing/2014/main" id="{D3ED0CD1-C234-467A-9B1B-193CAC6F6539}"/>
                </a:ext>
              </a:extLst>
            </p:cNvPr>
            <p:cNvSpPr/>
            <p:nvPr/>
          </p:nvSpPr>
          <p:spPr>
            <a:xfrm>
              <a:off x="13002177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75" name="Oval 874">
              <a:extLst>
                <a:ext uri="{FF2B5EF4-FFF2-40B4-BE49-F238E27FC236}">
                  <a16:creationId xmlns:a16="http://schemas.microsoft.com/office/drawing/2014/main" id="{D3ABCA2E-F861-45AC-8D09-B862267CB87E}"/>
                </a:ext>
              </a:extLst>
            </p:cNvPr>
            <p:cNvSpPr/>
            <p:nvPr/>
          </p:nvSpPr>
          <p:spPr>
            <a:xfrm>
              <a:off x="11670482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76" name="Oval 875">
              <a:extLst>
                <a:ext uri="{FF2B5EF4-FFF2-40B4-BE49-F238E27FC236}">
                  <a16:creationId xmlns:a16="http://schemas.microsoft.com/office/drawing/2014/main" id="{36BF8DA9-F133-43D1-A918-C599B43FF3C9}"/>
                </a:ext>
              </a:extLst>
            </p:cNvPr>
            <p:cNvSpPr/>
            <p:nvPr/>
          </p:nvSpPr>
          <p:spPr>
            <a:xfrm>
              <a:off x="13002177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877" name="Group 876">
              <a:extLst>
                <a:ext uri="{FF2B5EF4-FFF2-40B4-BE49-F238E27FC236}">
                  <a16:creationId xmlns:a16="http://schemas.microsoft.com/office/drawing/2014/main" id="{E065F32B-16F7-406F-ABB6-3D57825F7829}"/>
                </a:ext>
              </a:extLst>
            </p:cNvPr>
            <p:cNvGrpSpPr/>
            <p:nvPr/>
          </p:nvGrpSpPr>
          <p:grpSpPr>
            <a:xfrm>
              <a:off x="11453295" y="9323165"/>
              <a:ext cx="530935" cy="573257"/>
              <a:chOff x="3576174" y="8041552"/>
              <a:chExt cx="530935" cy="573257"/>
            </a:xfrm>
          </p:grpSpPr>
          <p:sp>
            <p:nvSpPr>
              <p:cNvPr id="878" name="Cylinder 877">
                <a:extLst>
                  <a:ext uri="{FF2B5EF4-FFF2-40B4-BE49-F238E27FC236}">
                    <a16:creationId xmlns:a16="http://schemas.microsoft.com/office/drawing/2014/main" id="{A0B5F89A-0828-4560-8C2C-219B0787FFCA}"/>
                  </a:ext>
                </a:extLst>
              </p:cNvPr>
              <p:cNvSpPr/>
              <p:nvPr/>
            </p:nvSpPr>
            <p:spPr>
              <a:xfrm>
                <a:off x="3576174" y="838571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9" name="Cylinder 878">
                <a:extLst>
                  <a:ext uri="{FF2B5EF4-FFF2-40B4-BE49-F238E27FC236}">
                    <a16:creationId xmlns:a16="http://schemas.microsoft.com/office/drawing/2014/main" id="{0B425A0B-605B-4CBB-AFED-68B44192918D}"/>
                  </a:ext>
                </a:extLst>
              </p:cNvPr>
              <p:cNvSpPr/>
              <p:nvPr/>
            </p:nvSpPr>
            <p:spPr>
              <a:xfrm>
                <a:off x="3576174" y="827099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0" name="Cylinder 879">
                <a:extLst>
                  <a:ext uri="{FF2B5EF4-FFF2-40B4-BE49-F238E27FC236}">
                    <a16:creationId xmlns:a16="http://schemas.microsoft.com/office/drawing/2014/main" id="{17E969C6-BA1E-4A04-A602-7EE577BECE35}"/>
                  </a:ext>
                </a:extLst>
              </p:cNvPr>
              <p:cNvSpPr/>
              <p:nvPr/>
            </p:nvSpPr>
            <p:spPr>
              <a:xfrm>
                <a:off x="3576174" y="815627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1" name="Cylinder 880">
                <a:extLst>
                  <a:ext uri="{FF2B5EF4-FFF2-40B4-BE49-F238E27FC236}">
                    <a16:creationId xmlns:a16="http://schemas.microsoft.com/office/drawing/2014/main" id="{8EBA89AA-1D6A-43D0-83F6-C5F2E89453CD}"/>
                  </a:ext>
                </a:extLst>
              </p:cNvPr>
              <p:cNvSpPr/>
              <p:nvPr/>
            </p:nvSpPr>
            <p:spPr>
              <a:xfrm>
                <a:off x="3576174" y="804155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82" name="Group 881">
            <a:extLst>
              <a:ext uri="{FF2B5EF4-FFF2-40B4-BE49-F238E27FC236}">
                <a16:creationId xmlns:a16="http://schemas.microsoft.com/office/drawing/2014/main" id="{BA3A4B96-C635-4E07-8585-9F252E174313}"/>
              </a:ext>
            </a:extLst>
          </p:cNvPr>
          <p:cNvGrpSpPr/>
          <p:nvPr/>
        </p:nvGrpSpPr>
        <p:grpSpPr>
          <a:xfrm rot="5400000">
            <a:off x="14568511" y="5835399"/>
            <a:ext cx="182880" cy="718904"/>
            <a:chOff x="2471780" y="-3307176"/>
            <a:chExt cx="182880" cy="718904"/>
          </a:xfrm>
        </p:grpSpPr>
        <p:cxnSp>
          <p:nvCxnSpPr>
            <p:cNvPr id="883" name="Straight Connector 882">
              <a:extLst>
                <a:ext uri="{FF2B5EF4-FFF2-40B4-BE49-F238E27FC236}">
                  <a16:creationId xmlns:a16="http://schemas.microsoft.com/office/drawing/2014/main" id="{677B6BF9-41DA-452A-BEDA-78A28954E9E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287870" y="-2863622"/>
              <a:ext cx="550701" cy="0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84" name="Oval 883">
              <a:extLst>
                <a:ext uri="{FF2B5EF4-FFF2-40B4-BE49-F238E27FC236}">
                  <a16:creationId xmlns:a16="http://schemas.microsoft.com/office/drawing/2014/main" id="{548AC8C3-3946-40C9-B77A-F07984659354}"/>
                </a:ext>
              </a:extLst>
            </p:cNvPr>
            <p:cNvSpPr/>
            <p:nvPr/>
          </p:nvSpPr>
          <p:spPr>
            <a:xfrm>
              <a:off x="2471780" y="-3307176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5" name="Group 884">
            <a:extLst>
              <a:ext uri="{FF2B5EF4-FFF2-40B4-BE49-F238E27FC236}">
                <a16:creationId xmlns:a16="http://schemas.microsoft.com/office/drawing/2014/main" id="{55E415D7-7C45-4FB5-BBA5-175B65CD2A23}"/>
              </a:ext>
            </a:extLst>
          </p:cNvPr>
          <p:cNvGrpSpPr/>
          <p:nvPr/>
        </p:nvGrpSpPr>
        <p:grpSpPr>
          <a:xfrm>
            <a:off x="13886026" y="2763668"/>
            <a:ext cx="2546779" cy="1679960"/>
            <a:chOff x="11118850" y="8624602"/>
            <a:chExt cx="2546779" cy="1679960"/>
          </a:xfrm>
        </p:grpSpPr>
        <p:sp>
          <p:nvSpPr>
            <p:cNvPr id="886" name="Rectangle 885">
              <a:extLst>
                <a:ext uri="{FF2B5EF4-FFF2-40B4-BE49-F238E27FC236}">
                  <a16:creationId xmlns:a16="http://schemas.microsoft.com/office/drawing/2014/main" id="{24B1815B-7359-461E-9C4F-8FB3BBBC1E26}"/>
                </a:ext>
              </a:extLst>
            </p:cNvPr>
            <p:cNvSpPr/>
            <p:nvPr/>
          </p:nvSpPr>
          <p:spPr>
            <a:xfrm>
              <a:off x="11725683" y="8659868"/>
              <a:ext cx="1342744" cy="117612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7" name="TextBox 886">
              <a:extLst>
                <a:ext uri="{FF2B5EF4-FFF2-40B4-BE49-F238E27FC236}">
                  <a16:creationId xmlns:a16="http://schemas.microsoft.com/office/drawing/2014/main" id="{08004DAF-7DA7-4958-A26D-3F78C8B43112}"/>
                </a:ext>
              </a:extLst>
            </p:cNvPr>
            <p:cNvSpPr txBox="1"/>
            <p:nvPr/>
          </p:nvSpPr>
          <p:spPr>
            <a:xfrm>
              <a:off x="11118850" y="9935230"/>
              <a:ext cx="2546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DATA CENTER</a:t>
              </a:r>
            </a:p>
          </p:txBody>
        </p:sp>
        <p:sp>
          <p:nvSpPr>
            <p:cNvPr id="888" name="Rectangle 887">
              <a:extLst>
                <a:ext uri="{FF2B5EF4-FFF2-40B4-BE49-F238E27FC236}">
                  <a16:creationId xmlns:a16="http://schemas.microsoft.com/office/drawing/2014/main" id="{F15856D6-38B5-4925-8B50-596B96C7A3F2}"/>
                </a:ext>
              </a:extLst>
            </p:cNvPr>
            <p:cNvSpPr/>
            <p:nvPr/>
          </p:nvSpPr>
          <p:spPr>
            <a:xfrm>
              <a:off x="11857118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9" name="Rectangle 888">
              <a:extLst>
                <a:ext uri="{FF2B5EF4-FFF2-40B4-BE49-F238E27FC236}">
                  <a16:creationId xmlns:a16="http://schemas.microsoft.com/office/drawing/2014/main" id="{DFE4BFF5-2311-4EA9-BB99-8E15D42273E7}"/>
                </a:ext>
              </a:extLst>
            </p:cNvPr>
            <p:cNvSpPr/>
            <p:nvPr/>
          </p:nvSpPr>
          <p:spPr>
            <a:xfrm>
              <a:off x="12060231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0" name="Rectangle 889">
              <a:extLst>
                <a:ext uri="{FF2B5EF4-FFF2-40B4-BE49-F238E27FC236}">
                  <a16:creationId xmlns:a16="http://schemas.microsoft.com/office/drawing/2014/main" id="{C446DF32-DDFF-4AD2-9805-EE9C8F0E6C90}"/>
                </a:ext>
              </a:extLst>
            </p:cNvPr>
            <p:cNvSpPr/>
            <p:nvPr/>
          </p:nvSpPr>
          <p:spPr>
            <a:xfrm>
              <a:off x="12263344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1" name="Rectangle 890">
              <a:extLst>
                <a:ext uri="{FF2B5EF4-FFF2-40B4-BE49-F238E27FC236}">
                  <a16:creationId xmlns:a16="http://schemas.microsoft.com/office/drawing/2014/main" id="{926FA7C4-4383-4829-A81A-42C592939ADA}"/>
                </a:ext>
              </a:extLst>
            </p:cNvPr>
            <p:cNvSpPr/>
            <p:nvPr/>
          </p:nvSpPr>
          <p:spPr>
            <a:xfrm>
              <a:off x="1246645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2" name="Rectangle 891">
              <a:extLst>
                <a:ext uri="{FF2B5EF4-FFF2-40B4-BE49-F238E27FC236}">
                  <a16:creationId xmlns:a16="http://schemas.microsoft.com/office/drawing/2014/main" id="{1E24C01F-FF33-4F10-AEFA-9D921874D709}"/>
                </a:ext>
              </a:extLst>
            </p:cNvPr>
            <p:cNvSpPr/>
            <p:nvPr/>
          </p:nvSpPr>
          <p:spPr>
            <a:xfrm>
              <a:off x="11857118" y="9490314"/>
              <a:ext cx="76200" cy="228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3" name="Oval 892">
              <a:extLst>
                <a:ext uri="{FF2B5EF4-FFF2-40B4-BE49-F238E27FC236}">
                  <a16:creationId xmlns:a16="http://schemas.microsoft.com/office/drawing/2014/main" id="{B8E0BC87-D65B-48F3-9B47-BB14B681032D}"/>
                </a:ext>
              </a:extLst>
            </p:cNvPr>
            <p:cNvSpPr/>
            <p:nvPr/>
          </p:nvSpPr>
          <p:spPr>
            <a:xfrm>
              <a:off x="11670482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94" name="Rectangle 893">
              <a:extLst>
                <a:ext uri="{FF2B5EF4-FFF2-40B4-BE49-F238E27FC236}">
                  <a16:creationId xmlns:a16="http://schemas.microsoft.com/office/drawing/2014/main" id="{EBD705F5-14AA-46FA-8289-6F0D0AF7F69E}"/>
                </a:ext>
              </a:extLst>
            </p:cNvPr>
            <p:cNvSpPr/>
            <p:nvPr/>
          </p:nvSpPr>
          <p:spPr>
            <a:xfrm>
              <a:off x="1267103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5" name="Rectangle 894">
              <a:extLst>
                <a:ext uri="{FF2B5EF4-FFF2-40B4-BE49-F238E27FC236}">
                  <a16:creationId xmlns:a16="http://schemas.microsoft.com/office/drawing/2014/main" id="{88B88A79-FFE7-43BB-B31A-CB3BE75F0267}"/>
                </a:ext>
              </a:extLst>
            </p:cNvPr>
            <p:cNvSpPr/>
            <p:nvPr/>
          </p:nvSpPr>
          <p:spPr>
            <a:xfrm>
              <a:off x="12874150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6" name="Rectangle 895">
              <a:extLst>
                <a:ext uri="{FF2B5EF4-FFF2-40B4-BE49-F238E27FC236}">
                  <a16:creationId xmlns:a16="http://schemas.microsoft.com/office/drawing/2014/main" id="{7C30C673-3587-4DA0-AE07-C86043B11D26}"/>
                </a:ext>
              </a:extLst>
            </p:cNvPr>
            <p:cNvSpPr/>
            <p:nvPr/>
          </p:nvSpPr>
          <p:spPr>
            <a:xfrm>
              <a:off x="12671037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7" name="Rectangle 896">
              <a:extLst>
                <a:ext uri="{FF2B5EF4-FFF2-40B4-BE49-F238E27FC236}">
                  <a16:creationId xmlns:a16="http://schemas.microsoft.com/office/drawing/2014/main" id="{B4221BC0-67C5-45D8-A8EE-DD51BC08BDDE}"/>
                </a:ext>
              </a:extLst>
            </p:cNvPr>
            <p:cNvSpPr/>
            <p:nvPr/>
          </p:nvSpPr>
          <p:spPr>
            <a:xfrm>
              <a:off x="12874150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8" name="Rectangle 897">
              <a:extLst>
                <a:ext uri="{FF2B5EF4-FFF2-40B4-BE49-F238E27FC236}">
                  <a16:creationId xmlns:a16="http://schemas.microsoft.com/office/drawing/2014/main" id="{60627495-0627-4698-A07F-1ADE52440DEE}"/>
                </a:ext>
              </a:extLst>
            </p:cNvPr>
            <p:cNvSpPr/>
            <p:nvPr/>
          </p:nvSpPr>
          <p:spPr>
            <a:xfrm>
              <a:off x="12060231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9" name="Rectangle 898">
              <a:extLst>
                <a:ext uri="{FF2B5EF4-FFF2-40B4-BE49-F238E27FC236}">
                  <a16:creationId xmlns:a16="http://schemas.microsoft.com/office/drawing/2014/main" id="{0A561C45-7D73-4CD9-B080-926DFC102792}"/>
                </a:ext>
              </a:extLst>
            </p:cNvPr>
            <p:cNvSpPr/>
            <p:nvPr/>
          </p:nvSpPr>
          <p:spPr>
            <a:xfrm>
              <a:off x="12263344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0" name="Rectangle 899">
              <a:extLst>
                <a:ext uri="{FF2B5EF4-FFF2-40B4-BE49-F238E27FC236}">
                  <a16:creationId xmlns:a16="http://schemas.microsoft.com/office/drawing/2014/main" id="{56986565-24D4-4217-A337-3F6A046D685E}"/>
                </a:ext>
              </a:extLst>
            </p:cNvPr>
            <p:cNvSpPr/>
            <p:nvPr/>
          </p:nvSpPr>
          <p:spPr>
            <a:xfrm>
              <a:off x="1246645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1" name="Rectangle 900">
              <a:extLst>
                <a:ext uri="{FF2B5EF4-FFF2-40B4-BE49-F238E27FC236}">
                  <a16:creationId xmlns:a16="http://schemas.microsoft.com/office/drawing/2014/main" id="{076D92B4-0BE7-4672-B533-76FBB5DB53ED}"/>
                </a:ext>
              </a:extLst>
            </p:cNvPr>
            <p:cNvSpPr/>
            <p:nvPr/>
          </p:nvSpPr>
          <p:spPr>
            <a:xfrm>
              <a:off x="1267103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2" name="Rectangle 901">
              <a:extLst>
                <a:ext uri="{FF2B5EF4-FFF2-40B4-BE49-F238E27FC236}">
                  <a16:creationId xmlns:a16="http://schemas.microsoft.com/office/drawing/2014/main" id="{A7CB1DB4-8857-43B3-B808-12C1BF69CCEF}"/>
                </a:ext>
              </a:extLst>
            </p:cNvPr>
            <p:cNvSpPr/>
            <p:nvPr/>
          </p:nvSpPr>
          <p:spPr>
            <a:xfrm>
              <a:off x="12251073" y="9489100"/>
              <a:ext cx="285978" cy="346891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3" name="Rectangle 902">
              <a:extLst>
                <a:ext uri="{FF2B5EF4-FFF2-40B4-BE49-F238E27FC236}">
                  <a16:creationId xmlns:a16="http://schemas.microsoft.com/office/drawing/2014/main" id="{70C9E7E9-285B-4B93-8AC5-DE9D24466336}"/>
                </a:ext>
              </a:extLst>
            </p:cNvPr>
            <p:cNvSpPr/>
            <p:nvPr/>
          </p:nvSpPr>
          <p:spPr>
            <a:xfrm>
              <a:off x="12061151" y="9490314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4" name="Rectangle 903">
              <a:extLst>
                <a:ext uri="{FF2B5EF4-FFF2-40B4-BE49-F238E27FC236}">
                  <a16:creationId xmlns:a16="http://schemas.microsoft.com/office/drawing/2014/main" id="{DDE0BC9E-8B99-4406-8071-7E05283299B5}"/>
                </a:ext>
              </a:extLst>
            </p:cNvPr>
            <p:cNvSpPr/>
            <p:nvPr/>
          </p:nvSpPr>
          <p:spPr>
            <a:xfrm>
              <a:off x="11857118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5" name="Rectangle 904">
              <a:extLst>
                <a:ext uri="{FF2B5EF4-FFF2-40B4-BE49-F238E27FC236}">
                  <a16:creationId xmlns:a16="http://schemas.microsoft.com/office/drawing/2014/main" id="{B4DD398A-947A-48D5-A948-DC8CF3B70203}"/>
                </a:ext>
              </a:extLst>
            </p:cNvPr>
            <p:cNvSpPr/>
            <p:nvPr/>
          </p:nvSpPr>
          <p:spPr>
            <a:xfrm>
              <a:off x="12874150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6" name="Oval 905">
              <a:extLst>
                <a:ext uri="{FF2B5EF4-FFF2-40B4-BE49-F238E27FC236}">
                  <a16:creationId xmlns:a16="http://schemas.microsoft.com/office/drawing/2014/main" id="{1471614B-556E-4E1E-B5C3-13F911E17F3E}"/>
                </a:ext>
              </a:extLst>
            </p:cNvPr>
            <p:cNvSpPr/>
            <p:nvPr/>
          </p:nvSpPr>
          <p:spPr>
            <a:xfrm>
              <a:off x="13002177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07" name="Oval 906">
              <a:extLst>
                <a:ext uri="{FF2B5EF4-FFF2-40B4-BE49-F238E27FC236}">
                  <a16:creationId xmlns:a16="http://schemas.microsoft.com/office/drawing/2014/main" id="{BB846354-DE37-469E-AD03-978C1E438A3C}"/>
                </a:ext>
              </a:extLst>
            </p:cNvPr>
            <p:cNvSpPr/>
            <p:nvPr/>
          </p:nvSpPr>
          <p:spPr>
            <a:xfrm>
              <a:off x="11670482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08" name="Oval 907">
              <a:extLst>
                <a:ext uri="{FF2B5EF4-FFF2-40B4-BE49-F238E27FC236}">
                  <a16:creationId xmlns:a16="http://schemas.microsoft.com/office/drawing/2014/main" id="{ADC96084-1AAE-4842-B3A1-AB09A0691771}"/>
                </a:ext>
              </a:extLst>
            </p:cNvPr>
            <p:cNvSpPr/>
            <p:nvPr/>
          </p:nvSpPr>
          <p:spPr>
            <a:xfrm>
              <a:off x="13002177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909" name="Group 908">
              <a:extLst>
                <a:ext uri="{FF2B5EF4-FFF2-40B4-BE49-F238E27FC236}">
                  <a16:creationId xmlns:a16="http://schemas.microsoft.com/office/drawing/2014/main" id="{172A33DC-0842-426E-AB40-A2560C713F09}"/>
                </a:ext>
              </a:extLst>
            </p:cNvPr>
            <p:cNvGrpSpPr/>
            <p:nvPr/>
          </p:nvGrpSpPr>
          <p:grpSpPr>
            <a:xfrm>
              <a:off x="11453295" y="9323165"/>
              <a:ext cx="530935" cy="573257"/>
              <a:chOff x="3576174" y="8041552"/>
              <a:chExt cx="530935" cy="573257"/>
            </a:xfrm>
          </p:grpSpPr>
          <p:sp>
            <p:nvSpPr>
              <p:cNvPr id="910" name="Cylinder 909">
                <a:extLst>
                  <a:ext uri="{FF2B5EF4-FFF2-40B4-BE49-F238E27FC236}">
                    <a16:creationId xmlns:a16="http://schemas.microsoft.com/office/drawing/2014/main" id="{8FD7B94D-2353-4EDE-9FF6-AFAB604D627B}"/>
                  </a:ext>
                </a:extLst>
              </p:cNvPr>
              <p:cNvSpPr/>
              <p:nvPr/>
            </p:nvSpPr>
            <p:spPr>
              <a:xfrm>
                <a:off x="3576174" y="838571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1" name="Cylinder 910">
                <a:extLst>
                  <a:ext uri="{FF2B5EF4-FFF2-40B4-BE49-F238E27FC236}">
                    <a16:creationId xmlns:a16="http://schemas.microsoft.com/office/drawing/2014/main" id="{836D211D-48CE-4368-B2D4-BA4DB6D086A3}"/>
                  </a:ext>
                </a:extLst>
              </p:cNvPr>
              <p:cNvSpPr/>
              <p:nvPr/>
            </p:nvSpPr>
            <p:spPr>
              <a:xfrm>
                <a:off x="3576174" y="827099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12" name="Cylinder 911">
                <a:extLst>
                  <a:ext uri="{FF2B5EF4-FFF2-40B4-BE49-F238E27FC236}">
                    <a16:creationId xmlns:a16="http://schemas.microsoft.com/office/drawing/2014/main" id="{33B3A891-194D-4A6A-BF27-A87A131D4ECA}"/>
                  </a:ext>
                </a:extLst>
              </p:cNvPr>
              <p:cNvSpPr/>
              <p:nvPr/>
            </p:nvSpPr>
            <p:spPr>
              <a:xfrm>
                <a:off x="3576174" y="815627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3" name="Cylinder 912">
                <a:extLst>
                  <a:ext uri="{FF2B5EF4-FFF2-40B4-BE49-F238E27FC236}">
                    <a16:creationId xmlns:a16="http://schemas.microsoft.com/office/drawing/2014/main" id="{AC129917-57F3-4D4C-B17A-B689E2EC6B46}"/>
                  </a:ext>
                </a:extLst>
              </p:cNvPr>
              <p:cNvSpPr/>
              <p:nvPr/>
            </p:nvSpPr>
            <p:spPr>
              <a:xfrm>
                <a:off x="3576174" y="804155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14" name="Group 913">
            <a:extLst>
              <a:ext uri="{FF2B5EF4-FFF2-40B4-BE49-F238E27FC236}">
                <a16:creationId xmlns:a16="http://schemas.microsoft.com/office/drawing/2014/main" id="{43C7E144-29CD-41CF-B601-9DDAE5FB837C}"/>
              </a:ext>
            </a:extLst>
          </p:cNvPr>
          <p:cNvGrpSpPr/>
          <p:nvPr/>
        </p:nvGrpSpPr>
        <p:grpSpPr>
          <a:xfrm rot="10800000">
            <a:off x="15538725" y="4450506"/>
            <a:ext cx="182880" cy="1144715"/>
            <a:chOff x="2471780" y="-3307176"/>
            <a:chExt cx="182880" cy="1144715"/>
          </a:xfrm>
        </p:grpSpPr>
        <p:cxnSp>
          <p:nvCxnSpPr>
            <p:cNvPr id="915" name="Straight Connector 914">
              <a:extLst>
                <a:ext uri="{FF2B5EF4-FFF2-40B4-BE49-F238E27FC236}">
                  <a16:creationId xmlns:a16="http://schemas.microsoft.com/office/drawing/2014/main" id="{C1CC402C-1695-4F9E-8DAC-F7AB927D3F2D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563220" y="-3138972"/>
              <a:ext cx="0" cy="976511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16" name="Oval 915">
              <a:extLst>
                <a:ext uri="{FF2B5EF4-FFF2-40B4-BE49-F238E27FC236}">
                  <a16:creationId xmlns:a16="http://schemas.microsoft.com/office/drawing/2014/main" id="{2FF2EC21-C9E3-45E4-A6C4-403186B0E92D}"/>
                </a:ext>
              </a:extLst>
            </p:cNvPr>
            <p:cNvSpPr/>
            <p:nvPr/>
          </p:nvSpPr>
          <p:spPr>
            <a:xfrm>
              <a:off x="2471780" y="-3307176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7" name="Group 916">
            <a:extLst>
              <a:ext uri="{FF2B5EF4-FFF2-40B4-BE49-F238E27FC236}">
                <a16:creationId xmlns:a16="http://schemas.microsoft.com/office/drawing/2014/main" id="{2A6BE01F-30D8-4338-95CB-1245D5EE6F30}"/>
              </a:ext>
            </a:extLst>
          </p:cNvPr>
          <p:cNvGrpSpPr/>
          <p:nvPr/>
        </p:nvGrpSpPr>
        <p:grpSpPr>
          <a:xfrm>
            <a:off x="15987718" y="2763668"/>
            <a:ext cx="2546779" cy="1679960"/>
            <a:chOff x="11118850" y="8624602"/>
            <a:chExt cx="2546779" cy="1679960"/>
          </a:xfrm>
        </p:grpSpPr>
        <p:sp>
          <p:nvSpPr>
            <p:cNvPr id="918" name="Rectangle 917">
              <a:extLst>
                <a:ext uri="{FF2B5EF4-FFF2-40B4-BE49-F238E27FC236}">
                  <a16:creationId xmlns:a16="http://schemas.microsoft.com/office/drawing/2014/main" id="{80F4EF1C-545B-4A73-991D-F2CFF3D50B2C}"/>
                </a:ext>
              </a:extLst>
            </p:cNvPr>
            <p:cNvSpPr/>
            <p:nvPr/>
          </p:nvSpPr>
          <p:spPr>
            <a:xfrm>
              <a:off x="11725683" y="8659868"/>
              <a:ext cx="1342744" cy="117612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9" name="TextBox 918">
              <a:extLst>
                <a:ext uri="{FF2B5EF4-FFF2-40B4-BE49-F238E27FC236}">
                  <a16:creationId xmlns:a16="http://schemas.microsoft.com/office/drawing/2014/main" id="{B0EC14CC-ECF8-459F-AC27-650D1A6D2D86}"/>
                </a:ext>
              </a:extLst>
            </p:cNvPr>
            <p:cNvSpPr txBox="1"/>
            <p:nvPr/>
          </p:nvSpPr>
          <p:spPr>
            <a:xfrm>
              <a:off x="11118850" y="9935230"/>
              <a:ext cx="2546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DATA CENTER</a:t>
              </a:r>
            </a:p>
          </p:txBody>
        </p:sp>
        <p:sp>
          <p:nvSpPr>
            <p:cNvPr id="920" name="Rectangle 919">
              <a:extLst>
                <a:ext uri="{FF2B5EF4-FFF2-40B4-BE49-F238E27FC236}">
                  <a16:creationId xmlns:a16="http://schemas.microsoft.com/office/drawing/2014/main" id="{78E62542-CD74-4063-8936-971E9B6F97E2}"/>
                </a:ext>
              </a:extLst>
            </p:cNvPr>
            <p:cNvSpPr/>
            <p:nvPr/>
          </p:nvSpPr>
          <p:spPr>
            <a:xfrm>
              <a:off x="11857118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1" name="Rectangle 920">
              <a:extLst>
                <a:ext uri="{FF2B5EF4-FFF2-40B4-BE49-F238E27FC236}">
                  <a16:creationId xmlns:a16="http://schemas.microsoft.com/office/drawing/2014/main" id="{B2B5C290-B887-4E87-A542-44682212F906}"/>
                </a:ext>
              </a:extLst>
            </p:cNvPr>
            <p:cNvSpPr/>
            <p:nvPr/>
          </p:nvSpPr>
          <p:spPr>
            <a:xfrm>
              <a:off x="12060231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2" name="Rectangle 921">
              <a:extLst>
                <a:ext uri="{FF2B5EF4-FFF2-40B4-BE49-F238E27FC236}">
                  <a16:creationId xmlns:a16="http://schemas.microsoft.com/office/drawing/2014/main" id="{703E337D-B1E8-41E3-8818-7067A08BB198}"/>
                </a:ext>
              </a:extLst>
            </p:cNvPr>
            <p:cNvSpPr/>
            <p:nvPr/>
          </p:nvSpPr>
          <p:spPr>
            <a:xfrm>
              <a:off x="12263344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3" name="Rectangle 922">
              <a:extLst>
                <a:ext uri="{FF2B5EF4-FFF2-40B4-BE49-F238E27FC236}">
                  <a16:creationId xmlns:a16="http://schemas.microsoft.com/office/drawing/2014/main" id="{FFFC5BBA-C35C-44D6-A3EA-2C003DF13355}"/>
                </a:ext>
              </a:extLst>
            </p:cNvPr>
            <p:cNvSpPr/>
            <p:nvPr/>
          </p:nvSpPr>
          <p:spPr>
            <a:xfrm>
              <a:off x="1246645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4" name="Rectangle 923">
              <a:extLst>
                <a:ext uri="{FF2B5EF4-FFF2-40B4-BE49-F238E27FC236}">
                  <a16:creationId xmlns:a16="http://schemas.microsoft.com/office/drawing/2014/main" id="{28D35AEA-A789-4CB2-9482-F111DF513A8A}"/>
                </a:ext>
              </a:extLst>
            </p:cNvPr>
            <p:cNvSpPr/>
            <p:nvPr/>
          </p:nvSpPr>
          <p:spPr>
            <a:xfrm>
              <a:off x="11857118" y="9490314"/>
              <a:ext cx="76200" cy="228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5" name="Oval 924">
              <a:extLst>
                <a:ext uri="{FF2B5EF4-FFF2-40B4-BE49-F238E27FC236}">
                  <a16:creationId xmlns:a16="http://schemas.microsoft.com/office/drawing/2014/main" id="{E67C67B4-D67C-4045-9AFC-4EFD16478868}"/>
                </a:ext>
              </a:extLst>
            </p:cNvPr>
            <p:cNvSpPr/>
            <p:nvPr/>
          </p:nvSpPr>
          <p:spPr>
            <a:xfrm>
              <a:off x="11670482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26" name="Rectangle 925">
              <a:extLst>
                <a:ext uri="{FF2B5EF4-FFF2-40B4-BE49-F238E27FC236}">
                  <a16:creationId xmlns:a16="http://schemas.microsoft.com/office/drawing/2014/main" id="{95F168EC-5094-4630-989C-84C69DFF1275}"/>
                </a:ext>
              </a:extLst>
            </p:cNvPr>
            <p:cNvSpPr/>
            <p:nvPr/>
          </p:nvSpPr>
          <p:spPr>
            <a:xfrm>
              <a:off x="1267103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7" name="Rectangle 926">
              <a:extLst>
                <a:ext uri="{FF2B5EF4-FFF2-40B4-BE49-F238E27FC236}">
                  <a16:creationId xmlns:a16="http://schemas.microsoft.com/office/drawing/2014/main" id="{0C429C27-2AB7-4727-9874-8A359BC9AE72}"/>
                </a:ext>
              </a:extLst>
            </p:cNvPr>
            <p:cNvSpPr/>
            <p:nvPr/>
          </p:nvSpPr>
          <p:spPr>
            <a:xfrm>
              <a:off x="12874150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8" name="Rectangle 927">
              <a:extLst>
                <a:ext uri="{FF2B5EF4-FFF2-40B4-BE49-F238E27FC236}">
                  <a16:creationId xmlns:a16="http://schemas.microsoft.com/office/drawing/2014/main" id="{80190855-45FD-41A7-9BF8-C442410E8805}"/>
                </a:ext>
              </a:extLst>
            </p:cNvPr>
            <p:cNvSpPr/>
            <p:nvPr/>
          </p:nvSpPr>
          <p:spPr>
            <a:xfrm>
              <a:off x="12671037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9" name="Rectangle 928">
              <a:extLst>
                <a:ext uri="{FF2B5EF4-FFF2-40B4-BE49-F238E27FC236}">
                  <a16:creationId xmlns:a16="http://schemas.microsoft.com/office/drawing/2014/main" id="{B5FD2858-562F-4CFF-BACA-B8FA2184C666}"/>
                </a:ext>
              </a:extLst>
            </p:cNvPr>
            <p:cNvSpPr/>
            <p:nvPr/>
          </p:nvSpPr>
          <p:spPr>
            <a:xfrm>
              <a:off x="12874150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0" name="Rectangle 929">
              <a:extLst>
                <a:ext uri="{FF2B5EF4-FFF2-40B4-BE49-F238E27FC236}">
                  <a16:creationId xmlns:a16="http://schemas.microsoft.com/office/drawing/2014/main" id="{3F717609-2EF9-4C26-863F-15F1F5DE707D}"/>
                </a:ext>
              </a:extLst>
            </p:cNvPr>
            <p:cNvSpPr/>
            <p:nvPr/>
          </p:nvSpPr>
          <p:spPr>
            <a:xfrm>
              <a:off x="12060231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1" name="Rectangle 930">
              <a:extLst>
                <a:ext uri="{FF2B5EF4-FFF2-40B4-BE49-F238E27FC236}">
                  <a16:creationId xmlns:a16="http://schemas.microsoft.com/office/drawing/2014/main" id="{71D81B9C-4C73-46AB-9632-6D705E81888C}"/>
                </a:ext>
              </a:extLst>
            </p:cNvPr>
            <p:cNvSpPr/>
            <p:nvPr/>
          </p:nvSpPr>
          <p:spPr>
            <a:xfrm>
              <a:off x="12263344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2" name="Rectangle 931">
              <a:extLst>
                <a:ext uri="{FF2B5EF4-FFF2-40B4-BE49-F238E27FC236}">
                  <a16:creationId xmlns:a16="http://schemas.microsoft.com/office/drawing/2014/main" id="{D145B892-7FF9-4D98-88BF-13DF4C124DEF}"/>
                </a:ext>
              </a:extLst>
            </p:cNvPr>
            <p:cNvSpPr/>
            <p:nvPr/>
          </p:nvSpPr>
          <p:spPr>
            <a:xfrm>
              <a:off x="1246645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3" name="Rectangle 932">
              <a:extLst>
                <a:ext uri="{FF2B5EF4-FFF2-40B4-BE49-F238E27FC236}">
                  <a16:creationId xmlns:a16="http://schemas.microsoft.com/office/drawing/2014/main" id="{FE25D8DF-16E2-4C5B-87F2-839A2A6A0851}"/>
                </a:ext>
              </a:extLst>
            </p:cNvPr>
            <p:cNvSpPr/>
            <p:nvPr/>
          </p:nvSpPr>
          <p:spPr>
            <a:xfrm>
              <a:off x="1267103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4" name="Rectangle 933">
              <a:extLst>
                <a:ext uri="{FF2B5EF4-FFF2-40B4-BE49-F238E27FC236}">
                  <a16:creationId xmlns:a16="http://schemas.microsoft.com/office/drawing/2014/main" id="{CBF7229D-16F3-4DEC-8000-F0DEBEA77677}"/>
                </a:ext>
              </a:extLst>
            </p:cNvPr>
            <p:cNvSpPr/>
            <p:nvPr/>
          </p:nvSpPr>
          <p:spPr>
            <a:xfrm>
              <a:off x="12251073" y="9489100"/>
              <a:ext cx="285978" cy="346891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5" name="Rectangle 934">
              <a:extLst>
                <a:ext uri="{FF2B5EF4-FFF2-40B4-BE49-F238E27FC236}">
                  <a16:creationId xmlns:a16="http://schemas.microsoft.com/office/drawing/2014/main" id="{99912766-5464-4E82-A1A1-5D03017118A8}"/>
                </a:ext>
              </a:extLst>
            </p:cNvPr>
            <p:cNvSpPr/>
            <p:nvPr/>
          </p:nvSpPr>
          <p:spPr>
            <a:xfrm>
              <a:off x="12061151" y="9490314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6" name="Rectangle 935">
              <a:extLst>
                <a:ext uri="{FF2B5EF4-FFF2-40B4-BE49-F238E27FC236}">
                  <a16:creationId xmlns:a16="http://schemas.microsoft.com/office/drawing/2014/main" id="{DAFBD5FC-6B15-406C-B733-84629457700F}"/>
                </a:ext>
              </a:extLst>
            </p:cNvPr>
            <p:cNvSpPr/>
            <p:nvPr/>
          </p:nvSpPr>
          <p:spPr>
            <a:xfrm>
              <a:off x="11857118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7" name="Rectangle 936">
              <a:extLst>
                <a:ext uri="{FF2B5EF4-FFF2-40B4-BE49-F238E27FC236}">
                  <a16:creationId xmlns:a16="http://schemas.microsoft.com/office/drawing/2014/main" id="{B122A3A2-D627-422E-BED9-770B67F30D2E}"/>
                </a:ext>
              </a:extLst>
            </p:cNvPr>
            <p:cNvSpPr/>
            <p:nvPr/>
          </p:nvSpPr>
          <p:spPr>
            <a:xfrm>
              <a:off x="12874150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8" name="Oval 937">
              <a:extLst>
                <a:ext uri="{FF2B5EF4-FFF2-40B4-BE49-F238E27FC236}">
                  <a16:creationId xmlns:a16="http://schemas.microsoft.com/office/drawing/2014/main" id="{29ADC37A-8625-4873-AA8B-AEFEDC94114E}"/>
                </a:ext>
              </a:extLst>
            </p:cNvPr>
            <p:cNvSpPr/>
            <p:nvPr/>
          </p:nvSpPr>
          <p:spPr>
            <a:xfrm>
              <a:off x="13002177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39" name="Oval 938">
              <a:extLst>
                <a:ext uri="{FF2B5EF4-FFF2-40B4-BE49-F238E27FC236}">
                  <a16:creationId xmlns:a16="http://schemas.microsoft.com/office/drawing/2014/main" id="{88BEC098-BF1A-4DD6-BAC4-77A487C87245}"/>
                </a:ext>
              </a:extLst>
            </p:cNvPr>
            <p:cNvSpPr/>
            <p:nvPr/>
          </p:nvSpPr>
          <p:spPr>
            <a:xfrm>
              <a:off x="11670482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40" name="Oval 939">
              <a:extLst>
                <a:ext uri="{FF2B5EF4-FFF2-40B4-BE49-F238E27FC236}">
                  <a16:creationId xmlns:a16="http://schemas.microsoft.com/office/drawing/2014/main" id="{5AE76949-AC13-4A55-8673-C1D72BA1C880}"/>
                </a:ext>
              </a:extLst>
            </p:cNvPr>
            <p:cNvSpPr/>
            <p:nvPr/>
          </p:nvSpPr>
          <p:spPr>
            <a:xfrm>
              <a:off x="13002177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941" name="Group 940">
              <a:extLst>
                <a:ext uri="{FF2B5EF4-FFF2-40B4-BE49-F238E27FC236}">
                  <a16:creationId xmlns:a16="http://schemas.microsoft.com/office/drawing/2014/main" id="{6B990DF6-A98F-4600-8461-9C7147DFE845}"/>
                </a:ext>
              </a:extLst>
            </p:cNvPr>
            <p:cNvGrpSpPr/>
            <p:nvPr/>
          </p:nvGrpSpPr>
          <p:grpSpPr>
            <a:xfrm>
              <a:off x="11453295" y="9323165"/>
              <a:ext cx="530935" cy="573257"/>
              <a:chOff x="3576174" y="8041552"/>
              <a:chExt cx="530935" cy="573257"/>
            </a:xfrm>
          </p:grpSpPr>
          <p:sp>
            <p:nvSpPr>
              <p:cNvPr id="942" name="Cylinder 941">
                <a:extLst>
                  <a:ext uri="{FF2B5EF4-FFF2-40B4-BE49-F238E27FC236}">
                    <a16:creationId xmlns:a16="http://schemas.microsoft.com/office/drawing/2014/main" id="{9B9B13C6-7DD9-4478-BF20-62A05A95739B}"/>
                  </a:ext>
                </a:extLst>
              </p:cNvPr>
              <p:cNvSpPr/>
              <p:nvPr/>
            </p:nvSpPr>
            <p:spPr>
              <a:xfrm>
                <a:off x="3576174" y="838571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3" name="Cylinder 942">
                <a:extLst>
                  <a:ext uri="{FF2B5EF4-FFF2-40B4-BE49-F238E27FC236}">
                    <a16:creationId xmlns:a16="http://schemas.microsoft.com/office/drawing/2014/main" id="{94EF8FA6-9861-4197-BC3A-066179A5DF93}"/>
                  </a:ext>
                </a:extLst>
              </p:cNvPr>
              <p:cNvSpPr/>
              <p:nvPr/>
            </p:nvSpPr>
            <p:spPr>
              <a:xfrm>
                <a:off x="3576174" y="827099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44" name="Cylinder 943">
                <a:extLst>
                  <a:ext uri="{FF2B5EF4-FFF2-40B4-BE49-F238E27FC236}">
                    <a16:creationId xmlns:a16="http://schemas.microsoft.com/office/drawing/2014/main" id="{56800927-F804-4B94-AD85-0DFEBEFD3B16}"/>
                  </a:ext>
                </a:extLst>
              </p:cNvPr>
              <p:cNvSpPr/>
              <p:nvPr/>
            </p:nvSpPr>
            <p:spPr>
              <a:xfrm>
                <a:off x="3576174" y="815627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5" name="Cylinder 944">
                <a:extLst>
                  <a:ext uri="{FF2B5EF4-FFF2-40B4-BE49-F238E27FC236}">
                    <a16:creationId xmlns:a16="http://schemas.microsoft.com/office/drawing/2014/main" id="{986C4628-943A-4FDC-8AE9-96C4AFD4A46F}"/>
                  </a:ext>
                </a:extLst>
              </p:cNvPr>
              <p:cNvSpPr/>
              <p:nvPr/>
            </p:nvSpPr>
            <p:spPr>
              <a:xfrm>
                <a:off x="3576174" y="804155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46" name="Group 945">
            <a:extLst>
              <a:ext uri="{FF2B5EF4-FFF2-40B4-BE49-F238E27FC236}">
                <a16:creationId xmlns:a16="http://schemas.microsoft.com/office/drawing/2014/main" id="{9446C5EF-3861-4CBC-A2F6-115107E4C7CF}"/>
              </a:ext>
            </a:extLst>
          </p:cNvPr>
          <p:cNvGrpSpPr/>
          <p:nvPr/>
        </p:nvGrpSpPr>
        <p:grpSpPr>
          <a:xfrm rot="10800000">
            <a:off x="16929941" y="4443628"/>
            <a:ext cx="182880" cy="773716"/>
            <a:chOff x="2471780" y="-3307176"/>
            <a:chExt cx="182880" cy="773716"/>
          </a:xfrm>
        </p:grpSpPr>
        <p:cxnSp>
          <p:nvCxnSpPr>
            <p:cNvPr id="947" name="Straight Connector 946">
              <a:extLst>
                <a:ext uri="{FF2B5EF4-FFF2-40B4-BE49-F238E27FC236}">
                  <a16:creationId xmlns:a16="http://schemas.microsoft.com/office/drawing/2014/main" id="{815BBD69-655D-44B2-94D8-0752660280BF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563220" y="-3138973"/>
              <a:ext cx="0" cy="60551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48" name="Oval 947">
              <a:extLst>
                <a:ext uri="{FF2B5EF4-FFF2-40B4-BE49-F238E27FC236}">
                  <a16:creationId xmlns:a16="http://schemas.microsoft.com/office/drawing/2014/main" id="{E2E48034-799D-443C-AA50-323A2A749483}"/>
                </a:ext>
              </a:extLst>
            </p:cNvPr>
            <p:cNvSpPr/>
            <p:nvPr/>
          </p:nvSpPr>
          <p:spPr>
            <a:xfrm>
              <a:off x="2471780" y="-3307176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3" name="Group 952">
            <a:extLst>
              <a:ext uri="{FF2B5EF4-FFF2-40B4-BE49-F238E27FC236}">
                <a16:creationId xmlns:a16="http://schemas.microsoft.com/office/drawing/2014/main" id="{BEF1F07F-F9B0-4E84-A641-CDA5DADC74CC}"/>
              </a:ext>
            </a:extLst>
          </p:cNvPr>
          <p:cNvGrpSpPr/>
          <p:nvPr/>
        </p:nvGrpSpPr>
        <p:grpSpPr>
          <a:xfrm>
            <a:off x="17008414" y="4653842"/>
            <a:ext cx="2546779" cy="1679960"/>
            <a:chOff x="11118850" y="8624602"/>
            <a:chExt cx="2546779" cy="1679960"/>
          </a:xfrm>
        </p:grpSpPr>
        <p:sp>
          <p:nvSpPr>
            <p:cNvPr id="954" name="Rectangle 953">
              <a:extLst>
                <a:ext uri="{FF2B5EF4-FFF2-40B4-BE49-F238E27FC236}">
                  <a16:creationId xmlns:a16="http://schemas.microsoft.com/office/drawing/2014/main" id="{D320039D-BC50-492C-A0C2-501E1AD7ED64}"/>
                </a:ext>
              </a:extLst>
            </p:cNvPr>
            <p:cNvSpPr/>
            <p:nvPr/>
          </p:nvSpPr>
          <p:spPr>
            <a:xfrm>
              <a:off x="11725683" y="8659868"/>
              <a:ext cx="1342744" cy="117612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5" name="TextBox 954">
              <a:extLst>
                <a:ext uri="{FF2B5EF4-FFF2-40B4-BE49-F238E27FC236}">
                  <a16:creationId xmlns:a16="http://schemas.microsoft.com/office/drawing/2014/main" id="{BB31B11E-EB83-4509-B02A-5C226AA5C182}"/>
                </a:ext>
              </a:extLst>
            </p:cNvPr>
            <p:cNvSpPr txBox="1"/>
            <p:nvPr/>
          </p:nvSpPr>
          <p:spPr>
            <a:xfrm>
              <a:off x="11118850" y="9935230"/>
              <a:ext cx="2546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pc="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DATA CENTER</a:t>
              </a:r>
            </a:p>
          </p:txBody>
        </p:sp>
        <p:sp>
          <p:nvSpPr>
            <p:cNvPr id="956" name="Rectangle 955">
              <a:extLst>
                <a:ext uri="{FF2B5EF4-FFF2-40B4-BE49-F238E27FC236}">
                  <a16:creationId xmlns:a16="http://schemas.microsoft.com/office/drawing/2014/main" id="{A09CB4EA-5EB0-4952-9CD2-BB74216CE518}"/>
                </a:ext>
              </a:extLst>
            </p:cNvPr>
            <p:cNvSpPr/>
            <p:nvPr/>
          </p:nvSpPr>
          <p:spPr>
            <a:xfrm>
              <a:off x="11857118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7" name="Rectangle 956">
              <a:extLst>
                <a:ext uri="{FF2B5EF4-FFF2-40B4-BE49-F238E27FC236}">
                  <a16:creationId xmlns:a16="http://schemas.microsoft.com/office/drawing/2014/main" id="{F223A5C6-028B-465A-A0C3-2C0EC494E188}"/>
                </a:ext>
              </a:extLst>
            </p:cNvPr>
            <p:cNvSpPr/>
            <p:nvPr/>
          </p:nvSpPr>
          <p:spPr>
            <a:xfrm>
              <a:off x="12060231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8" name="Rectangle 957">
              <a:extLst>
                <a:ext uri="{FF2B5EF4-FFF2-40B4-BE49-F238E27FC236}">
                  <a16:creationId xmlns:a16="http://schemas.microsoft.com/office/drawing/2014/main" id="{89E8307D-E855-46BA-A603-00D178DAAE7A}"/>
                </a:ext>
              </a:extLst>
            </p:cNvPr>
            <p:cNvSpPr/>
            <p:nvPr/>
          </p:nvSpPr>
          <p:spPr>
            <a:xfrm>
              <a:off x="12263344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9" name="Rectangle 958">
              <a:extLst>
                <a:ext uri="{FF2B5EF4-FFF2-40B4-BE49-F238E27FC236}">
                  <a16:creationId xmlns:a16="http://schemas.microsoft.com/office/drawing/2014/main" id="{E621FBAF-B6E0-45E5-B620-F4FDDF76AA08}"/>
                </a:ext>
              </a:extLst>
            </p:cNvPr>
            <p:cNvSpPr/>
            <p:nvPr/>
          </p:nvSpPr>
          <p:spPr>
            <a:xfrm>
              <a:off x="1246645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0" name="Rectangle 959">
              <a:extLst>
                <a:ext uri="{FF2B5EF4-FFF2-40B4-BE49-F238E27FC236}">
                  <a16:creationId xmlns:a16="http://schemas.microsoft.com/office/drawing/2014/main" id="{7F42EA04-0779-4B03-8AA1-418843E190AE}"/>
                </a:ext>
              </a:extLst>
            </p:cNvPr>
            <p:cNvSpPr/>
            <p:nvPr/>
          </p:nvSpPr>
          <p:spPr>
            <a:xfrm>
              <a:off x="11857118" y="9490314"/>
              <a:ext cx="76200" cy="228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1" name="Oval 960">
              <a:extLst>
                <a:ext uri="{FF2B5EF4-FFF2-40B4-BE49-F238E27FC236}">
                  <a16:creationId xmlns:a16="http://schemas.microsoft.com/office/drawing/2014/main" id="{FD2832A1-738D-41CB-A48B-82888FBF93EA}"/>
                </a:ext>
              </a:extLst>
            </p:cNvPr>
            <p:cNvSpPr/>
            <p:nvPr/>
          </p:nvSpPr>
          <p:spPr>
            <a:xfrm>
              <a:off x="11670482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62" name="Rectangle 961">
              <a:extLst>
                <a:ext uri="{FF2B5EF4-FFF2-40B4-BE49-F238E27FC236}">
                  <a16:creationId xmlns:a16="http://schemas.microsoft.com/office/drawing/2014/main" id="{54CCA663-4682-492C-A71C-0698B4D73A1B}"/>
                </a:ext>
              </a:extLst>
            </p:cNvPr>
            <p:cNvSpPr/>
            <p:nvPr/>
          </p:nvSpPr>
          <p:spPr>
            <a:xfrm>
              <a:off x="12671037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3" name="Rectangle 962">
              <a:extLst>
                <a:ext uri="{FF2B5EF4-FFF2-40B4-BE49-F238E27FC236}">
                  <a16:creationId xmlns:a16="http://schemas.microsoft.com/office/drawing/2014/main" id="{F1E8407D-7B4E-4381-8625-38AA78420BBF}"/>
                </a:ext>
              </a:extLst>
            </p:cNvPr>
            <p:cNvSpPr/>
            <p:nvPr/>
          </p:nvSpPr>
          <p:spPr>
            <a:xfrm>
              <a:off x="12874150" y="9141590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4" name="Rectangle 963">
              <a:extLst>
                <a:ext uri="{FF2B5EF4-FFF2-40B4-BE49-F238E27FC236}">
                  <a16:creationId xmlns:a16="http://schemas.microsoft.com/office/drawing/2014/main" id="{EC90B89D-D452-4381-8F92-F6921BDA0A78}"/>
                </a:ext>
              </a:extLst>
            </p:cNvPr>
            <p:cNvSpPr/>
            <p:nvPr/>
          </p:nvSpPr>
          <p:spPr>
            <a:xfrm>
              <a:off x="12671037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5" name="Rectangle 964">
              <a:extLst>
                <a:ext uri="{FF2B5EF4-FFF2-40B4-BE49-F238E27FC236}">
                  <a16:creationId xmlns:a16="http://schemas.microsoft.com/office/drawing/2014/main" id="{4F7D00F2-554D-4D6F-B1A5-3E5468C3827E}"/>
                </a:ext>
              </a:extLst>
            </p:cNvPr>
            <p:cNvSpPr/>
            <p:nvPr/>
          </p:nvSpPr>
          <p:spPr>
            <a:xfrm>
              <a:off x="12874150" y="9484293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6" name="Rectangle 965">
              <a:extLst>
                <a:ext uri="{FF2B5EF4-FFF2-40B4-BE49-F238E27FC236}">
                  <a16:creationId xmlns:a16="http://schemas.microsoft.com/office/drawing/2014/main" id="{98FFB20E-00D3-4145-A3BE-060666EA6EA7}"/>
                </a:ext>
              </a:extLst>
            </p:cNvPr>
            <p:cNvSpPr/>
            <p:nvPr/>
          </p:nvSpPr>
          <p:spPr>
            <a:xfrm>
              <a:off x="12060231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7" name="Rectangle 966">
              <a:extLst>
                <a:ext uri="{FF2B5EF4-FFF2-40B4-BE49-F238E27FC236}">
                  <a16:creationId xmlns:a16="http://schemas.microsoft.com/office/drawing/2014/main" id="{8BE112F9-1440-4038-84C2-6FE973996A0B}"/>
                </a:ext>
              </a:extLst>
            </p:cNvPr>
            <p:cNvSpPr/>
            <p:nvPr/>
          </p:nvSpPr>
          <p:spPr>
            <a:xfrm>
              <a:off x="12263344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8" name="Rectangle 967">
              <a:extLst>
                <a:ext uri="{FF2B5EF4-FFF2-40B4-BE49-F238E27FC236}">
                  <a16:creationId xmlns:a16="http://schemas.microsoft.com/office/drawing/2014/main" id="{4F1D547D-358D-471B-A550-463C20E9B26E}"/>
                </a:ext>
              </a:extLst>
            </p:cNvPr>
            <p:cNvSpPr/>
            <p:nvPr/>
          </p:nvSpPr>
          <p:spPr>
            <a:xfrm>
              <a:off x="1246645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9" name="Rectangle 968">
              <a:extLst>
                <a:ext uri="{FF2B5EF4-FFF2-40B4-BE49-F238E27FC236}">
                  <a16:creationId xmlns:a16="http://schemas.microsoft.com/office/drawing/2014/main" id="{C0A95DA2-97CD-4141-8AEA-DB3B0CBC849E}"/>
                </a:ext>
              </a:extLst>
            </p:cNvPr>
            <p:cNvSpPr/>
            <p:nvPr/>
          </p:nvSpPr>
          <p:spPr>
            <a:xfrm>
              <a:off x="12671037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0" name="Rectangle 969">
              <a:extLst>
                <a:ext uri="{FF2B5EF4-FFF2-40B4-BE49-F238E27FC236}">
                  <a16:creationId xmlns:a16="http://schemas.microsoft.com/office/drawing/2014/main" id="{CB631D7D-6F04-4211-A350-48FEC5D327D1}"/>
                </a:ext>
              </a:extLst>
            </p:cNvPr>
            <p:cNvSpPr/>
            <p:nvPr/>
          </p:nvSpPr>
          <p:spPr>
            <a:xfrm>
              <a:off x="12251073" y="9489100"/>
              <a:ext cx="285978" cy="346891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1" name="Rectangle 970">
              <a:extLst>
                <a:ext uri="{FF2B5EF4-FFF2-40B4-BE49-F238E27FC236}">
                  <a16:creationId xmlns:a16="http://schemas.microsoft.com/office/drawing/2014/main" id="{7CCEA46C-9885-41CE-B9BD-014EDB71FB5E}"/>
                </a:ext>
              </a:extLst>
            </p:cNvPr>
            <p:cNvSpPr/>
            <p:nvPr/>
          </p:nvSpPr>
          <p:spPr>
            <a:xfrm>
              <a:off x="12061151" y="9490314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2" name="Rectangle 971">
              <a:extLst>
                <a:ext uri="{FF2B5EF4-FFF2-40B4-BE49-F238E27FC236}">
                  <a16:creationId xmlns:a16="http://schemas.microsoft.com/office/drawing/2014/main" id="{A357D208-2210-498A-AE51-705BA5347198}"/>
                </a:ext>
              </a:extLst>
            </p:cNvPr>
            <p:cNvSpPr/>
            <p:nvPr/>
          </p:nvSpPr>
          <p:spPr>
            <a:xfrm>
              <a:off x="11857118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3" name="Rectangle 972">
              <a:extLst>
                <a:ext uri="{FF2B5EF4-FFF2-40B4-BE49-F238E27FC236}">
                  <a16:creationId xmlns:a16="http://schemas.microsoft.com/office/drawing/2014/main" id="{7D412FFF-32B4-41DD-AC28-3943161C299F}"/>
                </a:ext>
              </a:extLst>
            </p:cNvPr>
            <p:cNvSpPr/>
            <p:nvPr/>
          </p:nvSpPr>
          <p:spPr>
            <a:xfrm>
              <a:off x="12874150" y="8794357"/>
              <a:ext cx="76200" cy="228600"/>
            </a:xfrm>
            <a:prstGeom prst="rect">
              <a:avLst/>
            </a:prstGeom>
            <a:noFill/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4" name="Oval 973">
              <a:extLst>
                <a:ext uri="{FF2B5EF4-FFF2-40B4-BE49-F238E27FC236}">
                  <a16:creationId xmlns:a16="http://schemas.microsoft.com/office/drawing/2014/main" id="{359D066B-CEEC-4147-8E65-D2BF9618762B}"/>
                </a:ext>
              </a:extLst>
            </p:cNvPr>
            <p:cNvSpPr/>
            <p:nvPr/>
          </p:nvSpPr>
          <p:spPr>
            <a:xfrm>
              <a:off x="13002177" y="862460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75" name="Oval 974">
              <a:extLst>
                <a:ext uri="{FF2B5EF4-FFF2-40B4-BE49-F238E27FC236}">
                  <a16:creationId xmlns:a16="http://schemas.microsoft.com/office/drawing/2014/main" id="{77946A27-8212-4152-85A6-F19591C4766B}"/>
                </a:ext>
              </a:extLst>
            </p:cNvPr>
            <p:cNvSpPr/>
            <p:nvPr/>
          </p:nvSpPr>
          <p:spPr>
            <a:xfrm>
              <a:off x="11670482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976" name="Oval 975">
              <a:extLst>
                <a:ext uri="{FF2B5EF4-FFF2-40B4-BE49-F238E27FC236}">
                  <a16:creationId xmlns:a16="http://schemas.microsoft.com/office/drawing/2014/main" id="{C89B3BB4-D36B-4C0A-BFFC-233D1EF34BA0}"/>
                </a:ext>
              </a:extLst>
            </p:cNvPr>
            <p:cNvSpPr/>
            <p:nvPr/>
          </p:nvSpPr>
          <p:spPr>
            <a:xfrm>
              <a:off x="13002177" y="9766417"/>
              <a:ext cx="118872" cy="118872"/>
            </a:xfrm>
            <a:prstGeom prst="ellipse">
              <a:avLst/>
            </a:prstGeom>
            <a:solidFill>
              <a:srgbClr val="51515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977" name="Group 976">
              <a:extLst>
                <a:ext uri="{FF2B5EF4-FFF2-40B4-BE49-F238E27FC236}">
                  <a16:creationId xmlns:a16="http://schemas.microsoft.com/office/drawing/2014/main" id="{EF3B082C-7F73-4643-8732-C40CB2B4D655}"/>
                </a:ext>
              </a:extLst>
            </p:cNvPr>
            <p:cNvGrpSpPr/>
            <p:nvPr/>
          </p:nvGrpSpPr>
          <p:grpSpPr>
            <a:xfrm>
              <a:off x="11453295" y="9323165"/>
              <a:ext cx="530935" cy="573257"/>
              <a:chOff x="3576174" y="8041552"/>
              <a:chExt cx="530935" cy="573257"/>
            </a:xfrm>
          </p:grpSpPr>
          <p:sp>
            <p:nvSpPr>
              <p:cNvPr id="978" name="Cylinder 977">
                <a:extLst>
                  <a:ext uri="{FF2B5EF4-FFF2-40B4-BE49-F238E27FC236}">
                    <a16:creationId xmlns:a16="http://schemas.microsoft.com/office/drawing/2014/main" id="{4EA94867-27ED-44A2-A927-6302656A00FE}"/>
                  </a:ext>
                </a:extLst>
              </p:cNvPr>
              <p:cNvSpPr/>
              <p:nvPr/>
            </p:nvSpPr>
            <p:spPr>
              <a:xfrm>
                <a:off x="3576174" y="838571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9" name="Cylinder 978">
                <a:extLst>
                  <a:ext uri="{FF2B5EF4-FFF2-40B4-BE49-F238E27FC236}">
                    <a16:creationId xmlns:a16="http://schemas.microsoft.com/office/drawing/2014/main" id="{2FC6ED04-8EAE-46C8-B770-BB95D9CFB981}"/>
                  </a:ext>
                </a:extLst>
              </p:cNvPr>
              <p:cNvSpPr/>
              <p:nvPr/>
            </p:nvSpPr>
            <p:spPr>
              <a:xfrm>
                <a:off x="3576174" y="827099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80" name="Cylinder 979">
                <a:extLst>
                  <a:ext uri="{FF2B5EF4-FFF2-40B4-BE49-F238E27FC236}">
                    <a16:creationId xmlns:a16="http://schemas.microsoft.com/office/drawing/2014/main" id="{640187C1-869F-4E3B-B650-EDF0EA773FE1}"/>
                  </a:ext>
                </a:extLst>
              </p:cNvPr>
              <p:cNvSpPr/>
              <p:nvPr/>
            </p:nvSpPr>
            <p:spPr>
              <a:xfrm>
                <a:off x="3576174" y="815627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1" name="Cylinder 980">
                <a:extLst>
                  <a:ext uri="{FF2B5EF4-FFF2-40B4-BE49-F238E27FC236}">
                    <a16:creationId xmlns:a16="http://schemas.microsoft.com/office/drawing/2014/main" id="{1DD3C4AB-5211-43D6-A202-9861757A3E29}"/>
                  </a:ext>
                </a:extLst>
              </p:cNvPr>
              <p:cNvSpPr/>
              <p:nvPr/>
            </p:nvSpPr>
            <p:spPr>
              <a:xfrm>
                <a:off x="3576174" y="8041552"/>
                <a:ext cx="530935" cy="229097"/>
              </a:xfrm>
              <a:prstGeom prst="can">
                <a:avLst>
                  <a:gd name="adj" fmla="val 46125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9050">
                <a:solidFill>
                  <a:srgbClr val="5151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82" name="Group 981">
            <a:extLst>
              <a:ext uri="{FF2B5EF4-FFF2-40B4-BE49-F238E27FC236}">
                <a16:creationId xmlns:a16="http://schemas.microsoft.com/office/drawing/2014/main" id="{0C0100EB-2833-496F-9FA8-4DBBA0785A5C}"/>
              </a:ext>
            </a:extLst>
          </p:cNvPr>
          <p:cNvGrpSpPr/>
          <p:nvPr/>
        </p:nvGrpSpPr>
        <p:grpSpPr>
          <a:xfrm rot="10800000">
            <a:off x="17449938" y="6333802"/>
            <a:ext cx="182880" cy="773716"/>
            <a:chOff x="2471780" y="-3307176"/>
            <a:chExt cx="182880" cy="773716"/>
          </a:xfrm>
        </p:grpSpPr>
        <p:cxnSp>
          <p:nvCxnSpPr>
            <p:cNvPr id="983" name="Straight Connector 982">
              <a:extLst>
                <a:ext uri="{FF2B5EF4-FFF2-40B4-BE49-F238E27FC236}">
                  <a16:creationId xmlns:a16="http://schemas.microsoft.com/office/drawing/2014/main" id="{F125F15A-D2D4-4727-8459-CD04A8D60A4B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563220" y="-3138973"/>
              <a:ext cx="0" cy="60551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84" name="Oval 983">
              <a:extLst>
                <a:ext uri="{FF2B5EF4-FFF2-40B4-BE49-F238E27FC236}">
                  <a16:creationId xmlns:a16="http://schemas.microsoft.com/office/drawing/2014/main" id="{D8B1730D-EF53-42B8-9735-6EF9B833FD62}"/>
                </a:ext>
              </a:extLst>
            </p:cNvPr>
            <p:cNvSpPr/>
            <p:nvPr/>
          </p:nvSpPr>
          <p:spPr>
            <a:xfrm>
              <a:off x="2471780" y="-3307176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7" name="Oval 176">
            <a:extLst>
              <a:ext uri="{FF2B5EF4-FFF2-40B4-BE49-F238E27FC236}">
                <a16:creationId xmlns:a16="http://schemas.microsoft.com/office/drawing/2014/main" id="{682AEDC2-1A9A-4073-AB02-91F30E7AB4C2}"/>
              </a:ext>
            </a:extLst>
          </p:cNvPr>
          <p:cNvSpPr/>
          <p:nvPr/>
        </p:nvSpPr>
        <p:spPr>
          <a:xfrm rot="2700000">
            <a:off x="14118124" y="9031963"/>
            <a:ext cx="152400" cy="152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63442012-7A25-4066-B7D5-44EA3B3F49C0}"/>
              </a:ext>
            </a:extLst>
          </p:cNvPr>
          <p:cNvSpPr/>
          <p:nvPr/>
        </p:nvSpPr>
        <p:spPr>
          <a:xfrm>
            <a:off x="14648819" y="10286849"/>
            <a:ext cx="152400" cy="152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988" name="Block Arc 987">
            <a:extLst>
              <a:ext uri="{FF2B5EF4-FFF2-40B4-BE49-F238E27FC236}">
                <a16:creationId xmlns:a16="http://schemas.microsoft.com/office/drawing/2014/main" id="{81520288-7A33-46D6-BFB1-7708CEC6863F}"/>
              </a:ext>
            </a:extLst>
          </p:cNvPr>
          <p:cNvSpPr/>
          <p:nvPr/>
        </p:nvSpPr>
        <p:spPr>
          <a:xfrm>
            <a:off x="15336244" y="8586613"/>
            <a:ext cx="3706258" cy="3630336"/>
          </a:xfrm>
          <a:prstGeom prst="blockArc">
            <a:avLst>
              <a:gd name="adj1" fmla="val 19804413"/>
              <a:gd name="adj2" fmla="val 21576669"/>
              <a:gd name="adj3" fmla="val 19726"/>
            </a:avLst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89" name="Block Arc 988">
            <a:extLst>
              <a:ext uri="{FF2B5EF4-FFF2-40B4-BE49-F238E27FC236}">
                <a16:creationId xmlns:a16="http://schemas.microsoft.com/office/drawing/2014/main" id="{13083FB7-DE4D-41AB-9559-A68F7F4570F5}"/>
              </a:ext>
            </a:extLst>
          </p:cNvPr>
          <p:cNvSpPr/>
          <p:nvPr/>
        </p:nvSpPr>
        <p:spPr>
          <a:xfrm rot="19800000">
            <a:off x="15340159" y="8606158"/>
            <a:ext cx="3706258" cy="3630336"/>
          </a:xfrm>
          <a:prstGeom prst="blockArc">
            <a:avLst>
              <a:gd name="adj1" fmla="val 19842299"/>
              <a:gd name="adj2" fmla="val 21576669"/>
              <a:gd name="adj3" fmla="val 19726"/>
            </a:avLst>
          </a:prstGeom>
          <a:solidFill>
            <a:srgbClr val="FF9A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90" name="Block Arc 989">
            <a:extLst>
              <a:ext uri="{FF2B5EF4-FFF2-40B4-BE49-F238E27FC236}">
                <a16:creationId xmlns:a16="http://schemas.microsoft.com/office/drawing/2014/main" id="{F0DF430B-D63A-4118-B554-9AE3034EB7A2}"/>
              </a:ext>
            </a:extLst>
          </p:cNvPr>
          <p:cNvSpPr/>
          <p:nvPr/>
        </p:nvSpPr>
        <p:spPr>
          <a:xfrm rot="17999880">
            <a:off x="15350559" y="8624823"/>
            <a:ext cx="3706258" cy="3630336"/>
          </a:xfrm>
          <a:prstGeom prst="blockArc">
            <a:avLst>
              <a:gd name="adj1" fmla="val 19754870"/>
              <a:gd name="adj2" fmla="val 21576669"/>
              <a:gd name="adj3" fmla="val 19726"/>
            </a:avLst>
          </a:prstGeom>
          <a:solidFill>
            <a:srgbClr val="FFC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8DFC9607-FA19-4423-AD0A-2877F44A9B1A}"/>
              </a:ext>
            </a:extLst>
          </p:cNvPr>
          <p:cNvSpPr/>
          <p:nvPr/>
        </p:nvSpPr>
        <p:spPr>
          <a:xfrm rot="2700000">
            <a:off x="18429999" y="9031963"/>
            <a:ext cx="152400" cy="152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498487CD-AB65-4ED7-8D41-EF0A6CC636AC}"/>
              </a:ext>
            </a:extLst>
          </p:cNvPr>
          <p:cNvSpPr/>
          <p:nvPr/>
        </p:nvSpPr>
        <p:spPr>
          <a:xfrm>
            <a:off x="17137126" y="8485115"/>
            <a:ext cx="152400" cy="152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7F53DD39-C23C-45DC-BC22-4999D5F90205}"/>
              </a:ext>
            </a:extLst>
          </p:cNvPr>
          <p:cNvSpPr/>
          <p:nvPr/>
        </p:nvSpPr>
        <p:spPr>
          <a:xfrm>
            <a:off x="18960694" y="10286849"/>
            <a:ext cx="152400" cy="152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8248FEE4-457E-485A-84C1-B0246197BDD4}"/>
              </a:ext>
            </a:extLst>
          </p:cNvPr>
          <p:cNvSpPr/>
          <p:nvPr/>
        </p:nvSpPr>
        <p:spPr>
          <a:xfrm>
            <a:off x="12825251" y="8485115"/>
            <a:ext cx="152400" cy="152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AD5B154D-4C21-48A9-AEA6-52D54A54935B}"/>
              </a:ext>
            </a:extLst>
          </p:cNvPr>
          <p:cNvGrpSpPr/>
          <p:nvPr/>
        </p:nvGrpSpPr>
        <p:grpSpPr>
          <a:xfrm rot="16200000">
            <a:off x="15395130" y="8552032"/>
            <a:ext cx="3643731" cy="3643731"/>
            <a:chOff x="11946724" y="9733109"/>
            <a:chExt cx="3643731" cy="3643731"/>
          </a:xfrm>
        </p:grpSpPr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240F6348-AAEE-4F96-B3AC-51EFE267722E}"/>
                </a:ext>
              </a:extLst>
            </p:cNvPr>
            <p:cNvGrpSpPr/>
            <p:nvPr/>
          </p:nvGrpSpPr>
          <p:grpSpPr>
            <a:xfrm>
              <a:off x="13604669" y="9828255"/>
              <a:ext cx="323106" cy="1918597"/>
              <a:chOff x="9899039" y="3967712"/>
              <a:chExt cx="409232" cy="1869684"/>
            </a:xfrm>
            <a:solidFill>
              <a:srgbClr val="00B4DC"/>
            </a:solidFill>
          </p:grpSpPr>
          <p:sp>
            <p:nvSpPr>
              <p:cNvPr id="231" name="Oval 230">
                <a:extLst>
                  <a:ext uri="{FF2B5EF4-FFF2-40B4-BE49-F238E27FC236}">
                    <a16:creationId xmlns:a16="http://schemas.microsoft.com/office/drawing/2014/main" id="{C09744B9-FB1A-4F9E-9CBC-D3BE873F8E71}"/>
                  </a:ext>
                </a:extLst>
              </p:cNvPr>
              <p:cNvSpPr/>
              <p:nvPr/>
            </p:nvSpPr>
            <p:spPr>
              <a:xfrm>
                <a:off x="9899039" y="5428164"/>
                <a:ext cx="409232" cy="40923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32" name="Isosceles Triangle 231">
                <a:extLst>
                  <a:ext uri="{FF2B5EF4-FFF2-40B4-BE49-F238E27FC236}">
                    <a16:creationId xmlns:a16="http://schemas.microsoft.com/office/drawing/2014/main" id="{DCB07A36-D96B-4B60-A40F-F314B3EBE65F}"/>
                  </a:ext>
                </a:extLst>
              </p:cNvPr>
              <p:cNvSpPr/>
              <p:nvPr/>
            </p:nvSpPr>
            <p:spPr>
              <a:xfrm>
                <a:off x="9904560" y="3967712"/>
                <a:ext cx="398191" cy="1618878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4A9866BF-CFE7-41C2-9C1B-95066AC397A1}"/>
                </a:ext>
              </a:extLst>
            </p:cNvPr>
            <p:cNvSpPr/>
            <p:nvPr/>
          </p:nvSpPr>
          <p:spPr>
            <a:xfrm>
              <a:off x="11946724" y="9733109"/>
              <a:ext cx="3643731" cy="3643731"/>
            </a:xfrm>
            <a:prstGeom prst="ellipse">
              <a:avLst/>
            </a:prstGeom>
            <a:noFill/>
            <a:ln w="3175">
              <a:solidFill>
                <a:srgbClr val="FFFFFF">
                  <a:alpha val="117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4" name="TextBox 383">
            <a:extLst>
              <a:ext uri="{FF2B5EF4-FFF2-40B4-BE49-F238E27FC236}">
                <a16:creationId xmlns:a16="http://schemas.microsoft.com/office/drawing/2014/main" id="{20719D15-6D6B-43AF-B5D9-656B6008DA7F}"/>
              </a:ext>
            </a:extLst>
          </p:cNvPr>
          <p:cNvSpPr txBox="1"/>
          <p:nvPr/>
        </p:nvSpPr>
        <p:spPr>
          <a:xfrm>
            <a:off x="5390293" y="10734751"/>
            <a:ext cx="256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Time</a:t>
            </a:r>
          </a:p>
        </p:txBody>
      </p: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B2A557C6-5414-444E-AB7B-24185A509F31}"/>
              </a:ext>
            </a:extLst>
          </p:cNvPr>
          <p:cNvGrpSpPr/>
          <p:nvPr/>
        </p:nvGrpSpPr>
        <p:grpSpPr>
          <a:xfrm rot="16200000">
            <a:off x="11081159" y="8552032"/>
            <a:ext cx="3643731" cy="3643731"/>
            <a:chOff x="11946724" y="9733109"/>
            <a:chExt cx="3643731" cy="3643731"/>
          </a:xfrm>
        </p:grpSpPr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88E8D2C1-4FAA-4804-BBE9-264F8BA0459C}"/>
                </a:ext>
              </a:extLst>
            </p:cNvPr>
            <p:cNvGrpSpPr/>
            <p:nvPr/>
          </p:nvGrpSpPr>
          <p:grpSpPr>
            <a:xfrm>
              <a:off x="13604669" y="9828255"/>
              <a:ext cx="323106" cy="1918597"/>
              <a:chOff x="9899039" y="3967712"/>
              <a:chExt cx="409232" cy="1869684"/>
            </a:xfrm>
            <a:solidFill>
              <a:srgbClr val="00B4DC"/>
            </a:solidFill>
          </p:grpSpPr>
          <p:sp>
            <p:nvSpPr>
              <p:cNvPr id="184" name="Oval 183">
                <a:extLst>
                  <a:ext uri="{FF2B5EF4-FFF2-40B4-BE49-F238E27FC236}">
                    <a16:creationId xmlns:a16="http://schemas.microsoft.com/office/drawing/2014/main" id="{78926407-E232-4BE0-95C0-C32D39033B07}"/>
                  </a:ext>
                </a:extLst>
              </p:cNvPr>
              <p:cNvSpPr/>
              <p:nvPr/>
            </p:nvSpPr>
            <p:spPr>
              <a:xfrm>
                <a:off x="9899039" y="5428164"/>
                <a:ext cx="409232" cy="40923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85" name="Isosceles Triangle 184">
                <a:extLst>
                  <a:ext uri="{FF2B5EF4-FFF2-40B4-BE49-F238E27FC236}">
                    <a16:creationId xmlns:a16="http://schemas.microsoft.com/office/drawing/2014/main" id="{B48104A6-F85D-45DE-B93F-E5D609EB4EB0}"/>
                  </a:ext>
                </a:extLst>
              </p:cNvPr>
              <p:cNvSpPr/>
              <p:nvPr/>
            </p:nvSpPr>
            <p:spPr>
              <a:xfrm>
                <a:off x="9904560" y="3967712"/>
                <a:ext cx="398191" cy="1618878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03AE24E3-6EA3-49A5-9A02-EF84F9BFB322}"/>
                </a:ext>
              </a:extLst>
            </p:cNvPr>
            <p:cNvSpPr/>
            <p:nvPr/>
          </p:nvSpPr>
          <p:spPr>
            <a:xfrm>
              <a:off x="11946724" y="9733109"/>
              <a:ext cx="3643731" cy="3643731"/>
            </a:xfrm>
            <a:prstGeom prst="ellipse">
              <a:avLst/>
            </a:prstGeom>
            <a:noFill/>
            <a:ln w="3175">
              <a:solidFill>
                <a:srgbClr val="FFFFFF">
                  <a:alpha val="117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1" name="TextBox 580">
            <a:extLst>
              <a:ext uri="{FF2B5EF4-FFF2-40B4-BE49-F238E27FC236}">
                <a16:creationId xmlns:a16="http://schemas.microsoft.com/office/drawing/2014/main" id="{2CA22025-F378-4046-A157-9113540650DB}"/>
              </a:ext>
            </a:extLst>
          </p:cNvPr>
          <p:cNvSpPr txBox="1"/>
          <p:nvPr/>
        </p:nvSpPr>
        <p:spPr>
          <a:xfrm>
            <a:off x="1734692" y="10748476"/>
            <a:ext cx="2680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6</a:t>
            </a:r>
          </a:p>
        </p:txBody>
      </p:sp>
      <p:sp>
        <p:nvSpPr>
          <p:cNvPr id="582" name="TextBox 581">
            <a:extLst>
              <a:ext uri="{FF2B5EF4-FFF2-40B4-BE49-F238E27FC236}">
                <a16:creationId xmlns:a16="http://schemas.microsoft.com/office/drawing/2014/main" id="{FEE4EBD4-CE85-48C8-B6F7-36C43F542D38}"/>
              </a:ext>
            </a:extLst>
          </p:cNvPr>
          <p:cNvSpPr txBox="1"/>
          <p:nvPr/>
        </p:nvSpPr>
        <p:spPr>
          <a:xfrm>
            <a:off x="2511518" y="9957168"/>
            <a:ext cx="2680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3</a:t>
            </a:r>
          </a:p>
        </p:txBody>
      </p:sp>
      <p:sp>
        <p:nvSpPr>
          <p:cNvPr id="583" name="TextBox 582">
            <a:extLst>
              <a:ext uri="{FF2B5EF4-FFF2-40B4-BE49-F238E27FC236}">
                <a16:creationId xmlns:a16="http://schemas.microsoft.com/office/drawing/2014/main" id="{F1AD1938-4149-4E5E-97CB-5FACBBA8FA06}"/>
              </a:ext>
            </a:extLst>
          </p:cNvPr>
          <p:cNvSpPr txBox="1"/>
          <p:nvPr/>
        </p:nvSpPr>
        <p:spPr>
          <a:xfrm>
            <a:off x="929936" y="9957168"/>
            <a:ext cx="2680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9</a:t>
            </a:r>
          </a:p>
        </p:txBody>
      </p:sp>
      <p:sp>
        <p:nvSpPr>
          <p:cNvPr id="584" name="TextBox 583">
            <a:extLst>
              <a:ext uri="{FF2B5EF4-FFF2-40B4-BE49-F238E27FC236}">
                <a16:creationId xmlns:a16="http://schemas.microsoft.com/office/drawing/2014/main" id="{02171EF3-306B-4596-92A9-8C1B264802A1}"/>
              </a:ext>
            </a:extLst>
          </p:cNvPr>
          <p:cNvSpPr txBox="1"/>
          <p:nvPr/>
        </p:nvSpPr>
        <p:spPr>
          <a:xfrm>
            <a:off x="2119744" y="9285591"/>
            <a:ext cx="2680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1</a:t>
            </a:r>
          </a:p>
        </p:txBody>
      </p:sp>
      <p:sp>
        <p:nvSpPr>
          <p:cNvPr id="585" name="TextBox 584">
            <a:extLst>
              <a:ext uri="{FF2B5EF4-FFF2-40B4-BE49-F238E27FC236}">
                <a16:creationId xmlns:a16="http://schemas.microsoft.com/office/drawing/2014/main" id="{C75689DF-72A9-47C8-95BC-E23AA2E0E8A0}"/>
              </a:ext>
            </a:extLst>
          </p:cNvPr>
          <p:cNvSpPr txBox="1"/>
          <p:nvPr/>
        </p:nvSpPr>
        <p:spPr>
          <a:xfrm>
            <a:off x="2402907" y="9562549"/>
            <a:ext cx="2680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2</a:t>
            </a:r>
          </a:p>
        </p:txBody>
      </p:sp>
      <p:sp>
        <p:nvSpPr>
          <p:cNvPr id="586" name="TextBox 585">
            <a:extLst>
              <a:ext uri="{FF2B5EF4-FFF2-40B4-BE49-F238E27FC236}">
                <a16:creationId xmlns:a16="http://schemas.microsoft.com/office/drawing/2014/main" id="{0766D8C0-9314-4375-995A-A2E8F8473791}"/>
              </a:ext>
            </a:extLst>
          </p:cNvPr>
          <p:cNvSpPr txBox="1"/>
          <p:nvPr/>
        </p:nvSpPr>
        <p:spPr>
          <a:xfrm>
            <a:off x="2412475" y="10316877"/>
            <a:ext cx="2680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4</a:t>
            </a:r>
          </a:p>
        </p:txBody>
      </p:sp>
      <p:sp>
        <p:nvSpPr>
          <p:cNvPr id="587" name="TextBox 586">
            <a:extLst>
              <a:ext uri="{FF2B5EF4-FFF2-40B4-BE49-F238E27FC236}">
                <a16:creationId xmlns:a16="http://schemas.microsoft.com/office/drawing/2014/main" id="{6FA39390-4DDB-400D-B73F-5D3553455320}"/>
              </a:ext>
            </a:extLst>
          </p:cNvPr>
          <p:cNvSpPr txBox="1"/>
          <p:nvPr/>
        </p:nvSpPr>
        <p:spPr>
          <a:xfrm>
            <a:off x="2133448" y="10619437"/>
            <a:ext cx="2680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5</a:t>
            </a:r>
          </a:p>
        </p:txBody>
      </p:sp>
      <p:sp>
        <p:nvSpPr>
          <p:cNvPr id="588" name="TextBox 587">
            <a:extLst>
              <a:ext uri="{FF2B5EF4-FFF2-40B4-BE49-F238E27FC236}">
                <a16:creationId xmlns:a16="http://schemas.microsoft.com/office/drawing/2014/main" id="{5E85D3FB-6F34-4BC1-BB39-C9D16AE870D3}"/>
              </a:ext>
            </a:extLst>
          </p:cNvPr>
          <p:cNvSpPr txBox="1"/>
          <p:nvPr/>
        </p:nvSpPr>
        <p:spPr>
          <a:xfrm>
            <a:off x="1343433" y="10619437"/>
            <a:ext cx="2680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7</a:t>
            </a:r>
          </a:p>
        </p:txBody>
      </p:sp>
      <p:sp>
        <p:nvSpPr>
          <p:cNvPr id="589" name="TextBox 588">
            <a:extLst>
              <a:ext uri="{FF2B5EF4-FFF2-40B4-BE49-F238E27FC236}">
                <a16:creationId xmlns:a16="http://schemas.microsoft.com/office/drawing/2014/main" id="{8A6056F9-1991-48E0-98F9-D72C282FDF8A}"/>
              </a:ext>
            </a:extLst>
          </p:cNvPr>
          <p:cNvSpPr txBox="1"/>
          <p:nvPr/>
        </p:nvSpPr>
        <p:spPr>
          <a:xfrm>
            <a:off x="1040874" y="10330325"/>
            <a:ext cx="2680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8</a:t>
            </a:r>
          </a:p>
        </p:txBody>
      </p:sp>
      <p:sp>
        <p:nvSpPr>
          <p:cNvPr id="590" name="TextBox 589">
            <a:extLst>
              <a:ext uri="{FF2B5EF4-FFF2-40B4-BE49-F238E27FC236}">
                <a16:creationId xmlns:a16="http://schemas.microsoft.com/office/drawing/2014/main" id="{0C4BD855-7969-4363-AC20-85F732FCCC4D}"/>
              </a:ext>
            </a:extLst>
          </p:cNvPr>
          <p:cNvSpPr txBox="1"/>
          <p:nvPr/>
        </p:nvSpPr>
        <p:spPr>
          <a:xfrm>
            <a:off x="1005446" y="9545739"/>
            <a:ext cx="3513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10</a:t>
            </a:r>
          </a:p>
        </p:txBody>
      </p:sp>
      <p:sp>
        <p:nvSpPr>
          <p:cNvPr id="591" name="TextBox 590">
            <a:extLst>
              <a:ext uri="{FF2B5EF4-FFF2-40B4-BE49-F238E27FC236}">
                <a16:creationId xmlns:a16="http://schemas.microsoft.com/office/drawing/2014/main" id="{834A5D67-33C4-40C0-8A18-2660D67AA760}"/>
              </a:ext>
            </a:extLst>
          </p:cNvPr>
          <p:cNvSpPr txBox="1"/>
          <p:nvPr/>
        </p:nvSpPr>
        <p:spPr>
          <a:xfrm>
            <a:off x="1285766" y="9268781"/>
            <a:ext cx="3513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11</a:t>
            </a:r>
          </a:p>
        </p:txBody>
      </p:sp>
      <p:sp>
        <p:nvSpPr>
          <p:cNvPr id="603" name="TextBox 602">
            <a:extLst>
              <a:ext uri="{FF2B5EF4-FFF2-40B4-BE49-F238E27FC236}">
                <a16:creationId xmlns:a16="http://schemas.microsoft.com/office/drawing/2014/main" id="{E4B4F3FF-DDDD-4D1C-A001-E188AEEC48B3}"/>
              </a:ext>
            </a:extLst>
          </p:cNvPr>
          <p:cNvSpPr txBox="1"/>
          <p:nvPr/>
        </p:nvSpPr>
        <p:spPr>
          <a:xfrm>
            <a:off x="1681420" y="9176461"/>
            <a:ext cx="3417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603020202020204" pitchFamily="34" charset="0"/>
              </a:rPr>
              <a:t>12</a:t>
            </a:r>
          </a:p>
        </p:txBody>
      </p:sp>
      <p:grpSp>
        <p:nvGrpSpPr>
          <p:cNvPr id="598" name="Group 597">
            <a:extLst>
              <a:ext uri="{FF2B5EF4-FFF2-40B4-BE49-F238E27FC236}">
                <a16:creationId xmlns:a16="http://schemas.microsoft.com/office/drawing/2014/main" id="{65AA85B5-66D0-44EF-9DF1-8E28F438C9F3}"/>
              </a:ext>
            </a:extLst>
          </p:cNvPr>
          <p:cNvGrpSpPr/>
          <p:nvPr/>
        </p:nvGrpSpPr>
        <p:grpSpPr>
          <a:xfrm>
            <a:off x="1360918" y="9594567"/>
            <a:ext cx="976365" cy="976365"/>
            <a:chOff x="11946724" y="9733109"/>
            <a:chExt cx="3643731" cy="3643731"/>
          </a:xfrm>
        </p:grpSpPr>
        <p:grpSp>
          <p:nvGrpSpPr>
            <p:cNvPr id="599" name="Group 598">
              <a:extLst>
                <a:ext uri="{FF2B5EF4-FFF2-40B4-BE49-F238E27FC236}">
                  <a16:creationId xmlns:a16="http://schemas.microsoft.com/office/drawing/2014/main" id="{3D93E081-9485-4478-B895-E1D3B2CCAC53}"/>
                </a:ext>
              </a:extLst>
            </p:cNvPr>
            <p:cNvGrpSpPr/>
            <p:nvPr/>
          </p:nvGrpSpPr>
          <p:grpSpPr>
            <a:xfrm>
              <a:off x="13583115" y="9879825"/>
              <a:ext cx="378140" cy="1865255"/>
              <a:chOff x="9871824" y="4017952"/>
              <a:chExt cx="478940" cy="1817696"/>
            </a:xfrm>
            <a:solidFill>
              <a:srgbClr val="00B4DC"/>
            </a:solidFill>
          </p:grpSpPr>
          <p:sp>
            <p:nvSpPr>
              <p:cNvPr id="601" name="Oval 600">
                <a:extLst>
                  <a:ext uri="{FF2B5EF4-FFF2-40B4-BE49-F238E27FC236}">
                    <a16:creationId xmlns:a16="http://schemas.microsoft.com/office/drawing/2014/main" id="{AF2457F0-5A16-4714-BBA0-588443ED99DA}"/>
                  </a:ext>
                </a:extLst>
              </p:cNvPr>
              <p:cNvSpPr/>
              <p:nvPr/>
            </p:nvSpPr>
            <p:spPr>
              <a:xfrm>
                <a:off x="9873190" y="5479509"/>
                <a:ext cx="477565" cy="356139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02" name="Isosceles Triangle 601">
                <a:extLst>
                  <a:ext uri="{FF2B5EF4-FFF2-40B4-BE49-F238E27FC236}">
                    <a16:creationId xmlns:a16="http://schemas.microsoft.com/office/drawing/2014/main" id="{13F58278-CC53-4E20-AE6C-BFFB9C20DDFC}"/>
                  </a:ext>
                </a:extLst>
              </p:cNvPr>
              <p:cNvSpPr/>
              <p:nvPr/>
            </p:nvSpPr>
            <p:spPr>
              <a:xfrm>
                <a:off x="9871824" y="4017952"/>
                <a:ext cx="478940" cy="1618877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00" name="Oval 599">
              <a:extLst>
                <a:ext uri="{FF2B5EF4-FFF2-40B4-BE49-F238E27FC236}">
                  <a16:creationId xmlns:a16="http://schemas.microsoft.com/office/drawing/2014/main" id="{B20883EC-90E0-4CE7-B230-AB88E38D1F38}"/>
                </a:ext>
              </a:extLst>
            </p:cNvPr>
            <p:cNvSpPr/>
            <p:nvPr/>
          </p:nvSpPr>
          <p:spPr>
            <a:xfrm>
              <a:off x="11946724" y="9733109"/>
              <a:ext cx="3643731" cy="3643731"/>
            </a:xfrm>
            <a:prstGeom prst="ellipse">
              <a:avLst/>
            </a:prstGeom>
            <a:noFill/>
            <a:ln w="3175">
              <a:solidFill>
                <a:srgbClr val="FFFFFF">
                  <a:alpha val="117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2" name="TextBox 611">
            <a:extLst>
              <a:ext uri="{FF2B5EF4-FFF2-40B4-BE49-F238E27FC236}">
                <a16:creationId xmlns:a16="http://schemas.microsoft.com/office/drawing/2014/main" id="{0009085A-E996-405E-9855-85E2B79B41DF}"/>
              </a:ext>
            </a:extLst>
          </p:cNvPr>
          <p:cNvSpPr txBox="1"/>
          <p:nvPr/>
        </p:nvSpPr>
        <p:spPr>
          <a:xfrm>
            <a:off x="3651803" y="9989687"/>
            <a:ext cx="965352" cy="28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YEAR 1</a:t>
            </a:r>
          </a:p>
        </p:txBody>
      </p:sp>
      <p:sp>
        <p:nvSpPr>
          <p:cNvPr id="613" name="TextBox 612">
            <a:extLst>
              <a:ext uri="{FF2B5EF4-FFF2-40B4-BE49-F238E27FC236}">
                <a16:creationId xmlns:a16="http://schemas.microsoft.com/office/drawing/2014/main" id="{1A673A51-C434-4F0C-BF8A-82727FCCDAD2}"/>
              </a:ext>
            </a:extLst>
          </p:cNvPr>
          <p:cNvSpPr txBox="1"/>
          <p:nvPr/>
        </p:nvSpPr>
        <p:spPr>
          <a:xfrm>
            <a:off x="4882292" y="9989687"/>
            <a:ext cx="965352" cy="28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YEAR 2</a:t>
            </a:r>
          </a:p>
        </p:txBody>
      </p:sp>
      <p:sp>
        <p:nvSpPr>
          <p:cNvPr id="614" name="TextBox 613">
            <a:extLst>
              <a:ext uri="{FF2B5EF4-FFF2-40B4-BE49-F238E27FC236}">
                <a16:creationId xmlns:a16="http://schemas.microsoft.com/office/drawing/2014/main" id="{E348DF2D-4820-468C-BEA1-58D0BA0F479E}"/>
              </a:ext>
            </a:extLst>
          </p:cNvPr>
          <p:cNvSpPr txBox="1"/>
          <p:nvPr/>
        </p:nvSpPr>
        <p:spPr>
          <a:xfrm>
            <a:off x="6180513" y="9989687"/>
            <a:ext cx="965352" cy="28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5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YEAR 3</a:t>
            </a:r>
          </a:p>
        </p:txBody>
      </p:sp>
      <p:sp>
        <p:nvSpPr>
          <p:cNvPr id="615" name="TextBox 614">
            <a:extLst>
              <a:ext uri="{FF2B5EF4-FFF2-40B4-BE49-F238E27FC236}">
                <a16:creationId xmlns:a16="http://schemas.microsoft.com/office/drawing/2014/main" id="{771D194B-DC74-4AFE-A949-4FAE30DDED74}"/>
              </a:ext>
            </a:extLst>
          </p:cNvPr>
          <p:cNvSpPr txBox="1"/>
          <p:nvPr/>
        </p:nvSpPr>
        <p:spPr>
          <a:xfrm>
            <a:off x="7467447" y="9989687"/>
            <a:ext cx="965352" cy="28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5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YEAR 4</a:t>
            </a:r>
          </a:p>
        </p:txBody>
      </p:sp>
      <p:sp>
        <p:nvSpPr>
          <p:cNvPr id="616" name="TextBox 615">
            <a:extLst>
              <a:ext uri="{FF2B5EF4-FFF2-40B4-BE49-F238E27FC236}">
                <a16:creationId xmlns:a16="http://schemas.microsoft.com/office/drawing/2014/main" id="{AD85B36F-ED2F-4613-9D42-EAACF6A486AC}"/>
              </a:ext>
            </a:extLst>
          </p:cNvPr>
          <p:cNvSpPr txBox="1"/>
          <p:nvPr/>
        </p:nvSpPr>
        <p:spPr>
          <a:xfrm>
            <a:off x="8754381" y="9989687"/>
            <a:ext cx="965352" cy="28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5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YEAR 5</a:t>
            </a:r>
          </a:p>
        </p:txBody>
      </p:sp>
      <p:sp>
        <p:nvSpPr>
          <p:cNvPr id="991" name="Rectangle 990">
            <a:extLst>
              <a:ext uri="{FF2B5EF4-FFF2-40B4-BE49-F238E27FC236}">
                <a16:creationId xmlns:a16="http://schemas.microsoft.com/office/drawing/2014/main" id="{D9D71D3C-2A50-4327-98EC-22F304D3D621}"/>
              </a:ext>
            </a:extLst>
          </p:cNvPr>
          <p:cNvSpPr/>
          <p:nvPr/>
        </p:nvSpPr>
        <p:spPr>
          <a:xfrm>
            <a:off x="0" y="1481328"/>
            <a:ext cx="20104100" cy="9834372"/>
          </a:xfrm>
          <a:prstGeom prst="rect">
            <a:avLst/>
          </a:prstGeom>
          <a:solidFill>
            <a:srgbClr val="FFFFFF">
              <a:alpha val="8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1" name="Group 250">
            <a:extLst>
              <a:ext uri="{FF2B5EF4-FFF2-40B4-BE49-F238E27FC236}">
                <a16:creationId xmlns:a16="http://schemas.microsoft.com/office/drawing/2014/main" id="{17EF4584-9D4E-45DF-B65B-ED7E7724D160}"/>
              </a:ext>
            </a:extLst>
          </p:cNvPr>
          <p:cNvGrpSpPr/>
          <p:nvPr/>
        </p:nvGrpSpPr>
        <p:grpSpPr>
          <a:xfrm>
            <a:off x="4280447" y="2860093"/>
            <a:ext cx="11477303" cy="5902836"/>
            <a:chOff x="3626578" y="2046170"/>
            <a:chExt cx="11477303" cy="5902836"/>
          </a:xfrm>
        </p:grpSpPr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29BFC946-700F-49B6-AF23-35325F22107B}"/>
                </a:ext>
              </a:extLst>
            </p:cNvPr>
            <p:cNvSpPr/>
            <p:nvPr/>
          </p:nvSpPr>
          <p:spPr>
            <a:xfrm>
              <a:off x="3657208" y="2090222"/>
              <a:ext cx="11410320" cy="582841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A13720C2-BD3B-4594-8500-BAAB8863F9B5}"/>
                </a:ext>
              </a:extLst>
            </p:cNvPr>
            <p:cNvSpPr/>
            <p:nvPr/>
          </p:nvSpPr>
          <p:spPr>
            <a:xfrm rot="16200000">
              <a:off x="15012441" y="2046170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8B50C3F0-F318-437E-8037-2434202A41C3}"/>
                </a:ext>
              </a:extLst>
            </p:cNvPr>
            <p:cNvSpPr/>
            <p:nvPr/>
          </p:nvSpPr>
          <p:spPr>
            <a:xfrm rot="16200000">
              <a:off x="15012441" y="7857566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990DCA94-42A2-4D46-9B2D-C36F32BE4F1A}"/>
                </a:ext>
              </a:extLst>
            </p:cNvPr>
            <p:cNvSpPr/>
            <p:nvPr/>
          </p:nvSpPr>
          <p:spPr>
            <a:xfrm rot="10800000">
              <a:off x="3669487" y="2099329"/>
              <a:ext cx="750943" cy="58036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4BE0BFA9-B2ED-4A6B-9AE2-23099EEACE4A}"/>
                </a:ext>
              </a:extLst>
            </p:cNvPr>
            <p:cNvSpPr txBox="1"/>
            <p:nvPr/>
          </p:nvSpPr>
          <p:spPr>
            <a:xfrm>
              <a:off x="3813248" y="4377641"/>
              <a:ext cx="43954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–</a:t>
              </a:r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663AF74D-5E86-4229-BB7B-F58A27DF99E7}"/>
                </a:ext>
              </a:extLst>
            </p:cNvPr>
            <p:cNvSpPr/>
            <p:nvPr/>
          </p:nvSpPr>
          <p:spPr>
            <a:xfrm rot="16200000">
              <a:off x="3626578" y="2046170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7DDAE02F-AD2F-45D4-924B-41A1A9DE5EF5}"/>
                </a:ext>
              </a:extLst>
            </p:cNvPr>
            <p:cNvSpPr/>
            <p:nvPr/>
          </p:nvSpPr>
          <p:spPr>
            <a:xfrm rot="16200000">
              <a:off x="3626578" y="7857566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41" name="TextBox 240">
            <a:extLst>
              <a:ext uri="{FF2B5EF4-FFF2-40B4-BE49-F238E27FC236}">
                <a16:creationId xmlns:a16="http://schemas.microsoft.com/office/drawing/2014/main" id="{4F41320D-B464-4052-9FFC-FA48FBB01E5D}"/>
              </a:ext>
            </a:extLst>
          </p:cNvPr>
          <p:cNvSpPr txBox="1"/>
          <p:nvPr/>
        </p:nvSpPr>
        <p:spPr>
          <a:xfrm>
            <a:off x="5860894" y="3312475"/>
            <a:ext cx="40302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–</a:t>
            </a:r>
            <a:r>
              <a:rPr lang="en-US" sz="4800" dirty="0">
                <a:latin typeface="Trebuchet MS" panose="020B0603020202020204" pitchFamily="34" charset="0"/>
              </a:rPr>
              <a:t> </a:t>
            </a:r>
            <a:r>
              <a:rPr lang="en-US" sz="4400" spc="200" dirty="0">
                <a:solidFill>
                  <a:srgbClr val="515151"/>
                </a:solidFill>
                <a:latin typeface="Trebuchet MS" panose="020B0603020202020204" pitchFamily="34" charset="0"/>
              </a:rPr>
              <a:t>Large </a:t>
            </a:r>
            <a:r>
              <a:rPr lang="en-US" sz="4400" spc="200" dirty="0" err="1">
                <a:solidFill>
                  <a:srgbClr val="515151"/>
                </a:solidFill>
                <a:latin typeface="Trebuchet MS" panose="020B0603020202020204" pitchFamily="34" charset="0"/>
              </a:rPr>
              <a:t>CapEx</a:t>
            </a:r>
            <a:endParaRPr lang="en-US" sz="4400" spc="200" dirty="0">
              <a:solidFill>
                <a:srgbClr val="515151"/>
              </a:solidFill>
              <a:latin typeface="Trebuchet MS" panose="020B0603020202020204" pitchFamily="34" charset="0"/>
            </a:endParaRPr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054DEA78-4BE8-45FF-BACC-A2780F3E270B}"/>
              </a:ext>
            </a:extLst>
          </p:cNvPr>
          <p:cNvSpPr txBox="1"/>
          <p:nvPr/>
        </p:nvSpPr>
        <p:spPr>
          <a:xfrm>
            <a:off x="5860894" y="4538204"/>
            <a:ext cx="44486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–</a:t>
            </a:r>
            <a:r>
              <a:rPr lang="en-US" sz="4800" dirty="0">
                <a:latin typeface="Trebuchet MS" panose="020B0603020202020204" pitchFamily="34" charset="0"/>
              </a:rPr>
              <a:t> </a:t>
            </a:r>
            <a:r>
              <a:rPr lang="en-US" sz="4400" spc="200" dirty="0">
                <a:solidFill>
                  <a:srgbClr val="515151"/>
                </a:solidFill>
                <a:latin typeface="Trebuchet MS" panose="020B0603020202020204" pitchFamily="34" charset="0"/>
              </a:rPr>
              <a:t>Ongoing </a:t>
            </a:r>
            <a:r>
              <a:rPr lang="en-US" sz="4400" spc="200" dirty="0" err="1">
                <a:solidFill>
                  <a:srgbClr val="515151"/>
                </a:solidFill>
                <a:latin typeface="Trebuchet MS" panose="020B0603020202020204" pitchFamily="34" charset="0"/>
              </a:rPr>
              <a:t>OpEx</a:t>
            </a:r>
            <a:endParaRPr lang="en-US" sz="4400" spc="200" dirty="0">
              <a:solidFill>
                <a:srgbClr val="515151"/>
              </a:solidFill>
              <a:latin typeface="Trebuchet MS" panose="020B0603020202020204" pitchFamily="34" charset="0"/>
            </a:endParaRP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D7918602-EC20-4E84-822C-A66FBBACD965}"/>
              </a:ext>
            </a:extLst>
          </p:cNvPr>
          <p:cNvSpPr txBox="1"/>
          <p:nvPr/>
        </p:nvSpPr>
        <p:spPr>
          <a:xfrm>
            <a:off x="5860894" y="5763933"/>
            <a:ext cx="42643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–</a:t>
            </a:r>
            <a:r>
              <a:rPr lang="en-US" sz="4800" dirty="0">
                <a:latin typeface="Trebuchet MS" panose="020B0603020202020204" pitchFamily="34" charset="0"/>
              </a:rPr>
              <a:t> </a:t>
            </a:r>
            <a:r>
              <a:rPr lang="en-US" sz="4400" spc="200" dirty="0">
                <a:solidFill>
                  <a:srgbClr val="515151"/>
                </a:solidFill>
                <a:latin typeface="Trebuchet MS" panose="020B0603020202020204" pitchFamily="34" charset="0"/>
              </a:rPr>
              <a:t>Loss of Focus</a:t>
            </a:r>
          </a:p>
        </p:txBody>
      </p:sp>
      <p:sp>
        <p:nvSpPr>
          <p:cNvPr id="244" name="TextBox 243">
            <a:extLst>
              <a:ext uri="{FF2B5EF4-FFF2-40B4-BE49-F238E27FC236}">
                <a16:creationId xmlns:a16="http://schemas.microsoft.com/office/drawing/2014/main" id="{F8CE122B-14EA-4853-B18B-513C5C375FA4}"/>
              </a:ext>
            </a:extLst>
          </p:cNvPr>
          <p:cNvSpPr txBox="1"/>
          <p:nvPr/>
        </p:nvSpPr>
        <p:spPr>
          <a:xfrm>
            <a:off x="5860894" y="6989662"/>
            <a:ext cx="74959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>
                    <a:lumMod val="50000"/>
                  </a:schemeClr>
                </a:solidFill>
                <a:latin typeface="Trebuchet MS" panose="020B0603020202020204" pitchFamily="34" charset="0"/>
              </a:rPr>
              <a:t>–</a:t>
            </a:r>
            <a:r>
              <a:rPr lang="en-US" sz="4800" dirty="0">
                <a:latin typeface="Trebuchet MS" panose="020B0603020202020204" pitchFamily="34" charset="0"/>
              </a:rPr>
              <a:t> </a:t>
            </a:r>
            <a:r>
              <a:rPr lang="en-US" sz="4400" spc="200" dirty="0">
                <a:solidFill>
                  <a:srgbClr val="515151"/>
                </a:solidFill>
                <a:latin typeface="Trebuchet MS" panose="020B0603020202020204" pitchFamily="34" charset="0"/>
              </a:rPr>
              <a:t>Slowed Global Expansion</a:t>
            </a:r>
          </a:p>
        </p:txBody>
      </p:sp>
    </p:spTree>
    <p:extLst>
      <p:ext uri="{BB962C8B-B14F-4D97-AF65-F5344CB8AC3E}">
        <p14:creationId xmlns:p14="http://schemas.microsoft.com/office/powerpoint/2010/main" val="221739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9956E-6 4.20875E-6 L 0.31673 4.20875E-6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3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" dur="7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7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1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43200000">
                                      <p:cBhvr>
                                        <p:cTn id="14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6" dur="10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2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43200000">
                                      <p:cBhvr>
                                        <p:cTn id="18" dur="10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" grpId="0" animBg="1"/>
      <p:bldP spid="991" grpId="0" animBg="1"/>
      <p:bldP spid="241" grpId="0"/>
      <p:bldP spid="242" grpId="0"/>
      <p:bldP spid="243" grpId="0"/>
      <p:bldP spid="2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Rectangle 452">
            <a:extLst>
              <a:ext uri="{FF2B5EF4-FFF2-40B4-BE49-F238E27FC236}">
                <a16:creationId xmlns:a16="http://schemas.microsoft.com/office/drawing/2014/main" id="{CCD7ADCA-CA97-43A2-BE5D-2E926F0B95DB}"/>
              </a:ext>
            </a:extLst>
          </p:cNvPr>
          <p:cNvSpPr/>
          <p:nvPr/>
        </p:nvSpPr>
        <p:spPr>
          <a:xfrm rot="16200000">
            <a:off x="1341643" y="6438676"/>
            <a:ext cx="5754477" cy="182880"/>
          </a:xfrm>
          <a:prstGeom prst="rect">
            <a:avLst/>
          </a:prstGeom>
          <a:solidFill>
            <a:srgbClr val="92D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4" name="Rectangle 453">
            <a:extLst>
              <a:ext uri="{FF2B5EF4-FFF2-40B4-BE49-F238E27FC236}">
                <a16:creationId xmlns:a16="http://schemas.microsoft.com/office/drawing/2014/main" id="{039755EC-037A-455C-A796-DE40470EE31D}"/>
              </a:ext>
            </a:extLst>
          </p:cNvPr>
          <p:cNvSpPr/>
          <p:nvPr/>
        </p:nvSpPr>
        <p:spPr>
          <a:xfrm>
            <a:off x="4127577" y="4112590"/>
            <a:ext cx="182880" cy="1393054"/>
          </a:xfrm>
          <a:prstGeom prst="rect">
            <a:avLst/>
          </a:prstGeom>
          <a:gradFill flip="none" rotWithShape="1">
            <a:gsLst>
              <a:gs pos="50000">
                <a:schemeClr val="bg1"/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4" name="Oval 563">
            <a:extLst>
              <a:ext uri="{FF2B5EF4-FFF2-40B4-BE49-F238E27FC236}">
                <a16:creationId xmlns:a16="http://schemas.microsoft.com/office/drawing/2014/main" id="{481D8AF0-22CD-4D0D-8526-AE0A35F28EAD}"/>
              </a:ext>
            </a:extLst>
          </p:cNvPr>
          <p:cNvSpPr/>
          <p:nvPr/>
        </p:nvSpPr>
        <p:spPr>
          <a:xfrm>
            <a:off x="3002844" y="5608824"/>
            <a:ext cx="2442163" cy="2595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5" name="Group 444">
            <a:extLst>
              <a:ext uri="{FF2B5EF4-FFF2-40B4-BE49-F238E27FC236}">
                <a16:creationId xmlns:a16="http://schemas.microsoft.com/office/drawing/2014/main" id="{9632D19E-A78C-430F-ABA9-95EA1171D41D}"/>
              </a:ext>
            </a:extLst>
          </p:cNvPr>
          <p:cNvGrpSpPr/>
          <p:nvPr/>
        </p:nvGrpSpPr>
        <p:grpSpPr>
          <a:xfrm>
            <a:off x="2771415" y="5499726"/>
            <a:ext cx="2845979" cy="2845985"/>
            <a:chOff x="1499195" y="2395870"/>
            <a:chExt cx="2845979" cy="2845985"/>
          </a:xfrm>
        </p:grpSpPr>
        <p:sp>
          <p:nvSpPr>
            <p:cNvPr id="446" name="Oval 445">
              <a:extLst>
                <a:ext uri="{FF2B5EF4-FFF2-40B4-BE49-F238E27FC236}">
                  <a16:creationId xmlns:a16="http://schemas.microsoft.com/office/drawing/2014/main" id="{8D2370B7-C04F-4359-BA20-BDEFDFF124DF}"/>
                </a:ext>
              </a:extLst>
            </p:cNvPr>
            <p:cNvSpPr/>
            <p:nvPr/>
          </p:nvSpPr>
          <p:spPr>
            <a:xfrm>
              <a:off x="1555896" y="2445488"/>
              <a:ext cx="2743200" cy="27432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525252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en-US" sz="2600" b="1" spc="300">
                <a:solidFill>
                  <a:srgbClr val="525252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447" name="Oval 446">
              <a:extLst>
                <a:ext uri="{FF2B5EF4-FFF2-40B4-BE49-F238E27FC236}">
                  <a16:creationId xmlns:a16="http://schemas.microsoft.com/office/drawing/2014/main" id="{25B1F0A0-8B6D-4771-9F66-5BE6A09E2BC6}"/>
                </a:ext>
              </a:extLst>
            </p:cNvPr>
            <p:cNvSpPr/>
            <p:nvPr/>
          </p:nvSpPr>
          <p:spPr>
            <a:xfrm>
              <a:off x="2232836" y="2445488"/>
              <a:ext cx="1368057" cy="2743200"/>
            </a:xfrm>
            <a:prstGeom prst="ellipse">
              <a:avLst/>
            </a:prstGeom>
            <a:noFill/>
            <a:ln w="12700">
              <a:solidFill>
                <a:srgbClr val="525252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en-US" sz="2600" b="1" spc="300">
                <a:solidFill>
                  <a:srgbClr val="525252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448" name="Oval 447">
              <a:extLst>
                <a:ext uri="{FF2B5EF4-FFF2-40B4-BE49-F238E27FC236}">
                  <a16:creationId xmlns:a16="http://schemas.microsoft.com/office/drawing/2014/main" id="{98E80951-C61C-49E0-9244-300A2024FD92}"/>
                </a:ext>
              </a:extLst>
            </p:cNvPr>
            <p:cNvSpPr/>
            <p:nvPr/>
          </p:nvSpPr>
          <p:spPr>
            <a:xfrm>
              <a:off x="2870791" y="2395870"/>
              <a:ext cx="99237" cy="992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9" name="Oval 448">
              <a:extLst>
                <a:ext uri="{FF2B5EF4-FFF2-40B4-BE49-F238E27FC236}">
                  <a16:creationId xmlns:a16="http://schemas.microsoft.com/office/drawing/2014/main" id="{D53BBD49-2233-4C13-B096-B706AC24CBED}"/>
                </a:ext>
              </a:extLst>
            </p:cNvPr>
            <p:cNvSpPr/>
            <p:nvPr/>
          </p:nvSpPr>
          <p:spPr>
            <a:xfrm rot="5400000">
              <a:off x="2236382" y="2441945"/>
              <a:ext cx="1368057" cy="2743200"/>
            </a:xfrm>
            <a:prstGeom prst="ellipse">
              <a:avLst/>
            </a:prstGeom>
            <a:noFill/>
            <a:ln w="12700">
              <a:solidFill>
                <a:srgbClr val="525252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en-US" sz="2600" b="1" spc="300">
                <a:solidFill>
                  <a:srgbClr val="525252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450" name="Oval 449">
              <a:extLst>
                <a:ext uri="{FF2B5EF4-FFF2-40B4-BE49-F238E27FC236}">
                  <a16:creationId xmlns:a16="http://schemas.microsoft.com/office/drawing/2014/main" id="{A5B38C17-CAB7-4B5E-88CC-9DF432A02119}"/>
                </a:ext>
              </a:extLst>
            </p:cNvPr>
            <p:cNvSpPr/>
            <p:nvPr/>
          </p:nvSpPr>
          <p:spPr>
            <a:xfrm>
              <a:off x="2261192" y="4366437"/>
              <a:ext cx="99237" cy="992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1" name="Oval 450">
              <a:extLst>
                <a:ext uri="{FF2B5EF4-FFF2-40B4-BE49-F238E27FC236}">
                  <a16:creationId xmlns:a16="http://schemas.microsoft.com/office/drawing/2014/main" id="{8A343F7F-2EFC-493F-88C7-8A90D18B2797}"/>
                </a:ext>
              </a:extLst>
            </p:cNvPr>
            <p:cNvSpPr/>
            <p:nvPr/>
          </p:nvSpPr>
          <p:spPr>
            <a:xfrm>
              <a:off x="3466215" y="4366437"/>
              <a:ext cx="99237" cy="992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2" name="Oval 451">
              <a:extLst>
                <a:ext uri="{FF2B5EF4-FFF2-40B4-BE49-F238E27FC236}">
                  <a16:creationId xmlns:a16="http://schemas.microsoft.com/office/drawing/2014/main" id="{A22AF93B-D12D-4BB5-8896-AEDBCF5FD74A}"/>
                </a:ext>
              </a:extLst>
            </p:cNvPr>
            <p:cNvSpPr/>
            <p:nvPr/>
          </p:nvSpPr>
          <p:spPr>
            <a:xfrm>
              <a:off x="2254103" y="3154325"/>
              <a:ext cx="99237" cy="992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5" name="Oval 454">
              <a:extLst>
                <a:ext uri="{FF2B5EF4-FFF2-40B4-BE49-F238E27FC236}">
                  <a16:creationId xmlns:a16="http://schemas.microsoft.com/office/drawing/2014/main" id="{ECA044FC-2854-4C6D-91E0-7BFF2ABC3AF9}"/>
                </a:ext>
              </a:extLst>
            </p:cNvPr>
            <p:cNvSpPr/>
            <p:nvPr/>
          </p:nvSpPr>
          <p:spPr>
            <a:xfrm>
              <a:off x="3473303" y="3140148"/>
              <a:ext cx="99237" cy="992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56" name="Group 455">
              <a:extLst>
                <a:ext uri="{FF2B5EF4-FFF2-40B4-BE49-F238E27FC236}">
                  <a16:creationId xmlns:a16="http://schemas.microsoft.com/office/drawing/2014/main" id="{BD381269-C0CD-4110-B545-B61CDA07FD7D}"/>
                </a:ext>
              </a:extLst>
            </p:cNvPr>
            <p:cNvGrpSpPr/>
            <p:nvPr/>
          </p:nvGrpSpPr>
          <p:grpSpPr>
            <a:xfrm rot="5400000">
              <a:off x="2867250" y="2392327"/>
              <a:ext cx="99237" cy="2835348"/>
              <a:chOff x="3023191" y="2548270"/>
              <a:chExt cx="99237" cy="2835348"/>
            </a:xfrm>
          </p:grpSpPr>
          <p:sp>
            <p:nvSpPr>
              <p:cNvPr id="466" name="Oval 465">
                <a:extLst>
                  <a:ext uri="{FF2B5EF4-FFF2-40B4-BE49-F238E27FC236}">
                    <a16:creationId xmlns:a16="http://schemas.microsoft.com/office/drawing/2014/main" id="{3AF763D3-4A79-438D-9E48-2AA2B2B76C4C}"/>
                  </a:ext>
                </a:extLst>
              </p:cNvPr>
              <p:cNvSpPr/>
              <p:nvPr/>
            </p:nvSpPr>
            <p:spPr>
              <a:xfrm>
                <a:off x="3023191" y="2548270"/>
                <a:ext cx="99237" cy="9923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7" name="Oval 466">
                <a:extLst>
                  <a:ext uri="{FF2B5EF4-FFF2-40B4-BE49-F238E27FC236}">
                    <a16:creationId xmlns:a16="http://schemas.microsoft.com/office/drawing/2014/main" id="{3E70C120-A9C6-4BFE-9A19-3FEDC2FC2A6B}"/>
                  </a:ext>
                </a:extLst>
              </p:cNvPr>
              <p:cNvSpPr/>
              <p:nvPr/>
            </p:nvSpPr>
            <p:spPr>
              <a:xfrm>
                <a:off x="3023191" y="5284381"/>
                <a:ext cx="99237" cy="9923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7" name="Oval 456">
              <a:extLst>
                <a:ext uri="{FF2B5EF4-FFF2-40B4-BE49-F238E27FC236}">
                  <a16:creationId xmlns:a16="http://schemas.microsoft.com/office/drawing/2014/main" id="{DCF95868-1111-4573-BBE4-6150211B007A}"/>
                </a:ext>
              </a:extLst>
            </p:cNvPr>
            <p:cNvSpPr/>
            <p:nvPr/>
          </p:nvSpPr>
          <p:spPr>
            <a:xfrm rot="2700000">
              <a:off x="2239931" y="2438403"/>
              <a:ext cx="1368057" cy="2743200"/>
            </a:xfrm>
            <a:prstGeom prst="ellipse">
              <a:avLst/>
            </a:prstGeom>
            <a:noFill/>
            <a:ln w="12700">
              <a:solidFill>
                <a:srgbClr val="525252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en-US" sz="2600" b="1" spc="300">
                <a:solidFill>
                  <a:srgbClr val="525252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458" name="Oval 457">
              <a:extLst>
                <a:ext uri="{FF2B5EF4-FFF2-40B4-BE49-F238E27FC236}">
                  <a16:creationId xmlns:a16="http://schemas.microsoft.com/office/drawing/2014/main" id="{3DE9D16D-A908-44D3-9FE9-F167BE4E26E7}"/>
                </a:ext>
              </a:extLst>
            </p:cNvPr>
            <p:cNvSpPr/>
            <p:nvPr/>
          </p:nvSpPr>
          <p:spPr>
            <a:xfrm rot="8100000">
              <a:off x="2239927" y="2452585"/>
              <a:ext cx="1368057" cy="2743200"/>
            </a:xfrm>
            <a:prstGeom prst="ellipse">
              <a:avLst/>
            </a:prstGeom>
            <a:noFill/>
            <a:ln w="12700">
              <a:solidFill>
                <a:srgbClr val="525252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en-US" sz="2600" b="1" spc="300">
                <a:solidFill>
                  <a:srgbClr val="525252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459" name="Oval 458">
              <a:extLst>
                <a:ext uri="{FF2B5EF4-FFF2-40B4-BE49-F238E27FC236}">
                  <a16:creationId xmlns:a16="http://schemas.microsoft.com/office/drawing/2014/main" id="{6A7B94B9-DB27-466E-B61F-4F4988610260}"/>
                </a:ext>
              </a:extLst>
            </p:cNvPr>
            <p:cNvSpPr/>
            <p:nvPr/>
          </p:nvSpPr>
          <p:spPr>
            <a:xfrm>
              <a:off x="2870791" y="5131981"/>
              <a:ext cx="99237" cy="9923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525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0" name="Group 459">
              <a:extLst>
                <a:ext uri="{FF2B5EF4-FFF2-40B4-BE49-F238E27FC236}">
                  <a16:creationId xmlns:a16="http://schemas.microsoft.com/office/drawing/2014/main" id="{251BC70E-C3FB-43C1-AB5E-74723FCF5808}"/>
                </a:ext>
              </a:extLst>
            </p:cNvPr>
            <p:cNvGrpSpPr/>
            <p:nvPr/>
          </p:nvGrpSpPr>
          <p:grpSpPr>
            <a:xfrm rot="2700000">
              <a:off x="2877881" y="2395872"/>
              <a:ext cx="99237" cy="2835348"/>
              <a:chOff x="3023191" y="2548270"/>
              <a:chExt cx="99237" cy="2835348"/>
            </a:xfrm>
          </p:grpSpPr>
          <p:sp>
            <p:nvSpPr>
              <p:cNvPr id="464" name="Oval 463">
                <a:extLst>
                  <a:ext uri="{FF2B5EF4-FFF2-40B4-BE49-F238E27FC236}">
                    <a16:creationId xmlns:a16="http://schemas.microsoft.com/office/drawing/2014/main" id="{A42B32B9-60F2-4C0E-865D-3D47F403CF60}"/>
                  </a:ext>
                </a:extLst>
              </p:cNvPr>
              <p:cNvSpPr/>
              <p:nvPr/>
            </p:nvSpPr>
            <p:spPr>
              <a:xfrm>
                <a:off x="3023191" y="2548270"/>
                <a:ext cx="99237" cy="9923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5" name="Oval 464">
                <a:extLst>
                  <a:ext uri="{FF2B5EF4-FFF2-40B4-BE49-F238E27FC236}">
                    <a16:creationId xmlns:a16="http://schemas.microsoft.com/office/drawing/2014/main" id="{CD3A3029-5DC5-431B-9BFB-C17265B7D74A}"/>
                  </a:ext>
                </a:extLst>
              </p:cNvPr>
              <p:cNvSpPr/>
              <p:nvPr/>
            </p:nvSpPr>
            <p:spPr>
              <a:xfrm>
                <a:off x="3023191" y="5284381"/>
                <a:ext cx="99237" cy="9923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1" name="Group 460">
              <a:extLst>
                <a:ext uri="{FF2B5EF4-FFF2-40B4-BE49-F238E27FC236}">
                  <a16:creationId xmlns:a16="http://schemas.microsoft.com/office/drawing/2014/main" id="{08FC8300-413F-4402-A7C3-D760527B1FD8}"/>
                </a:ext>
              </a:extLst>
            </p:cNvPr>
            <p:cNvGrpSpPr/>
            <p:nvPr/>
          </p:nvGrpSpPr>
          <p:grpSpPr>
            <a:xfrm rot="8100000">
              <a:off x="2867249" y="2406507"/>
              <a:ext cx="99237" cy="2835348"/>
              <a:chOff x="3023191" y="2548270"/>
              <a:chExt cx="99237" cy="2835348"/>
            </a:xfrm>
          </p:grpSpPr>
          <p:sp>
            <p:nvSpPr>
              <p:cNvPr id="462" name="Oval 461">
                <a:extLst>
                  <a:ext uri="{FF2B5EF4-FFF2-40B4-BE49-F238E27FC236}">
                    <a16:creationId xmlns:a16="http://schemas.microsoft.com/office/drawing/2014/main" id="{38D63EEC-18B3-470A-AAE8-1E6554810160}"/>
                  </a:ext>
                </a:extLst>
              </p:cNvPr>
              <p:cNvSpPr/>
              <p:nvPr/>
            </p:nvSpPr>
            <p:spPr>
              <a:xfrm>
                <a:off x="3023191" y="2548270"/>
                <a:ext cx="99237" cy="9923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3" name="Oval 462">
                <a:extLst>
                  <a:ext uri="{FF2B5EF4-FFF2-40B4-BE49-F238E27FC236}">
                    <a16:creationId xmlns:a16="http://schemas.microsoft.com/office/drawing/2014/main" id="{6F118306-D5F9-4CA5-B23F-9C9EB3847A6F}"/>
                  </a:ext>
                </a:extLst>
              </p:cNvPr>
              <p:cNvSpPr/>
              <p:nvPr/>
            </p:nvSpPr>
            <p:spPr>
              <a:xfrm>
                <a:off x="3023191" y="5284381"/>
                <a:ext cx="99237" cy="9923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525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17" name="Rectangle 371">
            <a:extLst>
              <a:ext uri="{FF2B5EF4-FFF2-40B4-BE49-F238E27FC236}">
                <a16:creationId xmlns:a16="http://schemas.microsoft.com/office/drawing/2014/main" id="{756209D9-468E-489C-AADE-0B9410029234}"/>
              </a:ext>
            </a:extLst>
          </p:cNvPr>
          <p:cNvSpPr/>
          <p:nvPr/>
        </p:nvSpPr>
        <p:spPr>
          <a:xfrm rot="16200000">
            <a:off x="3749681" y="4285561"/>
            <a:ext cx="914402" cy="752824"/>
          </a:xfrm>
          <a:custGeom>
            <a:avLst/>
            <a:gdLst>
              <a:gd name="connsiteX0" fmla="*/ 0 w 901914"/>
              <a:gd name="connsiteY0" fmla="*/ 0 h 749356"/>
              <a:gd name="connsiteX1" fmla="*/ 901914 w 901914"/>
              <a:gd name="connsiteY1" fmla="*/ 0 h 749356"/>
              <a:gd name="connsiteX2" fmla="*/ 901914 w 901914"/>
              <a:gd name="connsiteY2" fmla="*/ 749356 h 749356"/>
              <a:gd name="connsiteX3" fmla="*/ 0 w 901914"/>
              <a:gd name="connsiteY3" fmla="*/ 749356 h 749356"/>
              <a:gd name="connsiteX4" fmla="*/ 0 w 901914"/>
              <a:gd name="connsiteY4" fmla="*/ 0 h 749356"/>
              <a:gd name="connsiteX0" fmla="*/ 0 w 901914"/>
              <a:gd name="connsiteY0" fmla="*/ 0 h 749356"/>
              <a:gd name="connsiteX1" fmla="*/ 697735 w 901914"/>
              <a:gd name="connsiteY1" fmla="*/ 209 h 749356"/>
              <a:gd name="connsiteX2" fmla="*/ 901914 w 901914"/>
              <a:gd name="connsiteY2" fmla="*/ 0 h 749356"/>
              <a:gd name="connsiteX3" fmla="*/ 901914 w 901914"/>
              <a:gd name="connsiteY3" fmla="*/ 749356 h 749356"/>
              <a:gd name="connsiteX4" fmla="*/ 0 w 901914"/>
              <a:gd name="connsiteY4" fmla="*/ 749356 h 749356"/>
              <a:gd name="connsiteX5" fmla="*/ 0 w 901914"/>
              <a:gd name="connsiteY5" fmla="*/ 0 h 749356"/>
              <a:gd name="connsiteX0" fmla="*/ 0 w 901914"/>
              <a:gd name="connsiteY0" fmla="*/ 3463 h 752819"/>
              <a:gd name="connsiteX1" fmla="*/ 220337 w 901914"/>
              <a:gd name="connsiteY1" fmla="*/ 0 h 752819"/>
              <a:gd name="connsiteX2" fmla="*/ 697735 w 901914"/>
              <a:gd name="connsiteY2" fmla="*/ 3672 h 752819"/>
              <a:gd name="connsiteX3" fmla="*/ 901914 w 901914"/>
              <a:gd name="connsiteY3" fmla="*/ 3463 h 752819"/>
              <a:gd name="connsiteX4" fmla="*/ 901914 w 901914"/>
              <a:gd name="connsiteY4" fmla="*/ 752819 h 752819"/>
              <a:gd name="connsiteX5" fmla="*/ 0 w 901914"/>
              <a:gd name="connsiteY5" fmla="*/ 752819 h 752819"/>
              <a:gd name="connsiteX6" fmla="*/ 0 w 901914"/>
              <a:gd name="connsiteY6" fmla="*/ 3463 h 752819"/>
              <a:gd name="connsiteX0" fmla="*/ 0 w 901914"/>
              <a:gd name="connsiteY0" fmla="*/ 3463 h 752819"/>
              <a:gd name="connsiteX1" fmla="*/ 220337 w 901914"/>
              <a:gd name="connsiteY1" fmla="*/ 0 h 752819"/>
              <a:gd name="connsiteX2" fmla="*/ 697735 w 901914"/>
              <a:gd name="connsiteY2" fmla="*/ 3672 h 752819"/>
              <a:gd name="connsiteX3" fmla="*/ 901914 w 901914"/>
              <a:gd name="connsiteY3" fmla="*/ 3463 h 752819"/>
              <a:gd name="connsiteX4" fmla="*/ 901914 w 901914"/>
              <a:gd name="connsiteY4" fmla="*/ 752819 h 752819"/>
              <a:gd name="connsiteX5" fmla="*/ 117513 w 901914"/>
              <a:gd name="connsiteY5" fmla="*/ 749148 h 752819"/>
              <a:gd name="connsiteX6" fmla="*/ 0 w 901914"/>
              <a:gd name="connsiteY6" fmla="*/ 752819 h 752819"/>
              <a:gd name="connsiteX7" fmla="*/ 0 w 901914"/>
              <a:gd name="connsiteY7" fmla="*/ 3463 h 752819"/>
              <a:gd name="connsiteX0" fmla="*/ 0 w 901914"/>
              <a:gd name="connsiteY0" fmla="*/ 3463 h 752820"/>
              <a:gd name="connsiteX1" fmla="*/ 220337 w 901914"/>
              <a:gd name="connsiteY1" fmla="*/ 0 h 752820"/>
              <a:gd name="connsiteX2" fmla="*/ 697735 w 901914"/>
              <a:gd name="connsiteY2" fmla="*/ 3672 h 752820"/>
              <a:gd name="connsiteX3" fmla="*/ 901914 w 901914"/>
              <a:gd name="connsiteY3" fmla="*/ 3463 h 752820"/>
              <a:gd name="connsiteX4" fmla="*/ 901914 w 901914"/>
              <a:gd name="connsiteY4" fmla="*/ 752819 h 752820"/>
              <a:gd name="connsiteX5" fmla="*/ 774853 w 901914"/>
              <a:gd name="connsiteY5" fmla="*/ 752820 h 752820"/>
              <a:gd name="connsiteX6" fmla="*/ 117513 w 901914"/>
              <a:gd name="connsiteY6" fmla="*/ 749148 h 752820"/>
              <a:gd name="connsiteX7" fmla="*/ 0 w 901914"/>
              <a:gd name="connsiteY7" fmla="*/ 752819 h 752820"/>
              <a:gd name="connsiteX8" fmla="*/ 0 w 901914"/>
              <a:gd name="connsiteY8" fmla="*/ 3463 h 752820"/>
              <a:gd name="connsiteX0" fmla="*/ 0 w 903383"/>
              <a:gd name="connsiteY0" fmla="*/ 3463 h 752820"/>
              <a:gd name="connsiteX1" fmla="*/ 220337 w 903383"/>
              <a:gd name="connsiteY1" fmla="*/ 0 h 752820"/>
              <a:gd name="connsiteX2" fmla="*/ 697735 w 903383"/>
              <a:gd name="connsiteY2" fmla="*/ 3672 h 752820"/>
              <a:gd name="connsiteX3" fmla="*/ 901914 w 903383"/>
              <a:gd name="connsiteY3" fmla="*/ 3463 h 752820"/>
              <a:gd name="connsiteX4" fmla="*/ 903383 w 903383"/>
              <a:gd name="connsiteY4" fmla="*/ 422313 h 752820"/>
              <a:gd name="connsiteX5" fmla="*/ 901914 w 903383"/>
              <a:gd name="connsiteY5" fmla="*/ 752819 h 752820"/>
              <a:gd name="connsiteX6" fmla="*/ 774853 w 903383"/>
              <a:gd name="connsiteY6" fmla="*/ 752820 h 752820"/>
              <a:gd name="connsiteX7" fmla="*/ 117513 w 903383"/>
              <a:gd name="connsiteY7" fmla="*/ 749148 h 752820"/>
              <a:gd name="connsiteX8" fmla="*/ 0 w 903383"/>
              <a:gd name="connsiteY8" fmla="*/ 752819 h 752820"/>
              <a:gd name="connsiteX9" fmla="*/ 0 w 903383"/>
              <a:gd name="connsiteY9" fmla="*/ 3463 h 752820"/>
              <a:gd name="connsiteX0" fmla="*/ 1 w 903384"/>
              <a:gd name="connsiteY0" fmla="*/ 3463 h 752820"/>
              <a:gd name="connsiteX1" fmla="*/ 220338 w 903384"/>
              <a:gd name="connsiteY1" fmla="*/ 0 h 752820"/>
              <a:gd name="connsiteX2" fmla="*/ 697736 w 903384"/>
              <a:gd name="connsiteY2" fmla="*/ 3672 h 752820"/>
              <a:gd name="connsiteX3" fmla="*/ 901915 w 903384"/>
              <a:gd name="connsiteY3" fmla="*/ 3463 h 752820"/>
              <a:gd name="connsiteX4" fmla="*/ 903384 w 903384"/>
              <a:gd name="connsiteY4" fmla="*/ 422313 h 752820"/>
              <a:gd name="connsiteX5" fmla="*/ 901915 w 903384"/>
              <a:gd name="connsiteY5" fmla="*/ 752819 h 752820"/>
              <a:gd name="connsiteX6" fmla="*/ 774854 w 903384"/>
              <a:gd name="connsiteY6" fmla="*/ 752820 h 752820"/>
              <a:gd name="connsiteX7" fmla="*/ 117514 w 903384"/>
              <a:gd name="connsiteY7" fmla="*/ 749148 h 752820"/>
              <a:gd name="connsiteX8" fmla="*/ 1 w 903384"/>
              <a:gd name="connsiteY8" fmla="*/ 752819 h 752820"/>
              <a:gd name="connsiteX9" fmla="*/ 0 w 903384"/>
              <a:gd name="connsiteY9" fmla="*/ 459037 h 752820"/>
              <a:gd name="connsiteX10" fmla="*/ 1 w 903384"/>
              <a:gd name="connsiteY10" fmla="*/ 3463 h 752820"/>
              <a:gd name="connsiteX0" fmla="*/ 0 w 903384"/>
              <a:gd name="connsiteY0" fmla="*/ 459037 h 752820"/>
              <a:gd name="connsiteX1" fmla="*/ 220338 w 903384"/>
              <a:gd name="connsiteY1" fmla="*/ 0 h 752820"/>
              <a:gd name="connsiteX2" fmla="*/ 697736 w 903384"/>
              <a:gd name="connsiteY2" fmla="*/ 3672 h 752820"/>
              <a:gd name="connsiteX3" fmla="*/ 901915 w 903384"/>
              <a:gd name="connsiteY3" fmla="*/ 3463 h 752820"/>
              <a:gd name="connsiteX4" fmla="*/ 903384 w 903384"/>
              <a:gd name="connsiteY4" fmla="*/ 422313 h 752820"/>
              <a:gd name="connsiteX5" fmla="*/ 901915 w 903384"/>
              <a:gd name="connsiteY5" fmla="*/ 752819 h 752820"/>
              <a:gd name="connsiteX6" fmla="*/ 774854 w 903384"/>
              <a:gd name="connsiteY6" fmla="*/ 752820 h 752820"/>
              <a:gd name="connsiteX7" fmla="*/ 117514 w 903384"/>
              <a:gd name="connsiteY7" fmla="*/ 749148 h 752820"/>
              <a:gd name="connsiteX8" fmla="*/ 1 w 903384"/>
              <a:gd name="connsiteY8" fmla="*/ 752819 h 752820"/>
              <a:gd name="connsiteX9" fmla="*/ 0 w 903384"/>
              <a:gd name="connsiteY9" fmla="*/ 459037 h 752820"/>
              <a:gd name="connsiteX0" fmla="*/ 0 w 903384"/>
              <a:gd name="connsiteY0" fmla="*/ 459037 h 752820"/>
              <a:gd name="connsiteX1" fmla="*/ 220338 w 903384"/>
              <a:gd name="connsiteY1" fmla="*/ 0 h 752820"/>
              <a:gd name="connsiteX2" fmla="*/ 697736 w 903384"/>
              <a:gd name="connsiteY2" fmla="*/ 3672 h 752820"/>
              <a:gd name="connsiteX3" fmla="*/ 901915 w 903384"/>
              <a:gd name="connsiteY3" fmla="*/ 3463 h 752820"/>
              <a:gd name="connsiteX4" fmla="*/ 903384 w 903384"/>
              <a:gd name="connsiteY4" fmla="*/ 422313 h 752820"/>
              <a:gd name="connsiteX5" fmla="*/ 901915 w 903384"/>
              <a:gd name="connsiteY5" fmla="*/ 752819 h 752820"/>
              <a:gd name="connsiteX6" fmla="*/ 774854 w 903384"/>
              <a:gd name="connsiteY6" fmla="*/ 752820 h 752820"/>
              <a:gd name="connsiteX7" fmla="*/ 117514 w 903384"/>
              <a:gd name="connsiteY7" fmla="*/ 749148 h 752820"/>
              <a:gd name="connsiteX8" fmla="*/ 0 w 903384"/>
              <a:gd name="connsiteY8" fmla="*/ 459037 h 752820"/>
              <a:gd name="connsiteX0" fmla="*/ 0 w 914401"/>
              <a:gd name="connsiteY0" fmla="*/ 411297 h 752820"/>
              <a:gd name="connsiteX1" fmla="*/ 231355 w 914401"/>
              <a:gd name="connsiteY1" fmla="*/ 0 h 752820"/>
              <a:gd name="connsiteX2" fmla="*/ 708753 w 914401"/>
              <a:gd name="connsiteY2" fmla="*/ 3672 h 752820"/>
              <a:gd name="connsiteX3" fmla="*/ 912932 w 914401"/>
              <a:gd name="connsiteY3" fmla="*/ 3463 h 752820"/>
              <a:gd name="connsiteX4" fmla="*/ 914401 w 914401"/>
              <a:gd name="connsiteY4" fmla="*/ 422313 h 752820"/>
              <a:gd name="connsiteX5" fmla="*/ 912932 w 914401"/>
              <a:gd name="connsiteY5" fmla="*/ 752819 h 752820"/>
              <a:gd name="connsiteX6" fmla="*/ 785871 w 914401"/>
              <a:gd name="connsiteY6" fmla="*/ 752820 h 752820"/>
              <a:gd name="connsiteX7" fmla="*/ 128531 w 914401"/>
              <a:gd name="connsiteY7" fmla="*/ 749148 h 752820"/>
              <a:gd name="connsiteX8" fmla="*/ 0 w 914401"/>
              <a:gd name="connsiteY8" fmla="*/ 411297 h 752820"/>
              <a:gd name="connsiteX0" fmla="*/ 0 w 914401"/>
              <a:gd name="connsiteY0" fmla="*/ 411297 h 752824"/>
              <a:gd name="connsiteX1" fmla="*/ 231355 w 914401"/>
              <a:gd name="connsiteY1" fmla="*/ 0 h 752824"/>
              <a:gd name="connsiteX2" fmla="*/ 708753 w 914401"/>
              <a:gd name="connsiteY2" fmla="*/ 3672 h 752824"/>
              <a:gd name="connsiteX3" fmla="*/ 912932 w 914401"/>
              <a:gd name="connsiteY3" fmla="*/ 3463 h 752824"/>
              <a:gd name="connsiteX4" fmla="*/ 914401 w 914401"/>
              <a:gd name="connsiteY4" fmla="*/ 422313 h 752824"/>
              <a:gd name="connsiteX5" fmla="*/ 912932 w 914401"/>
              <a:gd name="connsiteY5" fmla="*/ 752819 h 752824"/>
              <a:gd name="connsiteX6" fmla="*/ 785871 w 914401"/>
              <a:gd name="connsiteY6" fmla="*/ 752820 h 752824"/>
              <a:gd name="connsiteX7" fmla="*/ 209321 w 914401"/>
              <a:gd name="connsiteY7" fmla="*/ 752824 h 752824"/>
              <a:gd name="connsiteX8" fmla="*/ 0 w 914401"/>
              <a:gd name="connsiteY8" fmla="*/ 411297 h 752824"/>
              <a:gd name="connsiteX0" fmla="*/ 0 w 914402"/>
              <a:gd name="connsiteY0" fmla="*/ 400283 h 752824"/>
              <a:gd name="connsiteX1" fmla="*/ 231356 w 914402"/>
              <a:gd name="connsiteY1" fmla="*/ 0 h 752824"/>
              <a:gd name="connsiteX2" fmla="*/ 708754 w 914402"/>
              <a:gd name="connsiteY2" fmla="*/ 3672 h 752824"/>
              <a:gd name="connsiteX3" fmla="*/ 912933 w 914402"/>
              <a:gd name="connsiteY3" fmla="*/ 3463 h 752824"/>
              <a:gd name="connsiteX4" fmla="*/ 914402 w 914402"/>
              <a:gd name="connsiteY4" fmla="*/ 422313 h 752824"/>
              <a:gd name="connsiteX5" fmla="*/ 912933 w 914402"/>
              <a:gd name="connsiteY5" fmla="*/ 752819 h 752824"/>
              <a:gd name="connsiteX6" fmla="*/ 785872 w 914402"/>
              <a:gd name="connsiteY6" fmla="*/ 752820 h 752824"/>
              <a:gd name="connsiteX7" fmla="*/ 209322 w 914402"/>
              <a:gd name="connsiteY7" fmla="*/ 752824 h 752824"/>
              <a:gd name="connsiteX8" fmla="*/ 0 w 914402"/>
              <a:gd name="connsiteY8" fmla="*/ 400283 h 752824"/>
              <a:gd name="connsiteX0" fmla="*/ 0 w 914402"/>
              <a:gd name="connsiteY0" fmla="*/ 400283 h 752824"/>
              <a:gd name="connsiteX1" fmla="*/ 231356 w 914402"/>
              <a:gd name="connsiteY1" fmla="*/ 0 h 752824"/>
              <a:gd name="connsiteX2" fmla="*/ 708754 w 914402"/>
              <a:gd name="connsiteY2" fmla="*/ 3672 h 752824"/>
              <a:gd name="connsiteX3" fmla="*/ 912933 w 914402"/>
              <a:gd name="connsiteY3" fmla="*/ 3463 h 752824"/>
              <a:gd name="connsiteX4" fmla="*/ 914402 w 914402"/>
              <a:gd name="connsiteY4" fmla="*/ 422313 h 752824"/>
              <a:gd name="connsiteX5" fmla="*/ 912933 w 914402"/>
              <a:gd name="connsiteY5" fmla="*/ 752819 h 752824"/>
              <a:gd name="connsiteX6" fmla="*/ 785872 w 914402"/>
              <a:gd name="connsiteY6" fmla="*/ 752820 h 752824"/>
              <a:gd name="connsiteX7" fmla="*/ 209322 w 914402"/>
              <a:gd name="connsiteY7" fmla="*/ 752824 h 752824"/>
              <a:gd name="connsiteX8" fmla="*/ 0 w 914402"/>
              <a:gd name="connsiteY8" fmla="*/ 400283 h 752824"/>
              <a:gd name="connsiteX0" fmla="*/ 0 w 914402"/>
              <a:gd name="connsiteY0" fmla="*/ 400283 h 752824"/>
              <a:gd name="connsiteX1" fmla="*/ 231356 w 914402"/>
              <a:gd name="connsiteY1" fmla="*/ 0 h 752824"/>
              <a:gd name="connsiteX2" fmla="*/ 708754 w 914402"/>
              <a:gd name="connsiteY2" fmla="*/ 3672 h 752824"/>
              <a:gd name="connsiteX3" fmla="*/ 912933 w 914402"/>
              <a:gd name="connsiteY3" fmla="*/ 3463 h 752824"/>
              <a:gd name="connsiteX4" fmla="*/ 914402 w 914402"/>
              <a:gd name="connsiteY4" fmla="*/ 422313 h 752824"/>
              <a:gd name="connsiteX5" fmla="*/ 912933 w 914402"/>
              <a:gd name="connsiteY5" fmla="*/ 752819 h 752824"/>
              <a:gd name="connsiteX6" fmla="*/ 785872 w 914402"/>
              <a:gd name="connsiteY6" fmla="*/ 752820 h 752824"/>
              <a:gd name="connsiteX7" fmla="*/ 209322 w 914402"/>
              <a:gd name="connsiteY7" fmla="*/ 752824 h 752824"/>
              <a:gd name="connsiteX8" fmla="*/ 0 w 914402"/>
              <a:gd name="connsiteY8" fmla="*/ 400283 h 752824"/>
              <a:gd name="connsiteX0" fmla="*/ 0 w 914402"/>
              <a:gd name="connsiteY0" fmla="*/ 400283 h 752824"/>
              <a:gd name="connsiteX1" fmla="*/ 231356 w 914402"/>
              <a:gd name="connsiteY1" fmla="*/ 0 h 752824"/>
              <a:gd name="connsiteX2" fmla="*/ 708754 w 914402"/>
              <a:gd name="connsiteY2" fmla="*/ 3672 h 752824"/>
              <a:gd name="connsiteX3" fmla="*/ 912933 w 914402"/>
              <a:gd name="connsiteY3" fmla="*/ 3463 h 752824"/>
              <a:gd name="connsiteX4" fmla="*/ 914402 w 914402"/>
              <a:gd name="connsiteY4" fmla="*/ 422313 h 752824"/>
              <a:gd name="connsiteX5" fmla="*/ 785872 w 914402"/>
              <a:gd name="connsiteY5" fmla="*/ 752820 h 752824"/>
              <a:gd name="connsiteX6" fmla="*/ 209322 w 914402"/>
              <a:gd name="connsiteY6" fmla="*/ 752824 h 752824"/>
              <a:gd name="connsiteX7" fmla="*/ 0 w 914402"/>
              <a:gd name="connsiteY7" fmla="*/ 400283 h 752824"/>
              <a:gd name="connsiteX0" fmla="*/ 0 w 914402"/>
              <a:gd name="connsiteY0" fmla="*/ 400283 h 752824"/>
              <a:gd name="connsiteX1" fmla="*/ 231356 w 914402"/>
              <a:gd name="connsiteY1" fmla="*/ 0 h 752824"/>
              <a:gd name="connsiteX2" fmla="*/ 708754 w 914402"/>
              <a:gd name="connsiteY2" fmla="*/ 3672 h 752824"/>
              <a:gd name="connsiteX3" fmla="*/ 914402 w 914402"/>
              <a:gd name="connsiteY3" fmla="*/ 422313 h 752824"/>
              <a:gd name="connsiteX4" fmla="*/ 785872 w 914402"/>
              <a:gd name="connsiteY4" fmla="*/ 752820 h 752824"/>
              <a:gd name="connsiteX5" fmla="*/ 209322 w 914402"/>
              <a:gd name="connsiteY5" fmla="*/ 752824 h 752824"/>
              <a:gd name="connsiteX6" fmla="*/ 0 w 914402"/>
              <a:gd name="connsiteY6" fmla="*/ 400283 h 752824"/>
              <a:gd name="connsiteX0" fmla="*/ 0 w 914402"/>
              <a:gd name="connsiteY0" fmla="*/ 400283 h 752824"/>
              <a:gd name="connsiteX1" fmla="*/ 231356 w 914402"/>
              <a:gd name="connsiteY1" fmla="*/ 0 h 752824"/>
              <a:gd name="connsiteX2" fmla="*/ 708754 w 914402"/>
              <a:gd name="connsiteY2" fmla="*/ 3672 h 752824"/>
              <a:gd name="connsiteX3" fmla="*/ 914402 w 914402"/>
              <a:gd name="connsiteY3" fmla="*/ 392935 h 752824"/>
              <a:gd name="connsiteX4" fmla="*/ 785872 w 914402"/>
              <a:gd name="connsiteY4" fmla="*/ 752820 h 752824"/>
              <a:gd name="connsiteX5" fmla="*/ 209322 w 914402"/>
              <a:gd name="connsiteY5" fmla="*/ 752824 h 752824"/>
              <a:gd name="connsiteX6" fmla="*/ 0 w 914402"/>
              <a:gd name="connsiteY6" fmla="*/ 400283 h 752824"/>
              <a:gd name="connsiteX0" fmla="*/ 0 w 914402"/>
              <a:gd name="connsiteY0" fmla="*/ 400283 h 752824"/>
              <a:gd name="connsiteX1" fmla="*/ 231356 w 914402"/>
              <a:gd name="connsiteY1" fmla="*/ 0 h 752824"/>
              <a:gd name="connsiteX2" fmla="*/ 708754 w 914402"/>
              <a:gd name="connsiteY2" fmla="*/ 3672 h 752824"/>
              <a:gd name="connsiteX3" fmla="*/ 914402 w 914402"/>
              <a:gd name="connsiteY3" fmla="*/ 392935 h 752824"/>
              <a:gd name="connsiteX4" fmla="*/ 785872 w 914402"/>
              <a:gd name="connsiteY4" fmla="*/ 752820 h 752824"/>
              <a:gd name="connsiteX5" fmla="*/ 209322 w 914402"/>
              <a:gd name="connsiteY5" fmla="*/ 752824 h 752824"/>
              <a:gd name="connsiteX6" fmla="*/ 0 w 914402"/>
              <a:gd name="connsiteY6" fmla="*/ 400283 h 752824"/>
              <a:gd name="connsiteX0" fmla="*/ 0 w 914402"/>
              <a:gd name="connsiteY0" fmla="*/ 400283 h 752824"/>
              <a:gd name="connsiteX1" fmla="*/ 231356 w 914402"/>
              <a:gd name="connsiteY1" fmla="*/ 0 h 752824"/>
              <a:gd name="connsiteX2" fmla="*/ 708754 w 914402"/>
              <a:gd name="connsiteY2" fmla="*/ 3672 h 752824"/>
              <a:gd name="connsiteX3" fmla="*/ 914402 w 914402"/>
              <a:gd name="connsiteY3" fmla="*/ 392935 h 752824"/>
              <a:gd name="connsiteX4" fmla="*/ 708754 w 914402"/>
              <a:gd name="connsiteY4" fmla="*/ 752820 h 752824"/>
              <a:gd name="connsiteX5" fmla="*/ 209322 w 914402"/>
              <a:gd name="connsiteY5" fmla="*/ 752824 h 752824"/>
              <a:gd name="connsiteX6" fmla="*/ 0 w 914402"/>
              <a:gd name="connsiteY6" fmla="*/ 400283 h 752824"/>
              <a:gd name="connsiteX0" fmla="*/ 0 w 914402"/>
              <a:gd name="connsiteY0" fmla="*/ 400283 h 752824"/>
              <a:gd name="connsiteX1" fmla="*/ 231356 w 914402"/>
              <a:gd name="connsiteY1" fmla="*/ 0 h 752824"/>
              <a:gd name="connsiteX2" fmla="*/ 708754 w 914402"/>
              <a:gd name="connsiteY2" fmla="*/ 3672 h 752824"/>
              <a:gd name="connsiteX3" fmla="*/ 914402 w 914402"/>
              <a:gd name="connsiteY3" fmla="*/ 392935 h 752824"/>
              <a:gd name="connsiteX4" fmla="*/ 708754 w 914402"/>
              <a:gd name="connsiteY4" fmla="*/ 752820 h 752824"/>
              <a:gd name="connsiteX5" fmla="*/ 209322 w 914402"/>
              <a:gd name="connsiteY5" fmla="*/ 752824 h 752824"/>
              <a:gd name="connsiteX6" fmla="*/ 0 w 914402"/>
              <a:gd name="connsiteY6" fmla="*/ 400283 h 752824"/>
              <a:gd name="connsiteX0" fmla="*/ 0 w 914402"/>
              <a:gd name="connsiteY0" fmla="*/ 400283 h 752824"/>
              <a:gd name="connsiteX1" fmla="*/ 231356 w 914402"/>
              <a:gd name="connsiteY1" fmla="*/ 0 h 752824"/>
              <a:gd name="connsiteX2" fmla="*/ 708754 w 914402"/>
              <a:gd name="connsiteY2" fmla="*/ 3672 h 752824"/>
              <a:gd name="connsiteX3" fmla="*/ 914402 w 914402"/>
              <a:gd name="connsiteY3" fmla="*/ 392935 h 752824"/>
              <a:gd name="connsiteX4" fmla="*/ 708754 w 914402"/>
              <a:gd name="connsiteY4" fmla="*/ 752820 h 752824"/>
              <a:gd name="connsiteX5" fmla="*/ 209322 w 914402"/>
              <a:gd name="connsiteY5" fmla="*/ 752824 h 752824"/>
              <a:gd name="connsiteX6" fmla="*/ 0 w 914402"/>
              <a:gd name="connsiteY6" fmla="*/ 400283 h 75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2" h="752824">
                <a:moveTo>
                  <a:pt x="0" y="400283"/>
                </a:moveTo>
                <a:cubicBezTo>
                  <a:pt x="11017" y="212384"/>
                  <a:pt x="115067" y="75894"/>
                  <a:pt x="231356" y="0"/>
                </a:cubicBezTo>
                <a:lnTo>
                  <a:pt x="708754" y="3672"/>
                </a:lnTo>
                <a:cubicBezTo>
                  <a:pt x="751597" y="56308"/>
                  <a:pt x="886248" y="64877"/>
                  <a:pt x="914402" y="392935"/>
                </a:cubicBezTo>
                <a:cubicBezTo>
                  <a:pt x="893225" y="517828"/>
                  <a:pt x="826267" y="697735"/>
                  <a:pt x="708754" y="752820"/>
                </a:cubicBezTo>
                <a:lnTo>
                  <a:pt x="209322" y="752824"/>
                </a:lnTo>
                <a:cubicBezTo>
                  <a:pt x="128531" y="664688"/>
                  <a:pt x="84463" y="730789"/>
                  <a:pt x="0" y="400283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5" name="Freeform: Shape 724">
            <a:extLst>
              <a:ext uri="{FF2B5EF4-FFF2-40B4-BE49-F238E27FC236}">
                <a16:creationId xmlns:a16="http://schemas.microsoft.com/office/drawing/2014/main" id="{57968D2A-7C3A-488D-9763-AC874602A72E}"/>
              </a:ext>
            </a:extLst>
          </p:cNvPr>
          <p:cNvSpPr/>
          <p:nvPr/>
        </p:nvSpPr>
        <p:spPr>
          <a:xfrm>
            <a:off x="4306447" y="4107873"/>
            <a:ext cx="462959" cy="1094509"/>
          </a:xfrm>
          <a:custGeom>
            <a:avLst/>
            <a:gdLst>
              <a:gd name="connsiteX0" fmla="*/ 5824 w 564947"/>
              <a:gd name="connsiteY0" fmla="*/ 0 h 1118247"/>
              <a:gd name="connsiteX1" fmla="*/ 203847 w 564947"/>
              <a:gd name="connsiteY1" fmla="*/ 110660 h 1118247"/>
              <a:gd name="connsiteX2" fmla="*/ 349452 w 564947"/>
              <a:gd name="connsiteY2" fmla="*/ 221319 h 1118247"/>
              <a:gd name="connsiteX3" fmla="*/ 471760 w 564947"/>
              <a:gd name="connsiteY3" fmla="*/ 378573 h 1118247"/>
              <a:gd name="connsiteX4" fmla="*/ 524178 w 564947"/>
              <a:gd name="connsiteY4" fmla="*/ 495057 h 1118247"/>
              <a:gd name="connsiteX5" fmla="*/ 530002 w 564947"/>
              <a:gd name="connsiteY5" fmla="*/ 518354 h 1118247"/>
              <a:gd name="connsiteX6" fmla="*/ 564947 w 564947"/>
              <a:gd name="connsiteY6" fmla="*/ 716377 h 1118247"/>
              <a:gd name="connsiteX7" fmla="*/ 489233 w 564947"/>
              <a:gd name="connsiteY7" fmla="*/ 995939 h 1118247"/>
              <a:gd name="connsiteX8" fmla="*/ 442639 w 564947"/>
              <a:gd name="connsiteY8" fmla="*/ 1048356 h 1118247"/>
              <a:gd name="connsiteX9" fmla="*/ 355276 w 564947"/>
              <a:gd name="connsiteY9" fmla="*/ 1118247 h 1118247"/>
              <a:gd name="connsiteX10" fmla="*/ 122308 w 564947"/>
              <a:gd name="connsiteY10" fmla="*/ 1112423 h 1118247"/>
              <a:gd name="connsiteX11" fmla="*/ 104835 w 564947"/>
              <a:gd name="connsiteY11" fmla="*/ 1106598 h 1118247"/>
              <a:gd name="connsiteX12" fmla="*/ 64066 w 564947"/>
              <a:gd name="connsiteY12" fmla="*/ 1094950 h 1118247"/>
              <a:gd name="connsiteX13" fmla="*/ 40769 w 564947"/>
              <a:gd name="connsiteY13" fmla="*/ 1083302 h 1118247"/>
              <a:gd name="connsiteX14" fmla="*/ 0 w 564947"/>
              <a:gd name="connsiteY14" fmla="*/ 1071653 h 1118247"/>
              <a:gd name="connsiteX0" fmla="*/ 5824 w 532011"/>
              <a:gd name="connsiteY0" fmla="*/ 0 h 1118247"/>
              <a:gd name="connsiteX1" fmla="*/ 203847 w 532011"/>
              <a:gd name="connsiteY1" fmla="*/ 110660 h 1118247"/>
              <a:gd name="connsiteX2" fmla="*/ 349452 w 532011"/>
              <a:gd name="connsiteY2" fmla="*/ 221319 h 1118247"/>
              <a:gd name="connsiteX3" fmla="*/ 471760 w 532011"/>
              <a:gd name="connsiteY3" fmla="*/ 378573 h 1118247"/>
              <a:gd name="connsiteX4" fmla="*/ 524178 w 532011"/>
              <a:gd name="connsiteY4" fmla="*/ 495057 h 1118247"/>
              <a:gd name="connsiteX5" fmla="*/ 530002 w 532011"/>
              <a:gd name="connsiteY5" fmla="*/ 518354 h 1118247"/>
              <a:gd name="connsiteX6" fmla="*/ 489233 w 532011"/>
              <a:gd name="connsiteY6" fmla="*/ 995939 h 1118247"/>
              <a:gd name="connsiteX7" fmla="*/ 442639 w 532011"/>
              <a:gd name="connsiteY7" fmla="*/ 1048356 h 1118247"/>
              <a:gd name="connsiteX8" fmla="*/ 355276 w 532011"/>
              <a:gd name="connsiteY8" fmla="*/ 1118247 h 1118247"/>
              <a:gd name="connsiteX9" fmla="*/ 122308 w 532011"/>
              <a:gd name="connsiteY9" fmla="*/ 1112423 h 1118247"/>
              <a:gd name="connsiteX10" fmla="*/ 104835 w 532011"/>
              <a:gd name="connsiteY10" fmla="*/ 1106598 h 1118247"/>
              <a:gd name="connsiteX11" fmla="*/ 64066 w 532011"/>
              <a:gd name="connsiteY11" fmla="*/ 1094950 h 1118247"/>
              <a:gd name="connsiteX12" fmla="*/ 40769 w 532011"/>
              <a:gd name="connsiteY12" fmla="*/ 1083302 h 1118247"/>
              <a:gd name="connsiteX13" fmla="*/ 0 w 532011"/>
              <a:gd name="connsiteY13" fmla="*/ 1071653 h 1118247"/>
              <a:gd name="connsiteX0" fmla="*/ 5824 w 524418"/>
              <a:gd name="connsiteY0" fmla="*/ 0 h 1118247"/>
              <a:gd name="connsiteX1" fmla="*/ 203847 w 524418"/>
              <a:gd name="connsiteY1" fmla="*/ 110660 h 1118247"/>
              <a:gd name="connsiteX2" fmla="*/ 349452 w 524418"/>
              <a:gd name="connsiteY2" fmla="*/ 221319 h 1118247"/>
              <a:gd name="connsiteX3" fmla="*/ 471760 w 524418"/>
              <a:gd name="connsiteY3" fmla="*/ 378573 h 1118247"/>
              <a:gd name="connsiteX4" fmla="*/ 524178 w 524418"/>
              <a:gd name="connsiteY4" fmla="*/ 495057 h 1118247"/>
              <a:gd name="connsiteX5" fmla="*/ 489233 w 524418"/>
              <a:gd name="connsiteY5" fmla="*/ 995939 h 1118247"/>
              <a:gd name="connsiteX6" fmla="*/ 442639 w 524418"/>
              <a:gd name="connsiteY6" fmla="*/ 1048356 h 1118247"/>
              <a:gd name="connsiteX7" fmla="*/ 355276 w 524418"/>
              <a:gd name="connsiteY7" fmla="*/ 1118247 h 1118247"/>
              <a:gd name="connsiteX8" fmla="*/ 122308 w 524418"/>
              <a:gd name="connsiteY8" fmla="*/ 1112423 h 1118247"/>
              <a:gd name="connsiteX9" fmla="*/ 104835 w 524418"/>
              <a:gd name="connsiteY9" fmla="*/ 1106598 h 1118247"/>
              <a:gd name="connsiteX10" fmla="*/ 64066 w 524418"/>
              <a:gd name="connsiteY10" fmla="*/ 1094950 h 1118247"/>
              <a:gd name="connsiteX11" fmla="*/ 40769 w 524418"/>
              <a:gd name="connsiteY11" fmla="*/ 1083302 h 1118247"/>
              <a:gd name="connsiteX12" fmla="*/ 0 w 524418"/>
              <a:gd name="connsiteY12" fmla="*/ 1071653 h 1118247"/>
              <a:gd name="connsiteX0" fmla="*/ 5824 w 492036"/>
              <a:gd name="connsiteY0" fmla="*/ 0 h 1118247"/>
              <a:gd name="connsiteX1" fmla="*/ 203847 w 492036"/>
              <a:gd name="connsiteY1" fmla="*/ 110660 h 1118247"/>
              <a:gd name="connsiteX2" fmla="*/ 349452 w 492036"/>
              <a:gd name="connsiteY2" fmla="*/ 221319 h 1118247"/>
              <a:gd name="connsiteX3" fmla="*/ 471760 w 492036"/>
              <a:gd name="connsiteY3" fmla="*/ 378573 h 1118247"/>
              <a:gd name="connsiteX4" fmla="*/ 489233 w 492036"/>
              <a:gd name="connsiteY4" fmla="*/ 995939 h 1118247"/>
              <a:gd name="connsiteX5" fmla="*/ 442639 w 492036"/>
              <a:gd name="connsiteY5" fmla="*/ 1048356 h 1118247"/>
              <a:gd name="connsiteX6" fmla="*/ 355276 w 492036"/>
              <a:gd name="connsiteY6" fmla="*/ 1118247 h 1118247"/>
              <a:gd name="connsiteX7" fmla="*/ 122308 w 492036"/>
              <a:gd name="connsiteY7" fmla="*/ 1112423 h 1118247"/>
              <a:gd name="connsiteX8" fmla="*/ 104835 w 492036"/>
              <a:gd name="connsiteY8" fmla="*/ 1106598 h 1118247"/>
              <a:gd name="connsiteX9" fmla="*/ 64066 w 492036"/>
              <a:gd name="connsiteY9" fmla="*/ 1094950 h 1118247"/>
              <a:gd name="connsiteX10" fmla="*/ 40769 w 492036"/>
              <a:gd name="connsiteY10" fmla="*/ 1083302 h 1118247"/>
              <a:gd name="connsiteX11" fmla="*/ 0 w 492036"/>
              <a:gd name="connsiteY11" fmla="*/ 1071653 h 1118247"/>
              <a:gd name="connsiteX0" fmla="*/ 5824 w 492448"/>
              <a:gd name="connsiteY0" fmla="*/ 0 h 1118247"/>
              <a:gd name="connsiteX1" fmla="*/ 203847 w 492448"/>
              <a:gd name="connsiteY1" fmla="*/ 110660 h 1118247"/>
              <a:gd name="connsiteX2" fmla="*/ 349452 w 492448"/>
              <a:gd name="connsiteY2" fmla="*/ 221319 h 1118247"/>
              <a:gd name="connsiteX3" fmla="*/ 489233 w 492448"/>
              <a:gd name="connsiteY3" fmla="*/ 995939 h 1118247"/>
              <a:gd name="connsiteX4" fmla="*/ 442639 w 492448"/>
              <a:gd name="connsiteY4" fmla="*/ 1048356 h 1118247"/>
              <a:gd name="connsiteX5" fmla="*/ 355276 w 492448"/>
              <a:gd name="connsiteY5" fmla="*/ 1118247 h 1118247"/>
              <a:gd name="connsiteX6" fmla="*/ 122308 w 492448"/>
              <a:gd name="connsiteY6" fmla="*/ 1112423 h 1118247"/>
              <a:gd name="connsiteX7" fmla="*/ 104835 w 492448"/>
              <a:gd name="connsiteY7" fmla="*/ 1106598 h 1118247"/>
              <a:gd name="connsiteX8" fmla="*/ 64066 w 492448"/>
              <a:gd name="connsiteY8" fmla="*/ 1094950 h 1118247"/>
              <a:gd name="connsiteX9" fmla="*/ 40769 w 492448"/>
              <a:gd name="connsiteY9" fmla="*/ 1083302 h 1118247"/>
              <a:gd name="connsiteX10" fmla="*/ 0 w 492448"/>
              <a:gd name="connsiteY10" fmla="*/ 1071653 h 1118247"/>
              <a:gd name="connsiteX0" fmla="*/ 5824 w 442646"/>
              <a:gd name="connsiteY0" fmla="*/ 0 h 1139417"/>
              <a:gd name="connsiteX1" fmla="*/ 203847 w 442646"/>
              <a:gd name="connsiteY1" fmla="*/ 110660 h 1139417"/>
              <a:gd name="connsiteX2" fmla="*/ 349452 w 442646"/>
              <a:gd name="connsiteY2" fmla="*/ 221319 h 1139417"/>
              <a:gd name="connsiteX3" fmla="*/ 442639 w 442646"/>
              <a:gd name="connsiteY3" fmla="*/ 1048356 h 1139417"/>
              <a:gd name="connsiteX4" fmla="*/ 355276 w 442646"/>
              <a:gd name="connsiteY4" fmla="*/ 1118247 h 1139417"/>
              <a:gd name="connsiteX5" fmla="*/ 122308 w 442646"/>
              <a:gd name="connsiteY5" fmla="*/ 1112423 h 1139417"/>
              <a:gd name="connsiteX6" fmla="*/ 104835 w 442646"/>
              <a:gd name="connsiteY6" fmla="*/ 1106598 h 1139417"/>
              <a:gd name="connsiteX7" fmla="*/ 64066 w 442646"/>
              <a:gd name="connsiteY7" fmla="*/ 1094950 h 1139417"/>
              <a:gd name="connsiteX8" fmla="*/ 40769 w 442646"/>
              <a:gd name="connsiteY8" fmla="*/ 1083302 h 1139417"/>
              <a:gd name="connsiteX9" fmla="*/ 0 w 442646"/>
              <a:gd name="connsiteY9" fmla="*/ 1071653 h 1139417"/>
              <a:gd name="connsiteX0" fmla="*/ 5824 w 376859"/>
              <a:gd name="connsiteY0" fmla="*/ 0 h 1183556"/>
              <a:gd name="connsiteX1" fmla="*/ 203847 w 376859"/>
              <a:gd name="connsiteY1" fmla="*/ 110660 h 1183556"/>
              <a:gd name="connsiteX2" fmla="*/ 349452 w 376859"/>
              <a:gd name="connsiteY2" fmla="*/ 221319 h 1183556"/>
              <a:gd name="connsiteX3" fmla="*/ 355276 w 376859"/>
              <a:gd name="connsiteY3" fmla="*/ 1118247 h 1183556"/>
              <a:gd name="connsiteX4" fmla="*/ 122308 w 376859"/>
              <a:gd name="connsiteY4" fmla="*/ 1112423 h 1183556"/>
              <a:gd name="connsiteX5" fmla="*/ 104835 w 376859"/>
              <a:gd name="connsiteY5" fmla="*/ 1106598 h 1183556"/>
              <a:gd name="connsiteX6" fmla="*/ 64066 w 376859"/>
              <a:gd name="connsiteY6" fmla="*/ 1094950 h 1183556"/>
              <a:gd name="connsiteX7" fmla="*/ 40769 w 376859"/>
              <a:gd name="connsiteY7" fmla="*/ 1083302 h 1183556"/>
              <a:gd name="connsiteX8" fmla="*/ 0 w 376859"/>
              <a:gd name="connsiteY8" fmla="*/ 1071653 h 1183556"/>
              <a:gd name="connsiteX0" fmla="*/ 5824 w 350709"/>
              <a:gd name="connsiteY0" fmla="*/ 0 h 1176884"/>
              <a:gd name="connsiteX1" fmla="*/ 203847 w 350709"/>
              <a:gd name="connsiteY1" fmla="*/ 110660 h 1176884"/>
              <a:gd name="connsiteX2" fmla="*/ 349452 w 350709"/>
              <a:gd name="connsiteY2" fmla="*/ 221319 h 1176884"/>
              <a:gd name="connsiteX3" fmla="*/ 122308 w 350709"/>
              <a:gd name="connsiteY3" fmla="*/ 1112423 h 1176884"/>
              <a:gd name="connsiteX4" fmla="*/ 104835 w 350709"/>
              <a:gd name="connsiteY4" fmla="*/ 1106598 h 1176884"/>
              <a:gd name="connsiteX5" fmla="*/ 64066 w 350709"/>
              <a:gd name="connsiteY5" fmla="*/ 1094950 h 1176884"/>
              <a:gd name="connsiteX6" fmla="*/ 40769 w 350709"/>
              <a:gd name="connsiteY6" fmla="*/ 1083302 h 1176884"/>
              <a:gd name="connsiteX7" fmla="*/ 0 w 350709"/>
              <a:gd name="connsiteY7" fmla="*/ 1071653 h 1176884"/>
              <a:gd name="connsiteX0" fmla="*/ 5824 w 350709"/>
              <a:gd name="connsiteY0" fmla="*/ 0 h 1173868"/>
              <a:gd name="connsiteX1" fmla="*/ 203847 w 350709"/>
              <a:gd name="connsiteY1" fmla="*/ 110660 h 1173868"/>
              <a:gd name="connsiteX2" fmla="*/ 349452 w 350709"/>
              <a:gd name="connsiteY2" fmla="*/ 221319 h 1173868"/>
              <a:gd name="connsiteX3" fmla="*/ 122308 w 350709"/>
              <a:gd name="connsiteY3" fmla="*/ 1112423 h 1173868"/>
              <a:gd name="connsiteX4" fmla="*/ 64066 w 350709"/>
              <a:gd name="connsiteY4" fmla="*/ 1094950 h 1173868"/>
              <a:gd name="connsiteX5" fmla="*/ 40769 w 350709"/>
              <a:gd name="connsiteY5" fmla="*/ 1083302 h 1173868"/>
              <a:gd name="connsiteX6" fmla="*/ 0 w 350709"/>
              <a:gd name="connsiteY6" fmla="*/ 1071653 h 1173868"/>
              <a:gd name="connsiteX0" fmla="*/ 5824 w 352654"/>
              <a:gd name="connsiteY0" fmla="*/ 0 h 1156528"/>
              <a:gd name="connsiteX1" fmla="*/ 203847 w 352654"/>
              <a:gd name="connsiteY1" fmla="*/ 110660 h 1156528"/>
              <a:gd name="connsiteX2" fmla="*/ 349452 w 352654"/>
              <a:gd name="connsiteY2" fmla="*/ 221319 h 1156528"/>
              <a:gd name="connsiteX3" fmla="*/ 64066 w 352654"/>
              <a:gd name="connsiteY3" fmla="*/ 1094950 h 1156528"/>
              <a:gd name="connsiteX4" fmla="*/ 40769 w 352654"/>
              <a:gd name="connsiteY4" fmla="*/ 1083302 h 1156528"/>
              <a:gd name="connsiteX5" fmla="*/ 0 w 352654"/>
              <a:gd name="connsiteY5" fmla="*/ 1071653 h 1156528"/>
              <a:gd name="connsiteX0" fmla="*/ 5824 w 352654"/>
              <a:gd name="connsiteY0" fmla="*/ 0 h 1153348"/>
              <a:gd name="connsiteX1" fmla="*/ 203847 w 352654"/>
              <a:gd name="connsiteY1" fmla="*/ 110660 h 1153348"/>
              <a:gd name="connsiteX2" fmla="*/ 349452 w 352654"/>
              <a:gd name="connsiteY2" fmla="*/ 221319 h 1153348"/>
              <a:gd name="connsiteX3" fmla="*/ 64066 w 352654"/>
              <a:gd name="connsiteY3" fmla="*/ 1094950 h 1153348"/>
              <a:gd name="connsiteX4" fmla="*/ 0 w 352654"/>
              <a:gd name="connsiteY4" fmla="*/ 1071653 h 1153348"/>
              <a:gd name="connsiteX0" fmla="*/ 5824 w 355396"/>
              <a:gd name="connsiteY0" fmla="*/ 0 h 1071653"/>
              <a:gd name="connsiteX1" fmla="*/ 203847 w 355396"/>
              <a:gd name="connsiteY1" fmla="*/ 110660 h 1071653"/>
              <a:gd name="connsiteX2" fmla="*/ 349452 w 355396"/>
              <a:gd name="connsiteY2" fmla="*/ 221319 h 1071653"/>
              <a:gd name="connsiteX3" fmla="*/ 0 w 355396"/>
              <a:gd name="connsiteY3" fmla="*/ 1071653 h 1071653"/>
              <a:gd name="connsiteX0" fmla="*/ 5824 w 203853"/>
              <a:gd name="connsiteY0" fmla="*/ 0 h 1071653"/>
              <a:gd name="connsiteX1" fmla="*/ 203847 w 203853"/>
              <a:gd name="connsiteY1" fmla="*/ 110660 h 1071653"/>
              <a:gd name="connsiteX2" fmla="*/ 0 w 203853"/>
              <a:gd name="connsiteY2" fmla="*/ 1071653 h 1071653"/>
              <a:gd name="connsiteX0" fmla="*/ 5824 w 401872"/>
              <a:gd name="connsiteY0" fmla="*/ 0 h 1071653"/>
              <a:gd name="connsiteX1" fmla="*/ 401870 w 401872"/>
              <a:gd name="connsiteY1" fmla="*/ 547475 h 1071653"/>
              <a:gd name="connsiteX2" fmla="*/ 0 w 401872"/>
              <a:gd name="connsiteY2" fmla="*/ 1071653 h 1071653"/>
              <a:gd name="connsiteX0" fmla="*/ 248278 w 647726"/>
              <a:gd name="connsiteY0" fmla="*/ 0 h 1054335"/>
              <a:gd name="connsiteX1" fmla="*/ 644324 w 647726"/>
              <a:gd name="connsiteY1" fmla="*/ 547475 h 1054335"/>
              <a:gd name="connsiteX2" fmla="*/ 0 w 647726"/>
              <a:gd name="connsiteY2" fmla="*/ 1054335 h 1054335"/>
              <a:gd name="connsiteX0" fmla="*/ 248278 w 647726"/>
              <a:gd name="connsiteY0" fmla="*/ 0 h 1054335"/>
              <a:gd name="connsiteX1" fmla="*/ 644324 w 647726"/>
              <a:gd name="connsiteY1" fmla="*/ 547475 h 1054335"/>
              <a:gd name="connsiteX2" fmla="*/ 0 w 647726"/>
              <a:gd name="connsiteY2" fmla="*/ 1054335 h 1054335"/>
              <a:gd name="connsiteX0" fmla="*/ 248278 w 443967"/>
              <a:gd name="connsiteY0" fmla="*/ 0 h 1054335"/>
              <a:gd name="connsiteX1" fmla="*/ 436505 w 443967"/>
              <a:gd name="connsiteY1" fmla="*/ 519766 h 1054335"/>
              <a:gd name="connsiteX2" fmla="*/ 0 w 443967"/>
              <a:gd name="connsiteY2" fmla="*/ 1054335 h 1054335"/>
              <a:gd name="connsiteX0" fmla="*/ 12751 w 436515"/>
              <a:gd name="connsiteY0" fmla="*/ 0 h 1037017"/>
              <a:gd name="connsiteX1" fmla="*/ 436505 w 436515"/>
              <a:gd name="connsiteY1" fmla="*/ 502448 h 1037017"/>
              <a:gd name="connsiteX2" fmla="*/ 0 w 436515"/>
              <a:gd name="connsiteY2" fmla="*/ 1037017 h 1037017"/>
              <a:gd name="connsiteX0" fmla="*/ 12751 w 436531"/>
              <a:gd name="connsiteY0" fmla="*/ 0 h 1037017"/>
              <a:gd name="connsiteX1" fmla="*/ 436505 w 436531"/>
              <a:gd name="connsiteY1" fmla="*/ 502448 h 1037017"/>
              <a:gd name="connsiteX2" fmla="*/ 0 w 436531"/>
              <a:gd name="connsiteY2" fmla="*/ 1037017 h 1037017"/>
              <a:gd name="connsiteX0" fmla="*/ 12751 w 436531"/>
              <a:gd name="connsiteY0" fmla="*/ 0 h 1037017"/>
              <a:gd name="connsiteX1" fmla="*/ 436505 w 436531"/>
              <a:gd name="connsiteY1" fmla="*/ 502448 h 1037017"/>
              <a:gd name="connsiteX2" fmla="*/ 0 w 436531"/>
              <a:gd name="connsiteY2" fmla="*/ 1037017 h 1037017"/>
              <a:gd name="connsiteX0" fmla="*/ 5824 w 429583"/>
              <a:gd name="connsiteY0" fmla="*/ 0 h 1016235"/>
              <a:gd name="connsiteX1" fmla="*/ 429578 w 429583"/>
              <a:gd name="connsiteY1" fmla="*/ 502448 h 1016235"/>
              <a:gd name="connsiteX2" fmla="*/ 0 w 429583"/>
              <a:gd name="connsiteY2" fmla="*/ 1016235 h 1016235"/>
              <a:gd name="connsiteX0" fmla="*/ 23142 w 446981"/>
              <a:gd name="connsiteY0" fmla="*/ 0 h 1037017"/>
              <a:gd name="connsiteX1" fmla="*/ 446896 w 446981"/>
              <a:gd name="connsiteY1" fmla="*/ 502448 h 1037017"/>
              <a:gd name="connsiteX2" fmla="*/ 0 w 446981"/>
              <a:gd name="connsiteY2" fmla="*/ 1037017 h 1037017"/>
              <a:gd name="connsiteX0" fmla="*/ 5824 w 429583"/>
              <a:gd name="connsiteY0" fmla="*/ 0 h 1026626"/>
              <a:gd name="connsiteX1" fmla="*/ 429578 w 429583"/>
              <a:gd name="connsiteY1" fmla="*/ 502448 h 1026626"/>
              <a:gd name="connsiteX2" fmla="*/ 0 w 429583"/>
              <a:gd name="connsiteY2" fmla="*/ 1026626 h 1026626"/>
              <a:gd name="connsiteX0" fmla="*/ 5824 w 429583"/>
              <a:gd name="connsiteY0" fmla="*/ 0 h 1026626"/>
              <a:gd name="connsiteX1" fmla="*/ 429578 w 429583"/>
              <a:gd name="connsiteY1" fmla="*/ 502448 h 1026626"/>
              <a:gd name="connsiteX2" fmla="*/ 0 w 429583"/>
              <a:gd name="connsiteY2" fmla="*/ 1026626 h 1026626"/>
              <a:gd name="connsiteX0" fmla="*/ 23142 w 446981"/>
              <a:gd name="connsiteY0" fmla="*/ 0 h 1023163"/>
              <a:gd name="connsiteX1" fmla="*/ 446896 w 446981"/>
              <a:gd name="connsiteY1" fmla="*/ 502448 h 1023163"/>
              <a:gd name="connsiteX2" fmla="*/ 0 w 446981"/>
              <a:gd name="connsiteY2" fmla="*/ 1023162 h 1023163"/>
              <a:gd name="connsiteX0" fmla="*/ 12752 w 446920"/>
              <a:gd name="connsiteY0" fmla="*/ 0 h 1047408"/>
              <a:gd name="connsiteX1" fmla="*/ 446896 w 446920"/>
              <a:gd name="connsiteY1" fmla="*/ 526693 h 1047408"/>
              <a:gd name="connsiteX2" fmla="*/ 0 w 446920"/>
              <a:gd name="connsiteY2" fmla="*/ 1047407 h 1047408"/>
              <a:gd name="connsiteX0" fmla="*/ 12752 w 446916"/>
              <a:gd name="connsiteY0" fmla="*/ 107 h 1047515"/>
              <a:gd name="connsiteX1" fmla="*/ 446896 w 446916"/>
              <a:gd name="connsiteY1" fmla="*/ 526800 h 1047515"/>
              <a:gd name="connsiteX2" fmla="*/ 0 w 446916"/>
              <a:gd name="connsiteY2" fmla="*/ 1047514 h 1047515"/>
              <a:gd name="connsiteX0" fmla="*/ 0 w 434144"/>
              <a:gd name="connsiteY0" fmla="*/ 106 h 1016342"/>
              <a:gd name="connsiteX1" fmla="*/ 434144 w 434144"/>
              <a:gd name="connsiteY1" fmla="*/ 526799 h 1016342"/>
              <a:gd name="connsiteX2" fmla="*/ 1103 w 434144"/>
              <a:gd name="connsiteY2" fmla="*/ 1016341 h 1016342"/>
              <a:gd name="connsiteX0" fmla="*/ 0 w 434144"/>
              <a:gd name="connsiteY0" fmla="*/ 106 h 1019805"/>
              <a:gd name="connsiteX1" fmla="*/ 434144 w 434144"/>
              <a:gd name="connsiteY1" fmla="*/ 526799 h 1019805"/>
              <a:gd name="connsiteX2" fmla="*/ 1103 w 434144"/>
              <a:gd name="connsiteY2" fmla="*/ 1019804 h 1019805"/>
              <a:gd name="connsiteX0" fmla="*/ 0 w 434148"/>
              <a:gd name="connsiteY0" fmla="*/ 106 h 1030196"/>
              <a:gd name="connsiteX1" fmla="*/ 434144 w 434148"/>
              <a:gd name="connsiteY1" fmla="*/ 526799 h 1030196"/>
              <a:gd name="connsiteX2" fmla="*/ 4567 w 434148"/>
              <a:gd name="connsiteY2" fmla="*/ 1030195 h 1030196"/>
              <a:gd name="connsiteX0" fmla="*/ 0 w 434148"/>
              <a:gd name="connsiteY0" fmla="*/ 106 h 1030196"/>
              <a:gd name="connsiteX1" fmla="*/ 434144 w 434148"/>
              <a:gd name="connsiteY1" fmla="*/ 526799 h 1030196"/>
              <a:gd name="connsiteX2" fmla="*/ 4567 w 434148"/>
              <a:gd name="connsiteY2" fmla="*/ 1030195 h 1030196"/>
              <a:gd name="connsiteX0" fmla="*/ 0 w 434148"/>
              <a:gd name="connsiteY0" fmla="*/ 106 h 1030196"/>
              <a:gd name="connsiteX1" fmla="*/ 434144 w 434148"/>
              <a:gd name="connsiteY1" fmla="*/ 526799 h 1030196"/>
              <a:gd name="connsiteX2" fmla="*/ 4567 w 434148"/>
              <a:gd name="connsiteY2" fmla="*/ 1030195 h 1030196"/>
              <a:gd name="connsiteX0" fmla="*/ 0 w 434145"/>
              <a:gd name="connsiteY0" fmla="*/ 106 h 1030196"/>
              <a:gd name="connsiteX1" fmla="*/ 434144 w 434145"/>
              <a:gd name="connsiteY1" fmla="*/ 526799 h 1030196"/>
              <a:gd name="connsiteX2" fmla="*/ 4567 w 434145"/>
              <a:gd name="connsiteY2" fmla="*/ 1030195 h 1030196"/>
              <a:gd name="connsiteX0" fmla="*/ 0 w 434247"/>
              <a:gd name="connsiteY0" fmla="*/ 106 h 1030197"/>
              <a:gd name="connsiteX1" fmla="*/ 434144 w 434247"/>
              <a:gd name="connsiteY1" fmla="*/ 526799 h 1030197"/>
              <a:gd name="connsiteX2" fmla="*/ 4567 w 434247"/>
              <a:gd name="connsiteY2" fmla="*/ 1030195 h 1030197"/>
              <a:gd name="connsiteX0" fmla="*/ 0 w 421638"/>
              <a:gd name="connsiteY0" fmla="*/ 110 h 1030200"/>
              <a:gd name="connsiteX1" fmla="*/ 421527 w 421638"/>
              <a:gd name="connsiteY1" fmla="*/ 513638 h 1030200"/>
              <a:gd name="connsiteX2" fmla="*/ 4567 w 421638"/>
              <a:gd name="connsiteY2" fmla="*/ 1030199 h 1030200"/>
              <a:gd name="connsiteX0" fmla="*/ 0 w 421612"/>
              <a:gd name="connsiteY0" fmla="*/ 1 h 1030091"/>
              <a:gd name="connsiteX1" fmla="*/ 421527 w 421612"/>
              <a:gd name="connsiteY1" fmla="*/ 513529 h 1030091"/>
              <a:gd name="connsiteX2" fmla="*/ 4567 w 421612"/>
              <a:gd name="connsiteY2" fmla="*/ 1030090 h 1030091"/>
              <a:gd name="connsiteX0" fmla="*/ 0 w 421624"/>
              <a:gd name="connsiteY0" fmla="*/ 1 h 1030091"/>
              <a:gd name="connsiteX1" fmla="*/ 421527 w 421624"/>
              <a:gd name="connsiteY1" fmla="*/ 513529 h 1030091"/>
              <a:gd name="connsiteX2" fmla="*/ 4567 w 421624"/>
              <a:gd name="connsiteY2" fmla="*/ 1030090 h 1030091"/>
              <a:gd name="connsiteX0" fmla="*/ 0 w 421611"/>
              <a:gd name="connsiteY0" fmla="*/ 0 h 1030090"/>
              <a:gd name="connsiteX1" fmla="*/ 421527 w 421611"/>
              <a:gd name="connsiteY1" fmla="*/ 513528 h 1030090"/>
              <a:gd name="connsiteX2" fmla="*/ 4567 w 421611"/>
              <a:gd name="connsiteY2" fmla="*/ 1030089 h 1030090"/>
              <a:gd name="connsiteX0" fmla="*/ 0 w 421537"/>
              <a:gd name="connsiteY0" fmla="*/ 0 h 1030090"/>
              <a:gd name="connsiteX1" fmla="*/ 421527 w 421537"/>
              <a:gd name="connsiteY1" fmla="*/ 513528 h 1030090"/>
              <a:gd name="connsiteX2" fmla="*/ 4567 w 421537"/>
              <a:gd name="connsiteY2" fmla="*/ 1030089 h 1030090"/>
              <a:gd name="connsiteX0" fmla="*/ 0 w 421611"/>
              <a:gd name="connsiteY0" fmla="*/ 0 h 1030090"/>
              <a:gd name="connsiteX1" fmla="*/ 421527 w 421611"/>
              <a:gd name="connsiteY1" fmla="*/ 513528 h 1030090"/>
              <a:gd name="connsiteX2" fmla="*/ 4567 w 421611"/>
              <a:gd name="connsiteY2" fmla="*/ 1030089 h 103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1611" h="1030090">
                <a:moveTo>
                  <a:pt x="0" y="0"/>
                </a:moveTo>
                <a:cubicBezTo>
                  <a:pt x="222551" y="2644"/>
                  <a:pt x="426368" y="289252"/>
                  <a:pt x="421527" y="513528"/>
                </a:cubicBezTo>
                <a:cubicBezTo>
                  <a:pt x="414157" y="854983"/>
                  <a:pt x="137089" y="1030774"/>
                  <a:pt x="4567" y="1030089"/>
                </a:cubicBezTo>
              </a:path>
            </a:pathLst>
          </a:cu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6" name="Freeform: Shape 725">
            <a:extLst>
              <a:ext uri="{FF2B5EF4-FFF2-40B4-BE49-F238E27FC236}">
                <a16:creationId xmlns:a16="http://schemas.microsoft.com/office/drawing/2014/main" id="{A5F5C197-29B7-4DA1-9090-DFE706DCF25A}"/>
              </a:ext>
            </a:extLst>
          </p:cNvPr>
          <p:cNvSpPr/>
          <p:nvPr/>
        </p:nvSpPr>
        <p:spPr>
          <a:xfrm rot="10800000">
            <a:off x="3647209" y="4100943"/>
            <a:ext cx="481423" cy="1122219"/>
          </a:xfrm>
          <a:custGeom>
            <a:avLst/>
            <a:gdLst>
              <a:gd name="connsiteX0" fmla="*/ 5824 w 564947"/>
              <a:gd name="connsiteY0" fmla="*/ 0 h 1118247"/>
              <a:gd name="connsiteX1" fmla="*/ 203847 w 564947"/>
              <a:gd name="connsiteY1" fmla="*/ 110660 h 1118247"/>
              <a:gd name="connsiteX2" fmla="*/ 349452 w 564947"/>
              <a:gd name="connsiteY2" fmla="*/ 221319 h 1118247"/>
              <a:gd name="connsiteX3" fmla="*/ 471760 w 564947"/>
              <a:gd name="connsiteY3" fmla="*/ 378573 h 1118247"/>
              <a:gd name="connsiteX4" fmla="*/ 524178 w 564947"/>
              <a:gd name="connsiteY4" fmla="*/ 495057 h 1118247"/>
              <a:gd name="connsiteX5" fmla="*/ 530002 w 564947"/>
              <a:gd name="connsiteY5" fmla="*/ 518354 h 1118247"/>
              <a:gd name="connsiteX6" fmla="*/ 564947 w 564947"/>
              <a:gd name="connsiteY6" fmla="*/ 716377 h 1118247"/>
              <a:gd name="connsiteX7" fmla="*/ 489233 w 564947"/>
              <a:gd name="connsiteY7" fmla="*/ 995939 h 1118247"/>
              <a:gd name="connsiteX8" fmla="*/ 442639 w 564947"/>
              <a:gd name="connsiteY8" fmla="*/ 1048356 h 1118247"/>
              <a:gd name="connsiteX9" fmla="*/ 355276 w 564947"/>
              <a:gd name="connsiteY9" fmla="*/ 1118247 h 1118247"/>
              <a:gd name="connsiteX10" fmla="*/ 122308 w 564947"/>
              <a:gd name="connsiteY10" fmla="*/ 1112423 h 1118247"/>
              <a:gd name="connsiteX11" fmla="*/ 104835 w 564947"/>
              <a:gd name="connsiteY11" fmla="*/ 1106598 h 1118247"/>
              <a:gd name="connsiteX12" fmla="*/ 64066 w 564947"/>
              <a:gd name="connsiteY12" fmla="*/ 1094950 h 1118247"/>
              <a:gd name="connsiteX13" fmla="*/ 40769 w 564947"/>
              <a:gd name="connsiteY13" fmla="*/ 1083302 h 1118247"/>
              <a:gd name="connsiteX14" fmla="*/ 0 w 564947"/>
              <a:gd name="connsiteY14" fmla="*/ 1071653 h 1118247"/>
              <a:gd name="connsiteX0" fmla="*/ 5824 w 532011"/>
              <a:gd name="connsiteY0" fmla="*/ 0 h 1118247"/>
              <a:gd name="connsiteX1" fmla="*/ 203847 w 532011"/>
              <a:gd name="connsiteY1" fmla="*/ 110660 h 1118247"/>
              <a:gd name="connsiteX2" fmla="*/ 349452 w 532011"/>
              <a:gd name="connsiteY2" fmla="*/ 221319 h 1118247"/>
              <a:gd name="connsiteX3" fmla="*/ 471760 w 532011"/>
              <a:gd name="connsiteY3" fmla="*/ 378573 h 1118247"/>
              <a:gd name="connsiteX4" fmla="*/ 524178 w 532011"/>
              <a:gd name="connsiteY4" fmla="*/ 495057 h 1118247"/>
              <a:gd name="connsiteX5" fmla="*/ 530002 w 532011"/>
              <a:gd name="connsiteY5" fmla="*/ 518354 h 1118247"/>
              <a:gd name="connsiteX6" fmla="*/ 489233 w 532011"/>
              <a:gd name="connsiteY6" fmla="*/ 995939 h 1118247"/>
              <a:gd name="connsiteX7" fmla="*/ 442639 w 532011"/>
              <a:gd name="connsiteY7" fmla="*/ 1048356 h 1118247"/>
              <a:gd name="connsiteX8" fmla="*/ 355276 w 532011"/>
              <a:gd name="connsiteY8" fmla="*/ 1118247 h 1118247"/>
              <a:gd name="connsiteX9" fmla="*/ 122308 w 532011"/>
              <a:gd name="connsiteY9" fmla="*/ 1112423 h 1118247"/>
              <a:gd name="connsiteX10" fmla="*/ 104835 w 532011"/>
              <a:gd name="connsiteY10" fmla="*/ 1106598 h 1118247"/>
              <a:gd name="connsiteX11" fmla="*/ 64066 w 532011"/>
              <a:gd name="connsiteY11" fmla="*/ 1094950 h 1118247"/>
              <a:gd name="connsiteX12" fmla="*/ 40769 w 532011"/>
              <a:gd name="connsiteY12" fmla="*/ 1083302 h 1118247"/>
              <a:gd name="connsiteX13" fmla="*/ 0 w 532011"/>
              <a:gd name="connsiteY13" fmla="*/ 1071653 h 1118247"/>
              <a:gd name="connsiteX0" fmla="*/ 5824 w 524418"/>
              <a:gd name="connsiteY0" fmla="*/ 0 h 1118247"/>
              <a:gd name="connsiteX1" fmla="*/ 203847 w 524418"/>
              <a:gd name="connsiteY1" fmla="*/ 110660 h 1118247"/>
              <a:gd name="connsiteX2" fmla="*/ 349452 w 524418"/>
              <a:gd name="connsiteY2" fmla="*/ 221319 h 1118247"/>
              <a:gd name="connsiteX3" fmla="*/ 471760 w 524418"/>
              <a:gd name="connsiteY3" fmla="*/ 378573 h 1118247"/>
              <a:gd name="connsiteX4" fmla="*/ 524178 w 524418"/>
              <a:gd name="connsiteY4" fmla="*/ 495057 h 1118247"/>
              <a:gd name="connsiteX5" fmla="*/ 489233 w 524418"/>
              <a:gd name="connsiteY5" fmla="*/ 995939 h 1118247"/>
              <a:gd name="connsiteX6" fmla="*/ 442639 w 524418"/>
              <a:gd name="connsiteY6" fmla="*/ 1048356 h 1118247"/>
              <a:gd name="connsiteX7" fmla="*/ 355276 w 524418"/>
              <a:gd name="connsiteY7" fmla="*/ 1118247 h 1118247"/>
              <a:gd name="connsiteX8" fmla="*/ 122308 w 524418"/>
              <a:gd name="connsiteY8" fmla="*/ 1112423 h 1118247"/>
              <a:gd name="connsiteX9" fmla="*/ 104835 w 524418"/>
              <a:gd name="connsiteY9" fmla="*/ 1106598 h 1118247"/>
              <a:gd name="connsiteX10" fmla="*/ 64066 w 524418"/>
              <a:gd name="connsiteY10" fmla="*/ 1094950 h 1118247"/>
              <a:gd name="connsiteX11" fmla="*/ 40769 w 524418"/>
              <a:gd name="connsiteY11" fmla="*/ 1083302 h 1118247"/>
              <a:gd name="connsiteX12" fmla="*/ 0 w 524418"/>
              <a:gd name="connsiteY12" fmla="*/ 1071653 h 1118247"/>
              <a:gd name="connsiteX0" fmla="*/ 5824 w 492036"/>
              <a:gd name="connsiteY0" fmla="*/ 0 h 1118247"/>
              <a:gd name="connsiteX1" fmla="*/ 203847 w 492036"/>
              <a:gd name="connsiteY1" fmla="*/ 110660 h 1118247"/>
              <a:gd name="connsiteX2" fmla="*/ 349452 w 492036"/>
              <a:gd name="connsiteY2" fmla="*/ 221319 h 1118247"/>
              <a:gd name="connsiteX3" fmla="*/ 471760 w 492036"/>
              <a:gd name="connsiteY3" fmla="*/ 378573 h 1118247"/>
              <a:gd name="connsiteX4" fmla="*/ 489233 w 492036"/>
              <a:gd name="connsiteY4" fmla="*/ 995939 h 1118247"/>
              <a:gd name="connsiteX5" fmla="*/ 442639 w 492036"/>
              <a:gd name="connsiteY5" fmla="*/ 1048356 h 1118247"/>
              <a:gd name="connsiteX6" fmla="*/ 355276 w 492036"/>
              <a:gd name="connsiteY6" fmla="*/ 1118247 h 1118247"/>
              <a:gd name="connsiteX7" fmla="*/ 122308 w 492036"/>
              <a:gd name="connsiteY7" fmla="*/ 1112423 h 1118247"/>
              <a:gd name="connsiteX8" fmla="*/ 104835 w 492036"/>
              <a:gd name="connsiteY8" fmla="*/ 1106598 h 1118247"/>
              <a:gd name="connsiteX9" fmla="*/ 64066 w 492036"/>
              <a:gd name="connsiteY9" fmla="*/ 1094950 h 1118247"/>
              <a:gd name="connsiteX10" fmla="*/ 40769 w 492036"/>
              <a:gd name="connsiteY10" fmla="*/ 1083302 h 1118247"/>
              <a:gd name="connsiteX11" fmla="*/ 0 w 492036"/>
              <a:gd name="connsiteY11" fmla="*/ 1071653 h 1118247"/>
              <a:gd name="connsiteX0" fmla="*/ 5824 w 492448"/>
              <a:gd name="connsiteY0" fmla="*/ 0 h 1118247"/>
              <a:gd name="connsiteX1" fmla="*/ 203847 w 492448"/>
              <a:gd name="connsiteY1" fmla="*/ 110660 h 1118247"/>
              <a:gd name="connsiteX2" fmla="*/ 349452 w 492448"/>
              <a:gd name="connsiteY2" fmla="*/ 221319 h 1118247"/>
              <a:gd name="connsiteX3" fmla="*/ 489233 w 492448"/>
              <a:gd name="connsiteY3" fmla="*/ 995939 h 1118247"/>
              <a:gd name="connsiteX4" fmla="*/ 442639 w 492448"/>
              <a:gd name="connsiteY4" fmla="*/ 1048356 h 1118247"/>
              <a:gd name="connsiteX5" fmla="*/ 355276 w 492448"/>
              <a:gd name="connsiteY5" fmla="*/ 1118247 h 1118247"/>
              <a:gd name="connsiteX6" fmla="*/ 122308 w 492448"/>
              <a:gd name="connsiteY6" fmla="*/ 1112423 h 1118247"/>
              <a:gd name="connsiteX7" fmla="*/ 104835 w 492448"/>
              <a:gd name="connsiteY7" fmla="*/ 1106598 h 1118247"/>
              <a:gd name="connsiteX8" fmla="*/ 64066 w 492448"/>
              <a:gd name="connsiteY8" fmla="*/ 1094950 h 1118247"/>
              <a:gd name="connsiteX9" fmla="*/ 40769 w 492448"/>
              <a:gd name="connsiteY9" fmla="*/ 1083302 h 1118247"/>
              <a:gd name="connsiteX10" fmla="*/ 0 w 492448"/>
              <a:gd name="connsiteY10" fmla="*/ 1071653 h 1118247"/>
              <a:gd name="connsiteX0" fmla="*/ 5824 w 442646"/>
              <a:gd name="connsiteY0" fmla="*/ 0 h 1139417"/>
              <a:gd name="connsiteX1" fmla="*/ 203847 w 442646"/>
              <a:gd name="connsiteY1" fmla="*/ 110660 h 1139417"/>
              <a:gd name="connsiteX2" fmla="*/ 349452 w 442646"/>
              <a:gd name="connsiteY2" fmla="*/ 221319 h 1139417"/>
              <a:gd name="connsiteX3" fmla="*/ 442639 w 442646"/>
              <a:gd name="connsiteY3" fmla="*/ 1048356 h 1139417"/>
              <a:gd name="connsiteX4" fmla="*/ 355276 w 442646"/>
              <a:gd name="connsiteY4" fmla="*/ 1118247 h 1139417"/>
              <a:gd name="connsiteX5" fmla="*/ 122308 w 442646"/>
              <a:gd name="connsiteY5" fmla="*/ 1112423 h 1139417"/>
              <a:gd name="connsiteX6" fmla="*/ 104835 w 442646"/>
              <a:gd name="connsiteY6" fmla="*/ 1106598 h 1139417"/>
              <a:gd name="connsiteX7" fmla="*/ 64066 w 442646"/>
              <a:gd name="connsiteY7" fmla="*/ 1094950 h 1139417"/>
              <a:gd name="connsiteX8" fmla="*/ 40769 w 442646"/>
              <a:gd name="connsiteY8" fmla="*/ 1083302 h 1139417"/>
              <a:gd name="connsiteX9" fmla="*/ 0 w 442646"/>
              <a:gd name="connsiteY9" fmla="*/ 1071653 h 1139417"/>
              <a:gd name="connsiteX0" fmla="*/ 5824 w 376859"/>
              <a:gd name="connsiteY0" fmla="*/ 0 h 1183556"/>
              <a:gd name="connsiteX1" fmla="*/ 203847 w 376859"/>
              <a:gd name="connsiteY1" fmla="*/ 110660 h 1183556"/>
              <a:gd name="connsiteX2" fmla="*/ 349452 w 376859"/>
              <a:gd name="connsiteY2" fmla="*/ 221319 h 1183556"/>
              <a:gd name="connsiteX3" fmla="*/ 355276 w 376859"/>
              <a:gd name="connsiteY3" fmla="*/ 1118247 h 1183556"/>
              <a:gd name="connsiteX4" fmla="*/ 122308 w 376859"/>
              <a:gd name="connsiteY4" fmla="*/ 1112423 h 1183556"/>
              <a:gd name="connsiteX5" fmla="*/ 104835 w 376859"/>
              <a:gd name="connsiteY5" fmla="*/ 1106598 h 1183556"/>
              <a:gd name="connsiteX6" fmla="*/ 64066 w 376859"/>
              <a:gd name="connsiteY6" fmla="*/ 1094950 h 1183556"/>
              <a:gd name="connsiteX7" fmla="*/ 40769 w 376859"/>
              <a:gd name="connsiteY7" fmla="*/ 1083302 h 1183556"/>
              <a:gd name="connsiteX8" fmla="*/ 0 w 376859"/>
              <a:gd name="connsiteY8" fmla="*/ 1071653 h 1183556"/>
              <a:gd name="connsiteX0" fmla="*/ 5824 w 350709"/>
              <a:gd name="connsiteY0" fmla="*/ 0 h 1176884"/>
              <a:gd name="connsiteX1" fmla="*/ 203847 w 350709"/>
              <a:gd name="connsiteY1" fmla="*/ 110660 h 1176884"/>
              <a:gd name="connsiteX2" fmla="*/ 349452 w 350709"/>
              <a:gd name="connsiteY2" fmla="*/ 221319 h 1176884"/>
              <a:gd name="connsiteX3" fmla="*/ 122308 w 350709"/>
              <a:gd name="connsiteY3" fmla="*/ 1112423 h 1176884"/>
              <a:gd name="connsiteX4" fmla="*/ 104835 w 350709"/>
              <a:gd name="connsiteY4" fmla="*/ 1106598 h 1176884"/>
              <a:gd name="connsiteX5" fmla="*/ 64066 w 350709"/>
              <a:gd name="connsiteY5" fmla="*/ 1094950 h 1176884"/>
              <a:gd name="connsiteX6" fmla="*/ 40769 w 350709"/>
              <a:gd name="connsiteY6" fmla="*/ 1083302 h 1176884"/>
              <a:gd name="connsiteX7" fmla="*/ 0 w 350709"/>
              <a:gd name="connsiteY7" fmla="*/ 1071653 h 1176884"/>
              <a:gd name="connsiteX0" fmla="*/ 5824 w 350709"/>
              <a:gd name="connsiteY0" fmla="*/ 0 h 1173868"/>
              <a:gd name="connsiteX1" fmla="*/ 203847 w 350709"/>
              <a:gd name="connsiteY1" fmla="*/ 110660 h 1173868"/>
              <a:gd name="connsiteX2" fmla="*/ 349452 w 350709"/>
              <a:gd name="connsiteY2" fmla="*/ 221319 h 1173868"/>
              <a:gd name="connsiteX3" fmla="*/ 122308 w 350709"/>
              <a:gd name="connsiteY3" fmla="*/ 1112423 h 1173868"/>
              <a:gd name="connsiteX4" fmla="*/ 64066 w 350709"/>
              <a:gd name="connsiteY4" fmla="*/ 1094950 h 1173868"/>
              <a:gd name="connsiteX5" fmla="*/ 40769 w 350709"/>
              <a:gd name="connsiteY5" fmla="*/ 1083302 h 1173868"/>
              <a:gd name="connsiteX6" fmla="*/ 0 w 350709"/>
              <a:gd name="connsiteY6" fmla="*/ 1071653 h 1173868"/>
              <a:gd name="connsiteX0" fmla="*/ 5824 w 352654"/>
              <a:gd name="connsiteY0" fmla="*/ 0 h 1156528"/>
              <a:gd name="connsiteX1" fmla="*/ 203847 w 352654"/>
              <a:gd name="connsiteY1" fmla="*/ 110660 h 1156528"/>
              <a:gd name="connsiteX2" fmla="*/ 349452 w 352654"/>
              <a:gd name="connsiteY2" fmla="*/ 221319 h 1156528"/>
              <a:gd name="connsiteX3" fmla="*/ 64066 w 352654"/>
              <a:gd name="connsiteY3" fmla="*/ 1094950 h 1156528"/>
              <a:gd name="connsiteX4" fmla="*/ 40769 w 352654"/>
              <a:gd name="connsiteY4" fmla="*/ 1083302 h 1156528"/>
              <a:gd name="connsiteX5" fmla="*/ 0 w 352654"/>
              <a:gd name="connsiteY5" fmla="*/ 1071653 h 1156528"/>
              <a:gd name="connsiteX0" fmla="*/ 5824 w 352654"/>
              <a:gd name="connsiteY0" fmla="*/ 0 h 1153348"/>
              <a:gd name="connsiteX1" fmla="*/ 203847 w 352654"/>
              <a:gd name="connsiteY1" fmla="*/ 110660 h 1153348"/>
              <a:gd name="connsiteX2" fmla="*/ 349452 w 352654"/>
              <a:gd name="connsiteY2" fmla="*/ 221319 h 1153348"/>
              <a:gd name="connsiteX3" fmla="*/ 64066 w 352654"/>
              <a:gd name="connsiteY3" fmla="*/ 1094950 h 1153348"/>
              <a:gd name="connsiteX4" fmla="*/ 0 w 352654"/>
              <a:gd name="connsiteY4" fmla="*/ 1071653 h 1153348"/>
              <a:gd name="connsiteX0" fmla="*/ 5824 w 355396"/>
              <a:gd name="connsiteY0" fmla="*/ 0 h 1071653"/>
              <a:gd name="connsiteX1" fmla="*/ 203847 w 355396"/>
              <a:gd name="connsiteY1" fmla="*/ 110660 h 1071653"/>
              <a:gd name="connsiteX2" fmla="*/ 349452 w 355396"/>
              <a:gd name="connsiteY2" fmla="*/ 221319 h 1071653"/>
              <a:gd name="connsiteX3" fmla="*/ 0 w 355396"/>
              <a:gd name="connsiteY3" fmla="*/ 1071653 h 1071653"/>
              <a:gd name="connsiteX0" fmla="*/ 5824 w 203853"/>
              <a:gd name="connsiteY0" fmla="*/ 0 h 1071653"/>
              <a:gd name="connsiteX1" fmla="*/ 203847 w 203853"/>
              <a:gd name="connsiteY1" fmla="*/ 110660 h 1071653"/>
              <a:gd name="connsiteX2" fmla="*/ 0 w 203853"/>
              <a:gd name="connsiteY2" fmla="*/ 1071653 h 1071653"/>
              <a:gd name="connsiteX0" fmla="*/ 5824 w 401872"/>
              <a:gd name="connsiteY0" fmla="*/ 0 h 1071653"/>
              <a:gd name="connsiteX1" fmla="*/ 401870 w 401872"/>
              <a:gd name="connsiteY1" fmla="*/ 547475 h 1071653"/>
              <a:gd name="connsiteX2" fmla="*/ 0 w 401872"/>
              <a:gd name="connsiteY2" fmla="*/ 1071653 h 1071653"/>
              <a:gd name="connsiteX0" fmla="*/ 248278 w 647726"/>
              <a:gd name="connsiteY0" fmla="*/ 0 h 1054335"/>
              <a:gd name="connsiteX1" fmla="*/ 644324 w 647726"/>
              <a:gd name="connsiteY1" fmla="*/ 547475 h 1054335"/>
              <a:gd name="connsiteX2" fmla="*/ 0 w 647726"/>
              <a:gd name="connsiteY2" fmla="*/ 1054335 h 1054335"/>
              <a:gd name="connsiteX0" fmla="*/ 248278 w 647726"/>
              <a:gd name="connsiteY0" fmla="*/ 0 h 1054335"/>
              <a:gd name="connsiteX1" fmla="*/ 644324 w 647726"/>
              <a:gd name="connsiteY1" fmla="*/ 547475 h 1054335"/>
              <a:gd name="connsiteX2" fmla="*/ 0 w 647726"/>
              <a:gd name="connsiteY2" fmla="*/ 1054335 h 1054335"/>
              <a:gd name="connsiteX0" fmla="*/ 248278 w 443967"/>
              <a:gd name="connsiteY0" fmla="*/ 0 h 1054335"/>
              <a:gd name="connsiteX1" fmla="*/ 436505 w 443967"/>
              <a:gd name="connsiteY1" fmla="*/ 519766 h 1054335"/>
              <a:gd name="connsiteX2" fmla="*/ 0 w 443967"/>
              <a:gd name="connsiteY2" fmla="*/ 1054335 h 1054335"/>
              <a:gd name="connsiteX0" fmla="*/ 12751 w 436515"/>
              <a:gd name="connsiteY0" fmla="*/ 0 h 1037017"/>
              <a:gd name="connsiteX1" fmla="*/ 436505 w 436515"/>
              <a:gd name="connsiteY1" fmla="*/ 502448 h 1037017"/>
              <a:gd name="connsiteX2" fmla="*/ 0 w 436515"/>
              <a:gd name="connsiteY2" fmla="*/ 1037017 h 1037017"/>
              <a:gd name="connsiteX0" fmla="*/ 12751 w 436531"/>
              <a:gd name="connsiteY0" fmla="*/ 0 h 1037017"/>
              <a:gd name="connsiteX1" fmla="*/ 436505 w 436531"/>
              <a:gd name="connsiteY1" fmla="*/ 502448 h 1037017"/>
              <a:gd name="connsiteX2" fmla="*/ 0 w 436531"/>
              <a:gd name="connsiteY2" fmla="*/ 1037017 h 1037017"/>
              <a:gd name="connsiteX0" fmla="*/ 12751 w 436531"/>
              <a:gd name="connsiteY0" fmla="*/ 0 h 1037017"/>
              <a:gd name="connsiteX1" fmla="*/ 436505 w 436531"/>
              <a:gd name="connsiteY1" fmla="*/ 502448 h 1037017"/>
              <a:gd name="connsiteX2" fmla="*/ 0 w 436531"/>
              <a:gd name="connsiteY2" fmla="*/ 1037017 h 1037017"/>
              <a:gd name="connsiteX0" fmla="*/ 5824 w 429583"/>
              <a:gd name="connsiteY0" fmla="*/ 0 h 1016235"/>
              <a:gd name="connsiteX1" fmla="*/ 429578 w 429583"/>
              <a:gd name="connsiteY1" fmla="*/ 502448 h 1016235"/>
              <a:gd name="connsiteX2" fmla="*/ 0 w 429583"/>
              <a:gd name="connsiteY2" fmla="*/ 1016235 h 1016235"/>
              <a:gd name="connsiteX0" fmla="*/ 23142 w 446981"/>
              <a:gd name="connsiteY0" fmla="*/ 0 h 1037017"/>
              <a:gd name="connsiteX1" fmla="*/ 446896 w 446981"/>
              <a:gd name="connsiteY1" fmla="*/ 502448 h 1037017"/>
              <a:gd name="connsiteX2" fmla="*/ 0 w 446981"/>
              <a:gd name="connsiteY2" fmla="*/ 1037017 h 1037017"/>
              <a:gd name="connsiteX0" fmla="*/ 5824 w 429583"/>
              <a:gd name="connsiteY0" fmla="*/ 0 h 1026626"/>
              <a:gd name="connsiteX1" fmla="*/ 429578 w 429583"/>
              <a:gd name="connsiteY1" fmla="*/ 502448 h 1026626"/>
              <a:gd name="connsiteX2" fmla="*/ 0 w 429583"/>
              <a:gd name="connsiteY2" fmla="*/ 1026626 h 1026626"/>
              <a:gd name="connsiteX0" fmla="*/ 5824 w 429583"/>
              <a:gd name="connsiteY0" fmla="*/ 0 h 1026626"/>
              <a:gd name="connsiteX1" fmla="*/ 429578 w 429583"/>
              <a:gd name="connsiteY1" fmla="*/ 502448 h 1026626"/>
              <a:gd name="connsiteX2" fmla="*/ 0 w 429583"/>
              <a:gd name="connsiteY2" fmla="*/ 1026626 h 1026626"/>
              <a:gd name="connsiteX0" fmla="*/ 23142 w 446981"/>
              <a:gd name="connsiteY0" fmla="*/ 0 h 1023163"/>
              <a:gd name="connsiteX1" fmla="*/ 446896 w 446981"/>
              <a:gd name="connsiteY1" fmla="*/ 502448 h 1023163"/>
              <a:gd name="connsiteX2" fmla="*/ 0 w 446981"/>
              <a:gd name="connsiteY2" fmla="*/ 1023162 h 1023163"/>
              <a:gd name="connsiteX0" fmla="*/ 12752 w 446920"/>
              <a:gd name="connsiteY0" fmla="*/ 0 h 1047408"/>
              <a:gd name="connsiteX1" fmla="*/ 446896 w 446920"/>
              <a:gd name="connsiteY1" fmla="*/ 526693 h 1047408"/>
              <a:gd name="connsiteX2" fmla="*/ 0 w 446920"/>
              <a:gd name="connsiteY2" fmla="*/ 1047407 h 1047408"/>
              <a:gd name="connsiteX0" fmla="*/ 12752 w 446916"/>
              <a:gd name="connsiteY0" fmla="*/ 107 h 1047515"/>
              <a:gd name="connsiteX1" fmla="*/ 446896 w 446916"/>
              <a:gd name="connsiteY1" fmla="*/ 526800 h 1047515"/>
              <a:gd name="connsiteX2" fmla="*/ 0 w 446916"/>
              <a:gd name="connsiteY2" fmla="*/ 1047514 h 1047515"/>
              <a:gd name="connsiteX0" fmla="*/ 0 w 434144"/>
              <a:gd name="connsiteY0" fmla="*/ 106 h 1016342"/>
              <a:gd name="connsiteX1" fmla="*/ 434144 w 434144"/>
              <a:gd name="connsiteY1" fmla="*/ 526799 h 1016342"/>
              <a:gd name="connsiteX2" fmla="*/ 1103 w 434144"/>
              <a:gd name="connsiteY2" fmla="*/ 1016341 h 1016342"/>
              <a:gd name="connsiteX0" fmla="*/ 0 w 434144"/>
              <a:gd name="connsiteY0" fmla="*/ 106 h 1019805"/>
              <a:gd name="connsiteX1" fmla="*/ 434144 w 434144"/>
              <a:gd name="connsiteY1" fmla="*/ 526799 h 1019805"/>
              <a:gd name="connsiteX2" fmla="*/ 1103 w 434144"/>
              <a:gd name="connsiteY2" fmla="*/ 1019804 h 1019805"/>
              <a:gd name="connsiteX0" fmla="*/ 0 w 434148"/>
              <a:gd name="connsiteY0" fmla="*/ 106 h 1030196"/>
              <a:gd name="connsiteX1" fmla="*/ 434144 w 434148"/>
              <a:gd name="connsiteY1" fmla="*/ 526799 h 1030196"/>
              <a:gd name="connsiteX2" fmla="*/ 4567 w 434148"/>
              <a:gd name="connsiteY2" fmla="*/ 1030195 h 1030196"/>
              <a:gd name="connsiteX0" fmla="*/ 0 w 434148"/>
              <a:gd name="connsiteY0" fmla="*/ 106 h 1030196"/>
              <a:gd name="connsiteX1" fmla="*/ 434144 w 434148"/>
              <a:gd name="connsiteY1" fmla="*/ 526799 h 1030196"/>
              <a:gd name="connsiteX2" fmla="*/ 4567 w 434148"/>
              <a:gd name="connsiteY2" fmla="*/ 1030195 h 1030196"/>
              <a:gd name="connsiteX0" fmla="*/ 0 w 434148"/>
              <a:gd name="connsiteY0" fmla="*/ 106 h 1030196"/>
              <a:gd name="connsiteX1" fmla="*/ 434144 w 434148"/>
              <a:gd name="connsiteY1" fmla="*/ 526799 h 1030196"/>
              <a:gd name="connsiteX2" fmla="*/ 4567 w 434148"/>
              <a:gd name="connsiteY2" fmla="*/ 1030195 h 1030196"/>
              <a:gd name="connsiteX0" fmla="*/ 0 w 434145"/>
              <a:gd name="connsiteY0" fmla="*/ 106 h 1030196"/>
              <a:gd name="connsiteX1" fmla="*/ 434144 w 434145"/>
              <a:gd name="connsiteY1" fmla="*/ 526799 h 1030196"/>
              <a:gd name="connsiteX2" fmla="*/ 4567 w 434145"/>
              <a:gd name="connsiteY2" fmla="*/ 1030195 h 1030196"/>
              <a:gd name="connsiteX0" fmla="*/ 0 w 434247"/>
              <a:gd name="connsiteY0" fmla="*/ 106 h 1030197"/>
              <a:gd name="connsiteX1" fmla="*/ 434144 w 434247"/>
              <a:gd name="connsiteY1" fmla="*/ 526799 h 1030197"/>
              <a:gd name="connsiteX2" fmla="*/ 4567 w 434247"/>
              <a:gd name="connsiteY2" fmla="*/ 1030195 h 1030197"/>
              <a:gd name="connsiteX0" fmla="*/ 0 w 421638"/>
              <a:gd name="connsiteY0" fmla="*/ 110 h 1030200"/>
              <a:gd name="connsiteX1" fmla="*/ 421527 w 421638"/>
              <a:gd name="connsiteY1" fmla="*/ 513638 h 1030200"/>
              <a:gd name="connsiteX2" fmla="*/ 4567 w 421638"/>
              <a:gd name="connsiteY2" fmla="*/ 1030199 h 1030200"/>
              <a:gd name="connsiteX0" fmla="*/ 0 w 421612"/>
              <a:gd name="connsiteY0" fmla="*/ 1 h 1030091"/>
              <a:gd name="connsiteX1" fmla="*/ 421527 w 421612"/>
              <a:gd name="connsiteY1" fmla="*/ 513529 h 1030091"/>
              <a:gd name="connsiteX2" fmla="*/ 4567 w 421612"/>
              <a:gd name="connsiteY2" fmla="*/ 1030090 h 1030091"/>
              <a:gd name="connsiteX0" fmla="*/ 0 w 421624"/>
              <a:gd name="connsiteY0" fmla="*/ 1 h 1030091"/>
              <a:gd name="connsiteX1" fmla="*/ 421527 w 421624"/>
              <a:gd name="connsiteY1" fmla="*/ 513529 h 1030091"/>
              <a:gd name="connsiteX2" fmla="*/ 4567 w 421624"/>
              <a:gd name="connsiteY2" fmla="*/ 1030090 h 1030091"/>
              <a:gd name="connsiteX0" fmla="*/ 0 w 421611"/>
              <a:gd name="connsiteY0" fmla="*/ 0 h 1030090"/>
              <a:gd name="connsiteX1" fmla="*/ 421527 w 421611"/>
              <a:gd name="connsiteY1" fmla="*/ 513528 h 1030090"/>
              <a:gd name="connsiteX2" fmla="*/ 4567 w 421611"/>
              <a:gd name="connsiteY2" fmla="*/ 1030089 h 1030090"/>
              <a:gd name="connsiteX0" fmla="*/ 0 w 421537"/>
              <a:gd name="connsiteY0" fmla="*/ 0 h 1030090"/>
              <a:gd name="connsiteX1" fmla="*/ 421527 w 421537"/>
              <a:gd name="connsiteY1" fmla="*/ 513528 h 1030090"/>
              <a:gd name="connsiteX2" fmla="*/ 4567 w 421537"/>
              <a:gd name="connsiteY2" fmla="*/ 1030089 h 1030090"/>
              <a:gd name="connsiteX0" fmla="*/ 0 w 421611"/>
              <a:gd name="connsiteY0" fmla="*/ 0 h 1030090"/>
              <a:gd name="connsiteX1" fmla="*/ 421527 w 421611"/>
              <a:gd name="connsiteY1" fmla="*/ 513528 h 1030090"/>
              <a:gd name="connsiteX2" fmla="*/ 4567 w 421611"/>
              <a:gd name="connsiteY2" fmla="*/ 1030089 h 103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1611" h="1030090">
                <a:moveTo>
                  <a:pt x="0" y="0"/>
                </a:moveTo>
                <a:cubicBezTo>
                  <a:pt x="222551" y="2644"/>
                  <a:pt x="426368" y="289252"/>
                  <a:pt x="421527" y="513528"/>
                </a:cubicBezTo>
                <a:cubicBezTo>
                  <a:pt x="414157" y="854983"/>
                  <a:pt x="137089" y="1030774"/>
                  <a:pt x="4567" y="1030089"/>
                </a:cubicBezTo>
              </a:path>
            </a:pathLst>
          </a:cu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C08334-BB98-7F46-8C9B-5269B4FA8672}"/>
              </a:ext>
            </a:extLst>
          </p:cNvPr>
          <p:cNvSpPr txBox="1"/>
          <p:nvPr/>
        </p:nvSpPr>
        <p:spPr>
          <a:xfrm>
            <a:off x="6227343" y="400050"/>
            <a:ext cx="77107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200" dirty="0">
                <a:solidFill>
                  <a:srgbClr val="51515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Solution 2: Global SD-CORE</a:t>
            </a:r>
          </a:p>
        </p:txBody>
      </p:sp>
      <p:grpSp>
        <p:nvGrpSpPr>
          <p:cNvPr id="700" name="Group 699">
            <a:extLst>
              <a:ext uri="{FF2B5EF4-FFF2-40B4-BE49-F238E27FC236}">
                <a16:creationId xmlns:a16="http://schemas.microsoft.com/office/drawing/2014/main" id="{D1134609-46A7-4CA1-BFD9-7C2A8BFC6BFB}"/>
              </a:ext>
            </a:extLst>
          </p:cNvPr>
          <p:cNvGrpSpPr/>
          <p:nvPr/>
        </p:nvGrpSpPr>
        <p:grpSpPr>
          <a:xfrm>
            <a:off x="3298168" y="9322710"/>
            <a:ext cx="1889783" cy="1294112"/>
            <a:chOff x="9152867" y="9322710"/>
            <a:chExt cx="1889783" cy="1294112"/>
          </a:xfrm>
        </p:grpSpPr>
        <p:sp>
          <p:nvSpPr>
            <p:cNvPr id="701" name="Rectangle 700">
              <a:extLst>
                <a:ext uri="{FF2B5EF4-FFF2-40B4-BE49-F238E27FC236}">
                  <a16:creationId xmlns:a16="http://schemas.microsoft.com/office/drawing/2014/main" id="{84FEC82A-F265-4225-A273-92CC18E30B6A}"/>
                </a:ext>
              </a:extLst>
            </p:cNvPr>
            <p:cNvSpPr/>
            <p:nvPr/>
          </p:nvSpPr>
          <p:spPr>
            <a:xfrm>
              <a:off x="9859796" y="10318726"/>
              <a:ext cx="176922" cy="126362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2" name="Rectangle 701">
              <a:extLst>
                <a:ext uri="{FF2B5EF4-FFF2-40B4-BE49-F238E27FC236}">
                  <a16:creationId xmlns:a16="http://schemas.microsoft.com/office/drawing/2014/main" id="{8B6C3A8B-A42D-44E6-8BE3-1E48EB36B6FA}"/>
                </a:ext>
              </a:extLst>
            </p:cNvPr>
            <p:cNvSpPr/>
            <p:nvPr/>
          </p:nvSpPr>
          <p:spPr>
            <a:xfrm>
              <a:off x="9625916" y="10442280"/>
              <a:ext cx="644682" cy="68105"/>
            </a:xfrm>
            <a:prstGeom prst="rect">
              <a:avLst/>
            </a:prstGeom>
            <a:solidFill>
              <a:srgbClr val="5151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3" name="Rectangle 702">
              <a:extLst>
                <a:ext uri="{FF2B5EF4-FFF2-40B4-BE49-F238E27FC236}">
                  <a16:creationId xmlns:a16="http://schemas.microsoft.com/office/drawing/2014/main" id="{41D0FD39-1405-469F-BD69-80BDF3BFF9E6}"/>
                </a:ext>
              </a:extLst>
            </p:cNvPr>
            <p:cNvSpPr/>
            <p:nvPr/>
          </p:nvSpPr>
          <p:spPr>
            <a:xfrm>
              <a:off x="9213737" y="9385262"/>
              <a:ext cx="1522162" cy="939153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4" name="Oval 703">
              <a:extLst>
                <a:ext uri="{FF2B5EF4-FFF2-40B4-BE49-F238E27FC236}">
                  <a16:creationId xmlns:a16="http://schemas.microsoft.com/office/drawing/2014/main" id="{F5360F19-C30C-4C5F-AA07-A57136CD9207}"/>
                </a:ext>
              </a:extLst>
            </p:cNvPr>
            <p:cNvSpPr/>
            <p:nvPr/>
          </p:nvSpPr>
          <p:spPr>
            <a:xfrm>
              <a:off x="9152867" y="9322710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05" name="Rectangle 704">
              <a:extLst>
                <a:ext uri="{FF2B5EF4-FFF2-40B4-BE49-F238E27FC236}">
                  <a16:creationId xmlns:a16="http://schemas.microsoft.com/office/drawing/2014/main" id="{C62886D1-76C5-44C6-852B-E190A4008786}"/>
                </a:ext>
              </a:extLst>
            </p:cNvPr>
            <p:cNvSpPr/>
            <p:nvPr/>
          </p:nvSpPr>
          <p:spPr>
            <a:xfrm>
              <a:off x="9298904" y="9487839"/>
              <a:ext cx="1357949" cy="72384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6" name="Oval 705">
              <a:extLst>
                <a:ext uri="{FF2B5EF4-FFF2-40B4-BE49-F238E27FC236}">
                  <a16:creationId xmlns:a16="http://schemas.microsoft.com/office/drawing/2014/main" id="{914D5149-16EB-4A44-95C4-49EF410AAF5B}"/>
                </a:ext>
              </a:extLst>
            </p:cNvPr>
            <p:cNvSpPr/>
            <p:nvPr/>
          </p:nvSpPr>
          <p:spPr>
            <a:xfrm>
              <a:off x="10676463" y="9322710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07" name="Oval 706">
              <a:extLst>
                <a:ext uri="{FF2B5EF4-FFF2-40B4-BE49-F238E27FC236}">
                  <a16:creationId xmlns:a16="http://schemas.microsoft.com/office/drawing/2014/main" id="{2216BD27-4DA7-4F4A-A8C7-7B6B79AD598D}"/>
                </a:ext>
              </a:extLst>
            </p:cNvPr>
            <p:cNvSpPr/>
            <p:nvPr/>
          </p:nvSpPr>
          <p:spPr>
            <a:xfrm>
              <a:off x="9152867" y="10256022"/>
              <a:ext cx="118872" cy="118872"/>
            </a:xfrm>
            <a:prstGeom prst="ellipse">
              <a:avLst/>
            </a:prstGeom>
            <a:solidFill>
              <a:srgbClr val="51515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08" name="Oval 707">
              <a:extLst>
                <a:ext uri="{FF2B5EF4-FFF2-40B4-BE49-F238E27FC236}">
                  <a16:creationId xmlns:a16="http://schemas.microsoft.com/office/drawing/2014/main" id="{DC5E3903-E6E4-42E5-A08D-DF8661D620B6}"/>
                </a:ext>
              </a:extLst>
            </p:cNvPr>
            <p:cNvSpPr/>
            <p:nvPr/>
          </p:nvSpPr>
          <p:spPr>
            <a:xfrm>
              <a:off x="10676463" y="10262846"/>
              <a:ext cx="118872" cy="118872"/>
            </a:xfrm>
            <a:prstGeom prst="ellipse">
              <a:avLst/>
            </a:prstGeom>
            <a:solidFill>
              <a:srgbClr val="51515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09" name="Rectangle 708">
              <a:extLst>
                <a:ext uri="{FF2B5EF4-FFF2-40B4-BE49-F238E27FC236}">
                  <a16:creationId xmlns:a16="http://schemas.microsoft.com/office/drawing/2014/main" id="{4AD2E676-04E4-46E9-B852-8D322B0FAA42}"/>
                </a:ext>
              </a:extLst>
            </p:cNvPr>
            <p:cNvSpPr/>
            <p:nvPr/>
          </p:nvSpPr>
          <p:spPr>
            <a:xfrm>
              <a:off x="10459467" y="9646655"/>
              <a:ext cx="536641" cy="92198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90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0" name="Oval 709">
              <a:extLst>
                <a:ext uri="{FF2B5EF4-FFF2-40B4-BE49-F238E27FC236}">
                  <a16:creationId xmlns:a16="http://schemas.microsoft.com/office/drawing/2014/main" id="{14C1F3B2-A35B-4716-B9DE-E3ED9DCB2421}"/>
                </a:ext>
              </a:extLst>
            </p:cNvPr>
            <p:cNvSpPr/>
            <p:nvPr/>
          </p:nvSpPr>
          <p:spPr>
            <a:xfrm>
              <a:off x="10951210" y="9597334"/>
              <a:ext cx="91440" cy="91440"/>
            </a:xfrm>
            <a:prstGeom prst="ellipse">
              <a:avLst/>
            </a:prstGeom>
            <a:solidFill>
              <a:srgbClr val="51515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11" name="Oval 710">
              <a:extLst>
                <a:ext uri="{FF2B5EF4-FFF2-40B4-BE49-F238E27FC236}">
                  <a16:creationId xmlns:a16="http://schemas.microsoft.com/office/drawing/2014/main" id="{7E372E35-EFDA-4B49-B768-9EC4491E2E29}"/>
                </a:ext>
              </a:extLst>
            </p:cNvPr>
            <p:cNvSpPr/>
            <p:nvPr/>
          </p:nvSpPr>
          <p:spPr>
            <a:xfrm>
              <a:off x="10951210" y="10525382"/>
              <a:ext cx="91440" cy="91440"/>
            </a:xfrm>
            <a:prstGeom prst="ellipse">
              <a:avLst/>
            </a:prstGeom>
            <a:solidFill>
              <a:srgbClr val="51515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12" name="Oval 711">
              <a:extLst>
                <a:ext uri="{FF2B5EF4-FFF2-40B4-BE49-F238E27FC236}">
                  <a16:creationId xmlns:a16="http://schemas.microsoft.com/office/drawing/2014/main" id="{1623D620-4092-4A9A-94BF-C759D0BD3589}"/>
                </a:ext>
              </a:extLst>
            </p:cNvPr>
            <p:cNvSpPr/>
            <p:nvPr/>
          </p:nvSpPr>
          <p:spPr>
            <a:xfrm>
              <a:off x="10409981" y="9597334"/>
              <a:ext cx="91440" cy="91440"/>
            </a:xfrm>
            <a:prstGeom prst="ellipse">
              <a:avLst/>
            </a:prstGeom>
            <a:solidFill>
              <a:srgbClr val="51515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13" name="Oval 712">
              <a:extLst>
                <a:ext uri="{FF2B5EF4-FFF2-40B4-BE49-F238E27FC236}">
                  <a16:creationId xmlns:a16="http://schemas.microsoft.com/office/drawing/2014/main" id="{5C32A67B-B0C2-443B-9D7B-3535AEB5D546}"/>
                </a:ext>
              </a:extLst>
            </p:cNvPr>
            <p:cNvSpPr/>
            <p:nvPr/>
          </p:nvSpPr>
          <p:spPr>
            <a:xfrm>
              <a:off x="10409981" y="10525382"/>
              <a:ext cx="91440" cy="91440"/>
            </a:xfrm>
            <a:prstGeom prst="ellipse">
              <a:avLst/>
            </a:prstGeom>
            <a:solidFill>
              <a:srgbClr val="51515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714" name="Rectangle 713">
              <a:extLst>
                <a:ext uri="{FF2B5EF4-FFF2-40B4-BE49-F238E27FC236}">
                  <a16:creationId xmlns:a16="http://schemas.microsoft.com/office/drawing/2014/main" id="{76A97DA5-D8CC-4663-9947-E9557FC34CC6}"/>
                </a:ext>
              </a:extLst>
            </p:cNvPr>
            <p:cNvSpPr/>
            <p:nvPr/>
          </p:nvSpPr>
          <p:spPr>
            <a:xfrm>
              <a:off x="10535013" y="9739549"/>
              <a:ext cx="383906" cy="55173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5" name="Oval 714">
              <a:extLst>
                <a:ext uri="{FF2B5EF4-FFF2-40B4-BE49-F238E27FC236}">
                  <a16:creationId xmlns:a16="http://schemas.microsoft.com/office/drawing/2014/main" id="{7682AB58-717D-4435-9E6D-47EDD709CF2D}"/>
                </a:ext>
              </a:extLst>
            </p:cNvPr>
            <p:cNvSpPr/>
            <p:nvPr/>
          </p:nvSpPr>
          <p:spPr>
            <a:xfrm>
              <a:off x="10667769" y="10376699"/>
              <a:ext cx="118392" cy="11839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8" name="Oval 717">
            <a:extLst>
              <a:ext uri="{FF2B5EF4-FFF2-40B4-BE49-F238E27FC236}">
                <a16:creationId xmlns:a16="http://schemas.microsoft.com/office/drawing/2014/main" id="{E14B77D3-869E-464A-8141-64E13A1E9801}"/>
              </a:ext>
            </a:extLst>
          </p:cNvPr>
          <p:cNvSpPr/>
          <p:nvPr/>
        </p:nvSpPr>
        <p:spPr>
          <a:xfrm>
            <a:off x="3760329" y="4206240"/>
            <a:ext cx="899160" cy="899160"/>
          </a:xfrm>
          <a:prstGeom prst="ellipse">
            <a:avLst/>
          </a:prstGeom>
          <a:noFill/>
          <a:ln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9" name="Oval 718">
            <a:extLst>
              <a:ext uri="{FF2B5EF4-FFF2-40B4-BE49-F238E27FC236}">
                <a16:creationId xmlns:a16="http://schemas.microsoft.com/office/drawing/2014/main" id="{C6B6A5F7-61CE-4F45-BA09-A6CD50B14E40}"/>
              </a:ext>
            </a:extLst>
          </p:cNvPr>
          <p:cNvSpPr/>
          <p:nvPr/>
        </p:nvSpPr>
        <p:spPr>
          <a:xfrm>
            <a:off x="3957318" y="3193725"/>
            <a:ext cx="416859" cy="41685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92D050">
                  <a:alpha val="0"/>
                  <a:lumMod val="85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7" name="Group 786">
            <a:extLst>
              <a:ext uri="{FF2B5EF4-FFF2-40B4-BE49-F238E27FC236}">
                <a16:creationId xmlns:a16="http://schemas.microsoft.com/office/drawing/2014/main" id="{9387EBDD-4934-4F71-9DC3-ABDB293BAF4F}"/>
              </a:ext>
            </a:extLst>
          </p:cNvPr>
          <p:cNvGrpSpPr/>
          <p:nvPr/>
        </p:nvGrpSpPr>
        <p:grpSpPr>
          <a:xfrm>
            <a:off x="8640670" y="3382956"/>
            <a:ext cx="9616440" cy="6400800"/>
            <a:chOff x="8640670" y="3382956"/>
            <a:chExt cx="9616440" cy="6400800"/>
          </a:xfrm>
        </p:grpSpPr>
        <p:sp>
          <p:nvSpPr>
            <p:cNvPr id="788" name="Rectangle 787">
              <a:extLst>
                <a:ext uri="{FF2B5EF4-FFF2-40B4-BE49-F238E27FC236}">
                  <a16:creationId xmlns:a16="http://schemas.microsoft.com/office/drawing/2014/main" id="{9BAD2BC5-8B9E-4DA8-AA3A-39CC49C36CEE}"/>
                </a:ext>
              </a:extLst>
            </p:cNvPr>
            <p:cNvSpPr/>
            <p:nvPr/>
          </p:nvSpPr>
          <p:spPr>
            <a:xfrm>
              <a:off x="8693780" y="3422052"/>
              <a:ext cx="9518020" cy="631630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789" name="TextBox 788">
              <a:extLst>
                <a:ext uri="{FF2B5EF4-FFF2-40B4-BE49-F238E27FC236}">
                  <a16:creationId xmlns:a16="http://schemas.microsoft.com/office/drawing/2014/main" id="{71F71779-ABCB-4C92-9685-6599261C6AD7}"/>
                </a:ext>
              </a:extLst>
            </p:cNvPr>
            <p:cNvSpPr txBox="1"/>
            <p:nvPr/>
          </p:nvSpPr>
          <p:spPr>
            <a:xfrm rot="16200000">
              <a:off x="7009400" y="6197633"/>
              <a:ext cx="3934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150" dirty="0">
                  <a:solidFill>
                    <a:srgbClr val="525252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Time to First Byte (</a:t>
              </a:r>
              <a:r>
                <a:rPr lang="en-US" sz="1600" spc="150" dirty="0" err="1">
                  <a:solidFill>
                    <a:srgbClr val="525252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ms</a:t>
              </a:r>
              <a:r>
                <a:rPr lang="en-US" sz="1600" spc="150" dirty="0">
                  <a:solidFill>
                    <a:srgbClr val="525252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)</a:t>
              </a:r>
            </a:p>
          </p:txBody>
        </p:sp>
        <p:sp>
          <p:nvSpPr>
            <p:cNvPr id="790" name="TextBox 789">
              <a:extLst>
                <a:ext uri="{FF2B5EF4-FFF2-40B4-BE49-F238E27FC236}">
                  <a16:creationId xmlns:a16="http://schemas.microsoft.com/office/drawing/2014/main" id="{A72E78EC-33E0-473D-BC66-E69259BC89CE}"/>
                </a:ext>
              </a:extLst>
            </p:cNvPr>
            <p:cNvSpPr txBox="1"/>
            <p:nvPr/>
          </p:nvSpPr>
          <p:spPr>
            <a:xfrm>
              <a:off x="9340878" y="5469387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250</a:t>
              </a:r>
            </a:p>
          </p:txBody>
        </p:sp>
        <p:sp>
          <p:nvSpPr>
            <p:cNvPr id="791" name="TextBox 790">
              <a:extLst>
                <a:ext uri="{FF2B5EF4-FFF2-40B4-BE49-F238E27FC236}">
                  <a16:creationId xmlns:a16="http://schemas.microsoft.com/office/drawing/2014/main" id="{D92F76DF-4736-49B0-96D6-C1F754343C8A}"/>
                </a:ext>
              </a:extLst>
            </p:cNvPr>
            <p:cNvSpPr txBox="1"/>
            <p:nvPr/>
          </p:nvSpPr>
          <p:spPr>
            <a:xfrm>
              <a:off x="9584535" y="8436936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0</a:t>
              </a:r>
            </a:p>
          </p:txBody>
        </p:sp>
        <p:sp>
          <p:nvSpPr>
            <p:cNvPr id="792" name="TextBox 791">
              <a:extLst>
                <a:ext uri="{FF2B5EF4-FFF2-40B4-BE49-F238E27FC236}">
                  <a16:creationId xmlns:a16="http://schemas.microsoft.com/office/drawing/2014/main" id="{8F870039-BBF3-444B-AE92-5B15CC1811A6}"/>
                </a:ext>
              </a:extLst>
            </p:cNvPr>
            <p:cNvSpPr txBox="1"/>
            <p:nvPr/>
          </p:nvSpPr>
          <p:spPr>
            <a:xfrm>
              <a:off x="9340878" y="3693066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400</a:t>
              </a:r>
            </a:p>
          </p:txBody>
        </p:sp>
        <p:sp>
          <p:nvSpPr>
            <p:cNvPr id="793" name="TextBox 792">
              <a:extLst>
                <a:ext uri="{FF2B5EF4-FFF2-40B4-BE49-F238E27FC236}">
                  <a16:creationId xmlns:a16="http://schemas.microsoft.com/office/drawing/2014/main" id="{D4E39E0D-FFD8-4E71-8256-1CA4D80F1C61}"/>
                </a:ext>
              </a:extLst>
            </p:cNvPr>
            <p:cNvSpPr txBox="1"/>
            <p:nvPr/>
          </p:nvSpPr>
          <p:spPr>
            <a:xfrm>
              <a:off x="9340878" y="4286050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350</a:t>
              </a:r>
            </a:p>
          </p:txBody>
        </p:sp>
        <p:sp>
          <p:nvSpPr>
            <p:cNvPr id="794" name="TextBox 793">
              <a:extLst>
                <a:ext uri="{FF2B5EF4-FFF2-40B4-BE49-F238E27FC236}">
                  <a16:creationId xmlns:a16="http://schemas.microsoft.com/office/drawing/2014/main" id="{DEEB40B8-8A68-464C-A604-93E84C12B6DA}"/>
                </a:ext>
              </a:extLst>
            </p:cNvPr>
            <p:cNvSpPr txBox="1"/>
            <p:nvPr/>
          </p:nvSpPr>
          <p:spPr>
            <a:xfrm>
              <a:off x="9340878" y="4879033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300</a:t>
              </a:r>
            </a:p>
          </p:txBody>
        </p:sp>
        <p:sp>
          <p:nvSpPr>
            <p:cNvPr id="795" name="TextBox 794">
              <a:extLst>
                <a:ext uri="{FF2B5EF4-FFF2-40B4-BE49-F238E27FC236}">
                  <a16:creationId xmlns:a16="http://schemas.microsoft.com/office/drawing/2014/main" id="{805123D7-E6ED-4330-A7E1-149054262F4C}"/>
                </a:ext>
              </a:extLst>
            </p:cNvPr>
            <p:cNvSpPr txBox="1"/>
            <p:nvPr/>
          </p:nvSpPr>
          <p:spPr>
            <a:xfrm>
              <a:off x="9340878" y="6065001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200</a:t>
              </a:r>
            </a:p>
          </p:txBody>
        </p:sp>
        <p:sp>
          <p:nvSpPr>
            <p:cNvPr id="796" name="TextBox 795">
              <a:extLst>
                <a:ext uri="{FF2B5EF4-FFF2-40B4-BE49-F238E27FC236}">
                  <a16:creationId xmlns:a16="http://schemas.microsoft.com/office/drawing/2014/main" id="{89ECE741-1D2F-4AA1-8B43-3248441D99E6}"/>
                </a:ext>
              </a:extLst>
            </p:cNvPr>
            <p:cNvSpPr txBox="1"/>
            <p:nvPr/>
          </p:nvSpPr>
          <p:spPr>
            <a:xfrm>
              <a:off x="9340878" y="6657984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150</a:t>
              </a:r>
            </a:p>
          </p:txBody>
        </p:sp>
        <p:sp>
          <p:nvSpPr>
            <p:cNvPr id="797" name="TextBox 796">
              <a:extLst>
                <a:ext uri="{FF2B5EF4-FFF2-40B4-BE49-F238E27FC236}">
                  <a16:creationId xmlns:a16="http://schemas.microsoft.com/office/drawing/2014/main" id="{392B553F-8D41-4C27-B14F-6F24D075D072}"/>
                </a:ext>
              </a:extLst>
            </p:cNvPr>
            <p:cNvSpPr txBox="1"/>
            <p:nvPr/>
          </p:nvSpPr>
          <p:spPr>
            <a:xfrm>
              <a:off x="9584535" y="8436936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0</a:t>
              </a:r>
            </a:p>
          </p:txBody>
        </p:sp>
        <p:sp>
          <p:nvSpPr>
            <p:cNvPr id="798" name="TextBox 797">
              <a:extLst>
                <a:ext uri="{FF2B5EF4-FFF2-40B4-BE49-F238E27FC236}">
                  <a16:creationId xmlns:a16="http://schemas.microsoft.com/office/drawing/2014/main" id="{592EE888-9BB2-4EB4-B918-269943CF19FC}"/>
                </a:ext>
              </a:extLst>
            </p:cNvPr>
            <p:cNvSpPr txBox="1"/>
            <p:nvPr/>
          </p:nvSpPr>
          <p:spPr>
            <a:xfrm>
              <a:off x="9462707" y="7843952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50</a:t>
              </a:r>
            </a:p>
          </p:txBody>
        </p:sp>
        <p:sp>
          <p:nvSpPr>
            <p:cNvPr id="799" name="TextBox 798">
              <a:extLst>
                <a:ext uri="{FF2B5EF4-FFF2-40B4-BE49-F238E27FC236}">
                  <a16:creationId xmlns:a16="http://schemas.microsoft.com/office/drawing/2014/main" id="{EF453F02-DEC1-4B7C-A5A9-E53FA25FDABD}"/>
                </a:ext>
              </a:extLst>
            </p:cNvPr>
            <p:cNvSpPr txBox="1"/>
            <p:nvPr/>
          </p:nvSpPr>
          <p:spPr>
            <a:xfrm>
              <a:off x="9340878" y="7250968"/>
              <a:ext cx="5501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525252"/>
                  </a:solidFill>
                  <a:latin typeface="Trebuchet MS" panose="020B0603020202020204" pitchFamily="34" charset="0"/>
                </a:rPr>
                <a:t>100</a:t>
              </a:r>
            </a:p>
          </p:txBody>
        </p:sp>
        <p:grpSp>
          <p:nvGrpSpPr>
            <p:cNvPr id="800" name="Group 799">
              <a:extLst>
                <a:ext uri="{FF2B5EF4-FFF2-40B4-BE49-F238E27FC236}">
                  <a16:creationId xmlns:a16="http://schemas.microsoft.com/office/drawing/2014/main" id="{348DC935-EAD6-4EF6-84A0-070BA828E2E2}"/>
                </a:ext>
              </a:extLst>
            </p:cNvPr>
            <p:cNvGrpSpPr/>
            <p:nvPr/>
          </p:nvGrpSpPr>
          <p:grpSpPr>
            <a:xfrm>
              <a:off x="9960437" y="3882268"/>
              <a:ext cx="7832263" cy="4716350"/>
              <a:chOff x="7426787" y="3748918"/>
              <a:chExt cx="9629637" cy="4716350"/>
            </a:xfrm>
          </p:grpSpPr>
          <p:cxnSp>
            <p:nvCxnSpPr>
              <p:cNvPr id="816" name="Straight Connector 815">
                <a:extLst>
                  <a:ext uri="{FF2B5EF4-FFF2-40B4-BE49-F238E27FC236}">
                    <a16:creationId xmlns:a16="http://schemas.microsoft.com/office/drawing/2014/main" id="{F55F924F-3E8C-4BEB-A0B3-E3303B698C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26787" y="3748918"/>
                <a:ext cx="96114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7" name="Straight Connector 816">
                <a:extLst>
                  <a:ext uri="{FF2B5EF4-FFF2-40B4-BE49-F238E27FC236}">
                    <a16:creationId xmlns:a16="http://schemas.microsoft.com/office/drawing/2014/main" id="{F16B4ED1-DE75-4014-A353-D0901AEC791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2216913" y="3085600"/>
                <a:ext cx="0" cy="958025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8" name="Straight Connector 817">
                <a:extLst>
                  <a:ext uri="{FF2B5EF4-FFF2-40B4-BE49-F238E27FC236}">
                    <a16:creationId xmlns:a16="http://schemas.microsoft.com/office/drawing/2014/main" id="{16CF054C-709D-48E6-B3AE-D8C3F2FAFF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2216913" y="3675142"/>
                <a:ext cx="0" cy="958025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9" name="Straight Connector 818">
                <a:extLst>
                  <a:ext uri="{FF2B5EF4-FFF2-40B4-BE49-F238E27FC236}">
                    <a16:creationId xmlns:a16="http://schemas.microsoft.com/office/drawing/2014/main" id="{3976B814-BC6A-4391-9583-843AB98F08D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2216913" y="1316968"/>
                <a:ext cx="0" cy="958025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0" name="Straight Connector 819">
                <a:extLst>
                  <a:ext uri="{FF2B5EF4-FFF2-40B4-BE49-F238E27FC236}">
                    <a16:creationId xmlns:a16="http://schemas.microsoft.com/office/drawing/2014/main" id="{B0532F4C-AC36-468E-91B5-C55AA88BE9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37243" y="5517550"/>
                <a:ext cx="9619181" cy="0"/>
              </a:xfrm>
              <a:prstGeom prst="line">
                <a:avLst/>
              </a:prstGeom>
              <a:ln>
                <a:solidFill>
                  <a:srgbClr val="FFC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1" name="Straight Connector 820">
                <a:extLst>
                  <a:ext uri="{FF2B5EF4-FFF2-40B4-BE49-F238E27FC236}">
                    <a16:creationId xmlns:a16="http://schemas.microsoft.com/office/drawing/2014/main" id="{0C00247D-CC12-478A-87C9-FEB340ABFF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37243" y="4928006"/>
                <a:ext cx="9611447" cy="0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2" name="Straight Connector 821">
                <a:extLst>
                  <a:ext uri="{FF2B5EF4-FFF2-40B4-BE49-F238E27FC236}">
                    <a16:creationId xmlns:a16="http://schemas.microsoft.com/office/drawing/2014/main" id="{98D27B09-3FE9-4900-9535-A0A9031C7A1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H="1">
                <a:off x="7426787" y="4338462"/>
                <a:ext cx="9629637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" name="Straight Connector 822">
                <a:extLst>
                  <a:ext uri="{FF2B5EF4-FFF2-40B4-BE49-F238E27FC236}">
                    <a16:creationId xmlns:a16="http://schemas.microsoft.com/office/drawing/2014/main" id="{320EA27F-5C59-4B79-AB3A-264D7EF5DE1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2216913" y="1906512"/>
                <a:ext cx="0" cy="958025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" name="Straight Connector 823">
                <a:extLst>
                  <a:ext uri="{FF2B5EF4-FFF2-40B4-BE49-F238E27FC236}">
                    <a16:creationId xmlns:a16="http://schemas.microsoft.com/office/drawing/2014/main" id="{A4533E87-0266-4EF3-8515-505508622BB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2216913" y="2496056"/>
                <a:ext cx="0" cy="958025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1" name="Group 800">
              <a:extLst>
                <a:ext uri="{FF2B5EF4-FFF2-40B4-BE49-F238E27FC236}">
                  <a16:creationId xmlns:a16="http://schemas.microsoft.com/office/drawing/2014/main" id="{5B5A442B-8B2F-47ED-AD40-F03FE5545B09}"/>
                </a:ext>
              </a:extLst>
            </p:cNvPr>
            <p:cNvGrpSpPr/>
            <p:nvPr/>
          </p:nvGrpSpPr>
          <p:grpSpPr>
            <a:xfrm>
              <a:off x="14606179" y="3886200"/>
              <a:ext cx="287128" cy="5308367"/>
              <a:chOff x="14606179" y="3886200"/>
              <a:chExt cx="287128" cy="5308367"/>
            </a:xfrm>
          </p:grpSpPr>
          <p:sp>
            <p:nvSpPr>
              <p:cNvPr id="814" name="TextBox 813">
                <a:extLst>
                  <a:ext uri="{FF2B5EF4-FFF2-40B4-BE49-F238E27FC236}">
                    <a16:creationId xmlns:a16="http://schemas.microsoft.com/office/drawing/2014/main" id="{3C08A88F-18AC-46D6-ACDB-BAC6FC7C56A4}"/>
                  </a:ext>
                </a:extLst>
              </p:cNvPr>
              <p:cNvSpPr txBox="1"/>
              <p:nvPr/>
            </p:nvSpPr>
            <p:spPr>
              <a:xfrm rot="16200000">
                <a:off x="14474122" y="8775381"/>
                <a:ext cx="56137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rgbClr val="525252"/>
                    </a:solidFill>
                    <a:latin typeface="Trebuchet MS" panose="020B0603020202020204" pitchFamily="34" charset="0"/>
                  </a:rPr>
                  <a:t>12:00</a:t>
                </a:r>
              </a:p>
            </p:txBody>
          </p:sp>
          <p:cxnSp>
            <p:nvCxnSpPr>
              <p:cNvPr id="815" name="Straight Connector 814">
                <a:extLst>
                  <a:ext uri="{FF2B5EF4-FFF2-40B4-BE49-F238E27FC236}">
                    <a16:creationId xmlns:a16="http://schemas.microsoft.com/office/drawing/2014/main" id="{740B138E-5B07-46CD-B382-231B847ECC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06179" y="3886200"/>
                <a:ext cx="0" cy="5247893"/>
              </a:xfrm>
              <a:prstGeom prst="line">
                <a:avLst/>
              </a:prstGeom>
              <a:ln w="19050">
                <a:solidFill>
                  <a:srgbClr val="52525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2" name="Group 801">
              <a:extLst>
                <a:ext uri="{FF2B5EF4-FFF2-40B4-BE49-F238E27FC236}">
                  <a16:creationId xmlns:a16="http://schemas.microsoft.com/office/drawing/2014/main" id="{7B6587E9-50A6-470A-A20E-76257B14967D}"/>
                </a:ext>
              </a:extLst>
            </p:cNvPr>
            <p:cNvGrpSpPr/>
            <p:nvPr/>
          </p:nvGrpSpPr>
          <p:grpSpPr>
            <a:xfrm>
              <a:off x="12136029" y="3886582"/>
              <a:ext cx="286478" cy="5267910"/>
              <a:chOff x="12136029" y="3886582"/>
              <a:chExt cx="286478" cy="5267910"/>
            </a:xfrm>
          </p:grpSpPr>
          <p:sp>
            <p:nvSpPr>
              <p:cNvPr id="812" name="TextBox 811">
                <a:extLst>
                  <a:ext uri="{FF2B5EF4-FFF2-40B4-BE49-F238E27FC236}">
                    <a16:creationId xmlns:a16="http://schemas.microsoft.com/office/drawing/2014/main" id="{7ED6BC65-C084-434E-B203-E29380D8C1E4}"/>
                  </a:ext>
                </a:extLst>
              </p:cNvPr>
              <p:cNvSpPr txBox="1"/>
              <p:nvPr/>
            </p:nvSpPr>
            <p:spPr>
              <a:xfrm rot="16200000">
                <a:off x="12043397" y="8775381"/>
                <a:ext cx="48122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rgbClr val="525252"/>
                    </a:solidFill>
                    <a:latin typeface="Trebuchet MS" panose="020B0603020202020204" pitchFamily="34" charset="0"/>
                  </a:rPr>
                  <a:t>6:00</a:t>
                </a:r>
              </a:p>
            </p:txBody>
          </p:sp>
          <p:cxnSp>
            <p:nvCxnSpPr>
              <p:cNvPr id="813" name="Straight Connector 812">
                <a:extLst>
                  <a:ext uri="{FF2B5EF4-FFF2-40B4-BE49-F238E27FC236}">
                    <a16:creationId xmlns:a16="http://schemas.microsoft.com/office/drawing/2014/main" id="{1104905E-2E7A-40D2-A694-2E54B161F5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36029" y="3886582"/>
                <a:ext cx="0" cy="5247893"/>
              </a:xfrm>
              <a:prstGeom prst="line">
                <a:avLst/>
              </a:prstGeom>
              <a:ln w="19050">
                <a:solidFill>
                  <a:srgbClr val="52525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3" name="Group 802">
              <a:extLst>
                <a:ext uri="{FF2B5EF4-FFF2-40B4-BE49-F238E27FC236}">
                  <a16:creationId xmlns:a16="http://schemas.microsoft.com/office/drawing/2014/main" id="{89C6EFCA-D04E-457D-86A1-3E4C950570FD}"/>
                </a:ext>
              </a:extLst>
            </p:cNvPr>
            <p:cNvGrpSpPr/>
            <p:nvPr/>
          </p:nvGrpSpPr>
          <p:grpSpPr>
            <a:xfrm>
              <a:off x="17064233" y="3886200"/>
              <a:ext cx="276999" cy="5308367"/>
              <a:chOff x="17064233" y="3886200"/>
              <a:chExt cx="276999" cy="5308367"/>
            </a:xfrm>
          </p:grpSpPr>
          <p:cxnSp>
            <p:nvCxnSpPr>
              <p:cNvPr id="810" name="Straight Connector 809">
                <a:extLst>
                  <a:ext uri="{FF2B5EF4-FFF2-40B4-BE49-F238E27FC236}">
                    <a16:creationId xmlns:a16="http://schemas.microsoft.com/office/drawing/2014/main" id="{F42A1895-A7FA-4515-82AB-E5C0DB3C26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076329" y="3886200"/>
                <a:ext cx="0" cy="5247893"/>
              </a:xfrm>
              <a:prstGeom prst="line">
                <a:avLst/>
              </a:prstGeom>
              <a:ln w="19050">
                <a:solidFill>
                  <a:srgbClr val="52525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1" name="TextBox 810">
                <a:extLst>
                  <a:ext uri="{FF2B5EF4-FFF2-40B4-BE49-F238E27FC236}">
                    <a16:creationId xmlns:a16="http://schemas.microsoft.com/office/drawing/2014/main" id="{539C4144-577B-4DF0-9394-09025A7E6F51}"/>
                  </a:ext>
                </a:extLst>
              </p:cNvPr>
              <p:cNvSpPr txBox="1"/>
              <p:nvPr/>
            </p:nvSpPr>
            <p:spPr>
              <a:xfrm rot="16200000">
                <a:off x="16922047" y="8775381"/>
                <a:ext cx="561372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srgbClr val="525252"/>
                    </a:solidFill>
                    <a:latin typeface="Trebuchet MS" panose="020B0603020202020204" pitchFamily="34" charset="0"/>
                  </a:rPr>
                  <a:t>18:00</a:t>
                </a:r>
              </a:p>
            </p:txBody>
          </p:sp>
        </p:grpSp>
        <p:sp>
          <p:nvSpPr>
            <p:cNvPr id="804" name="TextBox 803">
              <a:extLst>
                <a:ext uri="{FF2B5EF4-FFF2-40B4-BE49-F238E27FC236}">
                  <a16:creationId xmlns:a16="http://schemas.microsoft.com/office/drawing/2014/main" id="{1A724BBF-5AE4-4263-9962-2DA2A9DF5287}"/>
                </a:ext>
              </a:extLst>
            </p:cNvPr>
            <p:cNvSpPr txBox="1"/>
            <p:nvPr/>
          </p:nvSpPr>
          <p:spPr>
            <a:xfrm>
              <a:off x="11739515" y="9249443"/>
              <a:ext cx="39349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150" dirty="0">
                  <a:solidFill>
                    <a:srgbClr val="525252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Time (days)</a:t>
              </a:r>
            </a:p>
          </p:txBody>
        </p:sp>
        <p:cxnSp>
          <p:nvCxnSpPr>
            <p:cNvPr id="805" name="Straight Connector 804">
              <a:extLst>
                <a:ext uri="{FF2B5EF4-FFF2-40B4-BE49-F238E27FC236}">
                  <a16:creationId xmlns:a16="http://schemas.microsoft.com/office/drawing/2014/main" id="{2922E35D-0AB0-4881-9850-25CDBDBEBC9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66960" y="3672840"/>
              <a:ext cx="0" cy="4922520"/>
            </a:xfrm>
            <a:prstGeom prst="line">
              <a:avLst/>
            </a:prstGeom>
            <a:ln w="12700">
              <a:solidFill>
                <a:srgbClr val="5252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6" name="Oval 805">
              <a:extLst>
                <a:ext uri="{FF2B5EF4-FFF2-40B4-BE49-F238E27FC236}">
                  <a16:creationId xmlns:a16="http://schemas.microsoft.com/office/drawing/2014/main" id="{FD350CCB-78C6-46F0-9F3B-106E45D4F32D}"/>
                </a:ext>
              </a:extLst>
            </p:cNvPr>
            <p:cNvSpPr/>
            <p:nvPr/>
          </p:nvSpPr>
          <p:spPr>
            <a:xfrm rot="16200000">
              <a:off x="18165670" y="3382956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07" name="Oval 806">
              <a:extLst>
                <a:ext uri="{FF2B5EF4-FFF2-40B4-BE49-F238E27FC236}">
                  <a16:creationId xmlns:a16="http://schemas.microsoft.com/office/drawing/2014/main" id="{A9FE0034-32F3-4126-A238-759312F2D694}"/>
                </a:ext>
              </a:extLst>
            </p:cNvPr>
            <p:cNvSpPr/>
            <p:nvPr/>
          </p:nvSpPr>
          <p:spPr>
            <a:xfrm rot="16200000">
              <a:off x="8640670" y="3382956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08" name="Oval 807">
              <a:extLst>
                <a:ext uri="{FF2B5EF4-FFF2-40B4-BE49-F238E27FC236}">
                  <a16:creationId xmlns:a16="http://schemas.microsoft.com/office/drawing/2014/main" id="{11A2DDE1-AED8-4258-9684-F2E52DFA0101}"/>
                </a:ext>
              </a:extLst>
            </p:cNvPr>
            <p:cNvSpPr/>
            <p:nvPr/>
          </p:nvSpPr>
          <p:spPr>
            <a:xfrm rot="16200000">
              <a:off x="18165670" y="9692316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809" name="Oval 808">
              <a:extLst>
                <a:ext uri="{FF2B5EF4-FFF2-40B4-BE49-F238E27FC236}">
                  <a16:creationId xmlns:a16="http://schemas.microsoft.com/office/drawing/2014/main" id="{CBC007E2-9942-4FC5-A8BD-D8DD3B659D15}"/>
                </a:ext>
              </a:extLst>
            </p:cNvPr>
            <p:cNvSpPr/>
            <p:nvPr/>
          </p:nvSpPr>
          <p:spPr>
            <a:xfrm rot="16200000">
              <a:off x="8640670" y="9692316"/>
              <a:ext cx="91440" cy="9144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</p:grpSp>
      <p:cxnSp>
        <p:nvCxnSpPr>
          <p:cNvPr id="825" name="Straight Connector 824">
            <a:extLst>
              <a:ext uri="{FF2B5EF4-FFF2-40B4-BE49-F238E27FC236}">
                <a16:creationId xmlns:a16="http://schemas.microsoft.com/office/drawing/2014/main" id="{271861AF-6568-4245-A913-2A7F4D60D9BA}"/>
              </a:ext>
            </a:extLst>
          </p:cNvPr>
          <p:cNvCxnSpPr>
            <a:cxnSpLocks/>
          </p:cNvCxnSpPr>
          <p:nvPr/>
        </p:nvCxnSpPr>
        <p:spPr>
          <a:xfrm>
            <a:off x="7484882" y="6410226"/>
            <a:ext cx="1201918" cy="0"/>
          </a:xfrm>
          <a:prstGeom prst="line">
            <a:avLst/>
          </a:prstGeom>
          <a:ln w="28575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6" name="Straight Connector 825">
            <a:extLst>
              <a:ext uri="{FF2B5EF4-FFF2-40B4-BE49-F238E27FC236}">
                <a16:creationId xmlns:a16="http://schemas.microsoft.com/office/drawing/2014/main" id="{FFBFC2C8-A63F-4132-9FEE-B982A2D58F5C}"/>
              </a:ext>
            </a:extLst>
          </p:cNvPr>
          <p:cNvCxnSpPr/>
          <p:nvPr/>
        </p:nvCxnSpPr>
        <p:spPr>
          <a:xfrm>
            <a:off x="7484882" y="4675694"/>
            <a:ext cx="0" cy="1743959"/>
          </a:xfrm>
          <a:prstGeom prst="line">
            <a:avLst/>
          </a:prstGeom>
          <a:ln w="28575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7" name="Straight Connector 826">
            <a:extLst>
              <a:ext uri="{FF2B5EF4-FFF2-40B4-BE49-F238E27FC236}">
                <a16:creationId xmlns:a16="http://schemas.microsoft.com/office/drawing/2014/main" id="{1A36289B-BAD0-48DE-87CB-456451487689}"/>
              </a:ext>
            </a:extLst>
          </p:cNvPr>
          <p:cNvCxnSpPr>
            <a:cxnSpLocks/>
          </p:cNvCxnSpPr>
          <p:nvPr/>
        </p:nvCxnSpPr>
        <p:spPr>
          <a:xfrm>
            <a:off x="4656841" y="4666268"/>
            <a:ext cx="2837468" cy="0"/>
          </a:xfrm>
          <a:prstGeom prst="line">
            <a:avLst/>
          </a:prstGeom>
          <a:ln w="28575">
            <a:solidFill>
              <a:srgbClr val="5252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D244DC56-1512-44D9-81ED-003C63019929}"/>
              </a:ext>
            </a:extLst>
          </p:cNvPr>
          <p:cNvGrpSpPr/>
          <p:nvPr/>
        </p:nvGrpSpPr>
        <p:grpSpPr>
          <a:xfrm>
            <a:off x="9982590" y="7296467"/>
            <a:ext cx="7754081" cy="227729"/>
            <a:chOff x="9982589" y="7296467"/>
            <a:chExt cx="7979533" cy="227729"/>
          </a:xfrm>
        </p:grpSpPr>
        <p:cxnSp>
          <p:nvCxnSpPr>
            <p:cNvPr id="963" name="Straight Connector 962">
              <a:extLst>
                <a:ext uri="{FF2B5EF4-FFF2-40B4-BE49-F238E27FC236}">
                  <a16:creationId xmlns:a16="http://schemas.microsoft.com/office/drawing/2014/main" id="{DDC828FE-EF04-4216-A3C9-113DB5CFC85C}"/>
                </a:ext>
              </a:extLst>
            </p:cNvPr>
            <p:cNvCxnSpPr>
              <a:cxnSpLocks/>
            </p:cNvCxnSpPr>
            <p:nvPr/>
          </p:nvCxnSpPr>
          <p:spPr>
            <a:xfrm>
              <a:off x="17891568" y="7450873"/>
              <a:ext cx="70554" cy="4229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4" name="Straight Connector 963">
              <a:extLst>
                <a:ext uri="{FF2B5EF4-FFF2-40B4-BE49-F238E27FC236}">
                  <a16:creationId xmlns:a16="http://schemas.microsoft.com/office/drawing/2014/main" id="{153BB77F-8E46-43A4-860C-896EA5125B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826217" y="7450758"/>
              <a:ext cx="67154" cy="2809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5" name="Straight Connector 964">
              <a:extLst>
                <a:ext uri="{FF2B5EF4-FFF2-40B4-BE49-F238E27FC236}">
                  <a16:creationId xmlns:a16="http://schemas.microsoft.com/office/drawing/2014/main" id="{35DC0CE0-D018-4392-B40C-4647636E174B}"/>
                </a:ext>
              </a:extLst>
            </p:cNvPr>
            <p:cNvCxnSpPr>
              <a:cxnSpLocks/>
            </p:cNvCxnSpPr>
            <p:nvPr/>
          </p:nvCxnSpPr>
          <p:spPr>
            <a:xfrm>
              <a:off x="17757250" y="7296467"/>
              <a:ext cx="68828" cy="182383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6" name="Straight Connector 965">
              <a:extLst>
                <a:ext uri="{FF2B5EF4-FFF2-40B4-BE49-F238E27FC236}">
                  <a16:creationId xmlns:a16="http://schemas.microsoft.com/office/drawing/2014/main" id="{234A9C12-C910-410F-A36B-8005FF6057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690688" y="7296582"/>
              <a:ext cx="66557" cy="19794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7" name="Straight Connector 966">
              <a:extLst>
                <a:ext uri="{FF2B5EF4-FFF2-40B4-BE49-F238E27FC236}">
                  <a16:creationId xmlns:a16="http://schemas.microsoft.com/office/drawing/2014/main" id="{9633222E-49B0-4CB0-B50A-E657B8DF0F64}"/>
                </a:ext>
              </a:extLst>
            </p:cNvPr>
            <p:cNvCxnSpPr>
              <a:cxnSpLocks/>
            </p:cNvCxnSpPr>
            <p:nvPr/>
          </p:nvCxnSpPr>
          <p:spPr>
            <a:xfrm>
              <a:off x="17620965" y="7440275"/>
              <a:ext cx="69723" cy="54256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8" name="Straight Connector 967">
              <a:extLst>
                <a:ext uri="{FF2B5EF4-FFF2-40B4-BE49-F238E27FC236}">
                  <a16:creationId xmlns:a16="http://schemas.microsoft.com/office/drawing/2014/main" id="{8DC9B2F1-9983-4447-908E-D188ACD517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53667" y="7440275"/>
              <a:ext cx="67976" cy="7257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9" name="Straight Connector 968">
              <a:extLst>
                <a:ext uri="{FF2B5EF4-FFF2-40B4-BE49-F238E27FC236}">
                  <a16:creationId xmlns:a16="http://schemas.microsoft.com/office/drawing/2014/main" id="{8D838C56-442A-427D-AB66-C1962D953AE8}"/>
                </a:ext>
              </a:extLst>
            </p:cNvPr>
            <p:cNvCxnSpPr>
              <a:cxnSpLocks/>
            </p:cNvCxnSpPr>
            <p:nvPr/>
          </p:nvCxnSpPr>
          <p:spPr>
            <a:xfrm>
              <a:off x="17494574" y="7405213"/>
              <a:ext cx="59232" cy="109203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0" name="Straight Connector 969">
              <a:extLst>
                <a:ext uri="{FF2B5EF4-FFF2-40B4-BE49-F238E27FC236}">
                  <a16:creationId xmlns:a16="http://schemas.microsoft.com/office/drawing/2014/main" id="{C1D1AA77-4574-4C63-9ECF-F3FFADDB98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419494" y="7404907"/>
              <a:ext cx="77041" cy="98481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1" name="Straight Connector 970">
              <a:extLst>
                <a:ext uri="{FF2B5EF4-FFF2-40B4-BE49-F238E27FC236}">
                  <a16:creationId xmlns:a16="http://schemas.microsoft.com/office/drawing/2014/main" id="{9D882C79-2936-4C93-9569-95B49BF1B497}"/>
                </a:ext>
              </a:extLst>
            </p:cNvPr>
            <p:cNvCxnSpPr>
              <a:cxnSpLocks/>
            </p:cNvCxnSpPr>
            <p:nvPr/>
          </p:nvCxnSpPr>
          <p:spPr>
            <a:xfrm>
              <a:off x="17351730" y="7447211"/>
              <a:ext cx="67759" cy="56178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2" name="Straight Connector 971">
              <a:extLst>
                <a:ext uri="{FF2B5EF4-FFF2-40B4-BE49-F238E27FC236}">
                  <a16:creationId xmlns:a16="http://schemas.microsoft.com/office/drawing/2014/main" id="{00183A41-4335-4435-B614-F849EBD162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280117" y="7447211"/>
              <a:ext cx="68418" cy="6226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3" name="Straight Connector 972">
              <a:extLst>
                <a:ext uri="{FF2B5EF4-FFF2-40B4-BE49-F238E27FC236}">
                  <a16:creationId xmlns:a16="http://schemas.microsoft.com/office/drawing/2014/main" id="{A8219BDF-A95D-4130-B026-F43B30EF9FB3}"/>
                </a:ext>
              </a:extLst>
            </p:cNvPr>
            <p:cNvCxnSpPr>
              <a:cxnSpLocks/>
            </p:cNvCxnSpPr>
            <p:nvPr/>
          </p:nvCxnSpPr>
          <p:spPr>
            <a:xfrm>
              <a:off x="17199855" y="7461993"/>
              <a:ext cx="81823" cy="4686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4" name="Straight Connector 973">
              <a:extLst>
                <a:ext uri="{FF2B5EF4-FFF2-40B4-BE49-F238E27FC236}">
                  <a16:creationId xmlns:a16="http://schemas.microsoft.com/office/drawing/2014/main" id="{3CD96A7B-881F-4D08-B2AB-9C9146D460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145392" y="7462568"/>
              <a:ext cx="54324" cy="3059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5" name="Straight Connector 974">
              <a:extLst>
                <a:ext uri="{FF2B5EF4-FFF2-40B4-BE49-F238E27FC236}">
                  <a16:creationId xmlns:a16="http://schemas.microsoft.com/office/drawing/2014/main" id="{3FB9F9EE-1D25-4B4A-91AA-40700B691AEB}"/>
                </a:ext>
              </a:extLst>
            </p:cNvPr>
            <p:cNvCxnSpPr>
              <a:cxnSpLocks/>
            </p:cNvCxnSpPr>
            <p:nvPr/>
          </p:nvCxnSpPr>
          <p:spPr>
            <a:xfrm>
              <a:off x="17081279" y="7445107"/>
              <a:ext cx="64870" cy="4805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6" name="Straight Connector 975">
              <a:extLst>
                <a:ext uri="{FF2B5EF4-FFF2-40B4-BE49-F238E27FC236}">
                  <a16:creationId xmlns:a16="http://schemas.microsoft.com/office/drawing/2014/main" id="{04E1F4E5-CC72-4935-8D51-EAD762A07D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09065" y="7445107"/>
              <a:ext cx="71601" cy="5571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7" name="Straight Connector 976">
              <a:extLst>
                <a:ext uri="{FF2B5EF4-FFF2-40B4-BE49-F238E27FC236}">
                  <a16:creationId xmlns:a16="http://schemas.microsoft.com/office/drawing/2014/main" id="{57F9C2B8-3689-4325-87BD-7DF721A52973}"/>
                </a:ext>
              </a:extLst>
            </p:cNvPr>
            <p:cNvCxnSpPr>
              <a:cxnSpLocks/>
            </p:cNvCxnSpPr>
            <p:nvPr/>
          </p:nvCxnSpPr>
          <p:spPr>
            <a:xfrm>
              <a:off x="16940429" y="7416072"/>
              <a:ext cx="68775" cy="8465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8" name="Straight Connector 977">
              <a:extLst>
                <a:ext uri="{FF2B5EF4-FFF2-40B4-BE49-F238E27FC236}">
                  <a16:creationId xmlns:a16="http://schemas.microsoft.com/office/drawing/2014/main" id="{FFC8FB24-F351-4772-A8B0-7F6E32EE8C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859135" y="7416072"/>
              <a:ext cx="77349" cy="7916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9" name="Straight Connector 978">
              <a:extLst>
                <a:ext uri="{FF2B5EF4-FFF2-40B4-BE49-F238E27FC236}">
                  <a16:creationId xmlns:a16="http://schemas.microsoft.com/office/drawing/2014/main" id="{A3204818-E4F2-425B-8846-E6BE2DE62812}"/>
                </a:ext>
              </a:extLst>
            </p:cNvPr>
            <p:cNvCxnSpPr>
              <a:cxnSpLocks/>
            </p:cNvCxnSpPr>
            <p:nvPr/>
          </p:nvCxnSpPr>
          <p:spPr>
            <a:xfrm>
              <a:off x="16806981" y="7455434"/>
              <a:ext cx="51458" cy="4049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0" name="Straight Connector 979">
              <a:extLst>
                <a:ext uri="{FF2B5EF4-FFF2-40B4-BE49-F238E27FC236}">
                  <a16:creationId xmlns:a16="http://schemas.microsoft.com/office/drawing/2014/main" id="{5E4A9A1A-645C-4B8A-BA74-EA3826B5F5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741116" y="7455434"/>
              <a:ext cx="64452" cy="5048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1" name="Straight Connector 980">
              <a:extLst>
                <a:ext uri="{FF2B5EF4-FFF2-40B4-BE49-F238E27FC236}">
                  <a16:creationId xmlns:a16="http://schemas.microsoft.com/office/drawing/2014/main" id="{53F5A867-39DF-4BF9-97B7-80C4A059E85D}"/>
                </a:ext>
              </a:extLst>
            </p:cNvPr>
            <p:cNvCxnSpPr>
              <a:cxnSpLocks/>
            </p:cNvCxnSpPr>
            <p:nvPr/>
          </p:nvCxnSpPr>
          <p:spPr>
            <a:xfrm>
              <a:off x="16675355" y="7356553"/>
              <a:ext cx="65412" cy="149366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2" name="Straight Connector 981">
              <a:extLst>
                <a:ext uri="{FF2B5EF4-FFF2-40B4-BE49-F238E27FC236}">
                  <a16:creationId xmlns:a16="http://schemas.microsoft.com/office/drawing/2014/main" id="{360386A6-DF96-4D43-839E-B143BFF2F3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603017" y="7356897"/>
              <a:ext cx="69123" cy="16729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3" name="Straight Connector 982">
              <a:extLst>
                <a:ext uri="{FF2B5EF4-FFF2-40B4-BE49-F238E27FC236}">
                  <a16:creationId xmlns:a16="http://schemas.microsoft.com/office/drawing/2014/main" id="{9161D32F-BDCC-4B46-B19A-C35FFACC4A1D}"/>
                </a:ext>
              </a:extLst>
            </p:cNvPr>
            <p:cNvCxnSpPr>
              <a:cxnSpLocks/>
            </p:cNvCxnSpPr>
            <p:nvPr/>
          </p:nvCxnSpPr>
          <p:spPr>
            <a:xfrm>
              <a:off x="16535922" y="7440592"/>
              <a:ext cx="67279" cy="8360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4" name="Straight Connector 983">
              <a:extLst>
                <a:ext uri="{FF2B5EF4-FFF2-40B4-BE49-F238E27FC236}">
                  <a16:creationId xmlns:a16="http://schemas.microsoft.com/office/drawing/2014/main" id="{01384D5D-9718-4118-BCFF-2FC2F6C1B5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467433" y="7440090"/>
              <a:ext cx="67923" cy="5891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5" name="Straight Connector 984">
              <a:extLst>
                <a:ext uri="{FF2B5EF4-FFF2-40B4-BE49-F238E27FC236}">
                  <a16:creationId xmlns:a16="http://schemas.microsoft.com/office/drawing/2014/main" id="{D36E4A77-D74F-47F4-B535-C86BFD24815A}"/>
                </a:ext>
              </a:extLst>
            </p:cNvPr>
            <p:cNvCxnSpPr>
              <a:cxnSpLocks/>
            </p:cNvCxnSpPr>
            <p:nvPr/>
          </p:nvCxnSpPr>
          <p:spPr>
            <a:xfrm>
              <a:off x="16401087" y="7462588"/>
              <a:ext cx="67069" cy="3641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6" name="Straight Connector 985">
              <a:extLst>
                <a:ext uri="{FF2B5EF4-FFF2-40B4-BE49-F238E27FC236}">
                  <a16:creationId xmlns:a16="http://schemas.microsoft.com/office/drawing/2014/main" id="{418DB831-2B14-4179-B28D-75DE1B4979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331574" y="7461993"/>
              <a:ext cx="69508" cy="57591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7" name="Straight Connector 986">
              <a:extLst>
                <a:ext uri="{FF2B5EF4-FFF2-40B4-BE49-F238E27FC236}">
                  <a16:creationId xmlns:a16="http://schemas.microsoft.com/office/drawing/2014/main" id="{1029CBA9-4621-4974-AEC9-92DB53022909}"/>
                </a:ext>
              </a:extLst>
            </p:cNvPr>
            <p:cNvCxnSpPr>
              <a:cxnSpLocks/>
            </p:cNvCxnSpPr>
            <p:nvPr/>
          </p:nvCxnSpPr>
          <p:spPr>
            <a:xfrm>
              <a:off x="16267488" y="7446829"/>
              <a:ext cx="64761" cy="7275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8" name="Straight Connector 987">
              <a:extLst>
                <a:ext uri="{FF2B5EF4-FFF2-40B4-BE49-F238E27FC236}">
                  <a16:creationId xmlns:a16="http://schemas.microsoft.com/office/drawing/2014/main" id="{33A6D6E0-E4E1-44B3-8469-D8E15E08FC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97933" y="7446829"/>
              <a:ext cx="70333" cy="5163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9" name="Straight Connector 988">
              <a:extLst>
                <a:ext uri="{FF2B5EF4-FFF2-40B4-BE49-F238E27FC236}">
                  <a16:creationId xmlns:a16="http://schemas.microsoft.com/office/drawing/2014/main" id="{D912F0D1-F700-4EC0-86FD-6E3125ACE907}"/>
                </a:ext>
              </a:extLst>
            </p:cNvPr>
            <p:cNvCxnSpPr>
              <a:cxnSpLocks/>
            </p:cNvCxnSpPr>
            <p:nvPr/>
          </p:nvCxnSpPr>
          <p:spPr>
            <a:xfrm>
              <a:off x="16117051" y="7456925"/>
              <a:ext cx="79179" cy="41538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0" name="Straight Connector 989">
              <a:extLst>
                <a:ext uri="{FF2B5EF4-FFF2-40B4-BE49-F238E27FC236}">
                  <a16:creationId xmlns:a16="http://schemas.microsoft.com/office/drawing/2014/main" id="{8886CD6F-D285-4415-B307-48E0736A80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061913" y="7457457"/>
              <a:ext cx="59299" cy="57016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1" name="Straight Connector 990">
              <a:extLst>
                <a:ext uri="{FF2B5EF4-FFF2-40B4-BE49-F238E27FC236}">
                  <a16:creationId xmlns:a16="http://schemas.microsoft.com/office/drawing/2014/main" id="{98EFFDF3-BD9F-43E0-969D-84A6BF487BCA}"/>
                </a:ext>
              </a:extLst>
            </p:cNvPr>
            <p:cNvCxnSpPr>
              <a:cxnSpLocks/>
            </p:cNvCxnSpPr>
            <p:nvPr/>
          </p:nvCxnSpPr>
          <p:spPr>
            <a:xfrm>
              <a:off x="15996700" y="7435435"/>
              <a:ext cx="65212" cy="7903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2" name="Straight Connector 991">
              <a:extLst>
                <a:ext uri="{FF2B5EF4-FFF2-40B4-BE49-F238E27FC236}">
                  <a16:creationId xmlns:a16="http://schemas.microsoft.com/office/drawing/2014/main" id="{6ED86214-F8D4-4697-B302-53E3B7BF94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921062" y="7435455"/>
              <a:ext cx="76238" cy="6935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3" name="Straight Connector 992">
              <a:extLst>
                <a:ext uri="{FF2B5EF4-FFF2-40B4-BE49-F238E27FC236}">
                  <a16:creationId xmlns:a16="http://schemas.microsoft.com/office/drawing/2014/main" id="{5C543823-50F3-4166-8318-6B1F7D9C74DC}"/>
                </a:ext>
              </a:extLst>
            </p:cNvPr>
            <p:cNvCxnSpPr>
              <a:cxnSpLocks/>
            </p:cNvCxnSpPr>
            <p:nvPr/>
          </p:nvCxnSpPr>
          <p:spPr>
            <a:xfrm>
              <a:off x="15846375" y="7423973"/>
              <a:ext cx="72732" cy="8135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4" name="Straight Connector 993">
              <a:extLst>
                <a:ext uri="{FF2B5EF4-FFF2-40B4-BE49-F238E27FC236}">
                  <a16:creationId xmlns:a16="http://schemas.microsoft.com/office/drawing/2014/main" id="{E85515DE-88EC-4D40-ABA7-DB51DA0882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790143" y="7423731"/>
              <a:ext cx="52785" cy="66273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5" name="Straight Connector 994">
              <a:extLst>
                <a:ext uri="{FF2B5EF4-FFF2-40B4-BE49-F238E27FC236}">
                  <a16:creationId xmlns:a16="http://schemas.microsoft.com/office/drawing/2014/main" id="{5F3B1D6E-636C-4919-AA06-147FBA2FEECB}"/>
                </a:ext>
              </a:extLst>
            </p:cNvPr>
            <p:cNvCxnSpPr>
              <a:cxnSpLocks/>
            </p:cNvCxnSpPr>
            <p:nvPr/>
          </p:nvCxnSpPr>
          <p:spPr>
            <a:xfrm>
              <a:off x="15720199" y="7437923"/>
              <a:ext cx="70480" cy="51548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6" name="Straight Connector 995">
              <a:extLst>
                <a:ext uri="{FF2B5EF4-FFF2-40B4-BE49-F238E27FC236}">
                  <a16:creationId xmlns:a16="http://schemas.microsoft.com/office/drawing/2014/main" id="{BC61BDEB-495C-4B91-8A9C-E40787E18D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651985" y="7437923"/>
              <a:ext cx="68748" cy="5800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7" name="Straight Connector 996">
              <a:extLst>
                <a:ext uri="{FF2B5EF4-FFF2-40B4-BE49-F238E27FC236}">
                  <a16:creationId xmlns:a16="http://schemas.microsoft.com/office/drawing/2014/main" id="{6D3C61D1-F377-4FD1-AAB5-D52D070634A0}"/>
                </a:ext>
              </a:extLst>
            </p:cNvPr>
            <p:cNvCxnSpPr>
              <a:cxnSpLocks/>
            </p:cNvCxnSpPr>
            <p:nvPr/>
          </p:nvCxnSpPr>
          <p:spPr>
            <a:xfrm>
              <a:off x="15613473" y="7455655"/>
              <a:ext cx="38506" cy="40276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8" name="Straight Connector 997">
              <a:extLst>
                <a:ext uri="{FF2B5EF4-FFF2-40B4-BE49-F238E27FC236}">
                  <a16:creationId xmlns:a16="http://schemas.microsoft.com/office/drawing/2014/main" id="{77BAEBF7-9D61-4E32-99D7-3B8F3DC13D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19790" y="7456868"/>
              <a:ext cx="91874" cy="57606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9" name="Straight Connector 998">
              <a:extLst>
                <a:ext uri="{FF2B5EF4-FFF2-40B4-BE49-F238E27FC236}">
                  <a16:creationId xmlns:a16="http://schemas.microsoft.com/office/drawing/2014/main" id="{4E6091E4-9093-47BD-8D84-3815C00DE817}"/>
                </a:ext>
              </a:extLst>
            </p:cNvPr>
            <p:cNvCxnSpPr>
              <a:cxnSpLocks/>
            </p:cNvCxnSpPr>
            <p:nvPr/>
          </p:nvCxnSpPr>
          <p:spPr>
            <a:xfrm>
              <a:off x="15451685" y="7421230"/>
              <a:ext cx="68104" cy="9324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0" name="Straight Connector 999">
              <a:extLst>
                <a:ext uri="{FF2B5EF4-FFF2-40B4-BE49-F238E27FC236}">
                  <a16:creationId xmlns:a16="http://schemas.microsoft.com/office/drawing/2014/main" id="{2CC10C0D-5804-4C23-ABF1-AC3071E443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383920" y="7421230"/>
              <a:ext cx="66127" cy="77233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1" name="Straight Connector 1000">
              <a:extLst>
                <a:ext uri="{FF2B5EF4-FFF2-40B4-BE49-F238E27FC236}">
                  <a16:creationId xmlns:a16="http://schemas.microsoft.com/office/drawing/2014/main" id="{AED749D4-A8A7-4CB0-9E02-F92CB34EFBA8}"/>
                </a:ext>
              </a:extLst>
            </p:cNvPr>
            <p:cNvCxnSpPr>
              <a:cxnSpLocks/>
            </p:cNvCxnSpPr>
            <p:nvPr/>
          </p:nvCxnSpPr>
          <p:spPr>
            <a:xfrm>
              <a:off x="15322606" y="7318735"/>
              <a:ext cx="61315" cy="17972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2" name="Straight Connector 1001">
              <a:extLst>
                <a:ext uri="{FF2B5EF4-FFF2-40B4-BE49-F238E27FC236}">
                  <a16:creationId xmlns:a16="http://schemas.microsoft.com/office/drawing/2014/main" id="{C2EED463-6996-4386-A9B8-D5FA01C757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233532" y="7319274"/>
              <a:ext cx="85102" cy="17665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3" name="Straight Connector 1002">
              <a:extLst>
                <a:ext uri="{FF2B5EF4-FFF2-40B4-BE49-F238E27FC236}">
                  <a16:creationId xmlns:a16="http://schemas.microsoft.com/office/drawing/2014/main" id="{0441EE97-C13F-4230-BFC0-09CB761E375C}"/>
                </a:ext>
              </a:extLst>
            </p:cNvPr>
            <p:cNvCxnSpPr>
              <a:cxnSpLocks/>
            </p:cNvCxnSpPr>
            <p:nvPr/>
          </p:nvCxnSpPr>
          <p:spPr>
            <a:xfrm>
              <a:off x="15174043" y="7435775"/>
              <a:ext cx="58261" cy="61621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4" name="Straight Connector 1003">
              <a:extLst>
                <a:ext uri="{FF2B5EF4-FFF2-40B4-BE49-F238E27FC236}">
                  <a16:creationId xmlns:a16="http://schemas.microsoft.com/office/drawing/2014/main" id="{77DE382D-40AB-443F-9729-C24EF767D3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14414" y="7436044"/>
              <a:ext cx="59742" cy="66388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5" name="Straight Connector 1004">
              <a:extLst>
                <a:ext uri="{FF2B5EF4-FFF2-40B4-BE49-F238E27FC236}">
                  <a16:creationId xmlns:a16="http://schemas.microsoft.com/office/drawing/2014/main" id="{5D87C00B-F9A4-4B53-8E3F-E3BD501EBF0C}"/>
                </a:ext>
              </a:extLst>
            </p:cNvPr>
            <p:cNvCxnSpPr>
              <a:cxnSpLocks/>
            </p:cNvCxnSpPr>
            <p:nvPr/>
          </p:nvCxnSpPr>
          <p:spPr>
            <a:xfrm>
              <a:off x="15058898" y="7418061"/>
              <a:ext cx="53824" cy="8532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6" name="Straight Connector 1005">
              <a:extLst>
                <a:ext uri="{FF2B5EF4-FFF2-40B4-BE49-F238E27FC236}">
                  <a16:creationId xmlns:a16="http://schemas.microsoft.com/office/drawing/2014/main" id="{FC5E07E7-0B1D-4239-950A-15B23A5DEF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961126" y="7418061"/>
              <a:ext cx="95722" cy="61623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7" name="Straight Connector 1006">
              <a:extLst>
                <a:ext uri="{FF2B5EF4-FFF2-40B4-BE49-F238E27FC236}">
                  <a16:creationId xmlns:a16="http://schemas.microsoft.com/office/drawing/2014/main" id="{F8C1B273-9D31-4E28-ACF7-1CB348A44264}"/>
                </a:ext>
              </a:extLst>
            </p:cNvPr>
            <p:cNvCxnSpPr>
              <a:cxnSpLocks/>
            </p:cNvCxnSpPr>
            <p:nvPr/>
          </p:nvCxnSpPr>
          <p:spPr>
            <a:xfrm>
              <a:off x="14911088" y="7441152"/>
              <a:ext cx="49129" cy="3853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8" name="Straight Connector 1007">
              <a:extLst>
                <a:ext uri="{FF2B5EF4-FFF2-40B4-BE49-F238E27FC236}">
                  <a16:creationId xmlns:a16="http://schemas.microsoft.com/office/drawing/2014/main" id="{92710500-D9A6-40C3-8305-FE75C45994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841663" y="7441152"/>
              <a:ext cx="69538" cy="50436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9" name="Straight Connector 1008">
              <a:extLst>
                <a:ext uri="{FF2B5EF4-FFF2-40B4-BE49-F238E27FC236}">
                  <a16:creationId xmlns:a16="http://schemas.microsoft.com/office/drawing/2014/main" id="{445E0B5B-FE9C-42DC-AF84-C09C55190D13}"/>
                </a:ext>
              </a:extLst>
            </p:cNvPr>
            <p:cNvCxnSpPr>
              <a:cxnSpLocks/>
            </p:cNvCxnSpPr>
            <p:nvPr/>
          </p:nvCxnSpPr>
          <p:spPr>
            <a:xfrm>
              <a:off x="14747405" y="7381834"/>
              <a:ext cx="96026" cy="10895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6" name="Straight Connector 1015">
              <a:extLst>
                <a:ext uri="{FF2B5EF4-FFF2-40B4-BE49-F238E27FC236}">
                  <a16:creationId xmlns:a16="http://schemas.microsoft.com/office/drawing/2014/main" id="{27DD61E0-0A9A-421E-B7B2-EB54738790FE}"/>
                </a:ext>
              </a:extLst>
            </p:cNvPr>
            <p:cNvCxnSpPr>
              <a:cxnSpLocks/>
            </p:cNvCxnSpPr>
            <p:nvPr/>
          </p:nvCxnSpPr>
          <p:spPr>
            <a:xfrm>
              <a:off x="10844192" y="7466828"/>
              <a:ext cx="71636" cy="5283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7" name="Straight Connector 1016">
              <a:extLst>
                <a:ext uri="{FF2B5EF4-FFF2-40B4-BE49-F238E27FC236}">
                  <a16:creationId xmlns:a16="http://schemas.microsoft.com/office/drawing/2014/main" id="{821D8C2F-B1E8-4010-A50B-B2D1D35710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16896" y="7447289"/>
              <a:ext cx="62994" cy="7299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8" name="Straight Connector 1017">
              <a:extLst>
                <a:ext uri="{FF2B5EF4-FFF2-40B4-BE49-F238E27FC236}">
                  <a16:creationId xmlns:a16="http://schemas.microsoft.com/office/drawing/2014/main" id="{A585174A-56A5-44AC-B036-5963A72C26E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2373" y="7447289"/>
              <a:ext cx="66348" cy="5918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9" name="Straight Connector 1018">
              <a:extLst>
                <a:ext uri="{FF2B5EF4-FFF2-40B4-BE49-F238E27FC236}">
                  <a16:creationId xmlns:a16="http://schemas.microsoft.com/office/drawing/2014/main" id="{A8531FC0-F537-48CB-953A-1033BF48D1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49789" y="7392344"/>
              <a:ext cx="70224" cy="11413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0" name="Straight Connector 1019">
              <a:extLst>
                <a:ext uri="{FF2B5EF4-FFF2-40B4-BE49-F238E27FC236}">
                  <a16:creationId xmlns:a16="http://schemas.microsoft.com/office/drawing/2014/main" id="{E965DBE1-53EB-41B4-92C6-B79A85B2060B}"/>
                </a:ext>
              </a:extLst>
            </p:cNvPr>
            <p:cNvCxnSpPr>
              <a:cxnSpLocks/>
            </p:cNvCxnSpPr>
            <p:nvPr/>
          </p:nvCxnSpPr>
          <p:spPr>
            <a:xfrm>
              <a:off x="11119512" y="7392344"/>
              <a:ext cx="65895" cy="9059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1" name="Straight Connector 1020">
              <a:extLst>
                <a:ext uri="{FF2B5EF4-FFF2-40B4-BE49-F238E27FC236}">
                  <a16:creationId xmlns:a16="http://schemas.microsoft.com/office/drawing/2014/main" id="{872115DF-2E9B-4AEF-9EC0-4E67627C69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85788" y="7431147"/>
              <a:ext cx="67760" cy="5178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2" name="Straight Connector 1021">
              <a:extLst>
                <a:ext uri="{FF2B5EF4-FFF2-40B4-BE49-F238E27FC236}">
                  <a16:creationId xmlns:a16="http://schemas.microsoft.com/office/drawing/2014/main" id="{C790C46E-38D4-4B40-90E8-2CCCBC9D495F}"/>
                </a:ext>
              </a:extLst>
            </p:cNvPr>
            <p:cNvCxnSpPr>
              <a:cxnSpLocks/>
            </p:cNvCxnSpPr>
            <p:nvPr/>
          </p:nvCxnSpPr>
          <p:spPr>
            <a:xfrm>
              <a:off x="11253549" y="7431147"/>
              <a:ext cx="67758" cy="8334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3" name="Straight Connector 1022">
              <a:extLst>
                <a:ext uri="{FF2B5EF4-FFF2-40B4-BE49-F238E27FC236}">
                  <a16:creationId xmlns:a16="http://schemas.microsoft.com/office/drawing/2014/main" id="{A8921502-727B-44A9-AB91-0024C7B7F9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21307" y="7369592"/>
              <a:ext cx="70791" cy="14490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" name="Straight Connector 1023">
              <a:extLst>
                <a:ext uri="{FF2B5EF4-FFF2-40B4-BE49-F238E27FC236}">
                  <a16:creationId xmlns:a16="http://schemas.microsoft.com/office/drawing/2014/main" id="{C353150E-DC88-4970-8AB6-4A12B834CF66}"/>
                </a:ext>
              </a:extLst>
            </p:cNvPr>
            <p:cNvCxnSpPr>
              <a:cxnSpLocks/>
            </p:cNvCxnSpPr>
            <p:nvPr/>
          </p:nvCxnSpPr>
          <p:spPr>
            <a:xfrm>
              <a:off x="11392105" y="7369592"/>
              <a:ext cx="66027" cy="13700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5" name="Straight Connector 1024">
              <a:extLst>
                <a:ext uri="{FF2B5EF4-FFF2-40B4-BE49-F238E27FC236}">
                  <a16:creationId xmlns:a16="http://schemas.microsoft.com/office/drawing/2014/main" id="{12D48B6C-573C-403B-8E79-3C8F5ADC90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458139" y="7434956"/>
              <a:ext cx="62712" cy="7152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6" name="Straight Connector 1025">
              <a:extLst>
                <a:ext uri="{FF2B5EF4-FFF2-40B4-BE49-F238E27FC236}">
                  <a16:creationId xmlns:a16="http://schemas.microsoft.com/office/drawing/2014/main" id="{DA161F96-CBC8-4A8D-A556-F72B3B64EDD9}"/>
                </a:ext>
              </a:extLst>
            </p:cNvPr>
            <p:cNvCxnSpPr>
              <a:cxnSpLocks/>
            </p:cNvCxnSpPr>
            <p:nvPr/>
          </p:nvCxnSpPr>
          <p:spPr>
            <a:xfrm>
              <a:off x="11520072" y="7434594"/>
              <a:ext cx="70544" cy="58651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7" name="Straight Connector 1026">
              <a:extLst>
                <a:ext uri="{FF2B5EF4-FFF2-40B4-BE49-F238E27FC236}">
                  <a16:creationId xmlns:a16="http://schemas.microsoft.com/office/drawing/2014/main" id="{6581A9EF-72F3-4BBC-9502-85F0749572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590614" y="7450951"/>
              <a:ext cx="70547" cy="4229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8" name="Straight Connector 1027">
              <a:extLst>
                <a:ext uri="{FF2B5EF4-FFF2-40B4-BE49-F238E27FC236}">
                  <a16:creationId xmlns:a16="http://schemas.microsoft.com/office/drawing/2014/main" id="{2CDB4CA2-0AA3-4987-9AB4-08109DD3CFA7}"/>
                </a:ext>
              </a:extLst>
            </p:cNvPr>
            <p:cNvCxnSpPr>
              <a:cxnSpLocks/>
            </p:cNvCxnSpPr>
            <p:nvPr/>
          </p:nvCxnSpPr>
          <p:spPr>
            <a:xfrm>
              <a:off x="11659356" y="7450836"/>
              <a:ext cx="67147" cy="2809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9" name="Straight Connector 1028">
              <a:extLst>
                <a:ext uri="{FF2B5EF4-FFF2-40B4-BE49-F238E27FC236}">
                  <a16:creationId xmlns:a16="http://schemas.microsoft.com/office/drawing/2014/main" id="{FA9E80D3-D734-4B4B-9239-E425093DD0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726642" y="7296545"/>
              <a:ext cx="68821" cy="182383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0" name="Straight Connector 1029">
              <a:extLst>
                <a:ext uri="{FF2B5EF4-FFF2-40B4-BE49-F238E27FC236}">
                  <a16:creationId xmlns:a16="http://schemas.microsoft.com/office/drawing/2014/main" id="{3AD834FD-90B8-442A-9584-584AA4A962A8}"/>
                </a:ext>
              </a:extLst>
            </p:cNvPr>
            <p:cNvCxnSpPr>
              <a:cxnSpLocks/>
            </p:cNvCxnSpPr>
            <p:nvPr/>
          </p:nvCxnSpPr>
          <p:spPr>
            <a:xfrm>
              <a:off x="11795468" y="7296660"/>
              <a:ext cx="66550" cy="19794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1" name="Straight Connector 1030">
              <a:extLst>
                <a:ext uri="{FF2B5EF4-FFF2-40B4-BE49-F238E27FC236}">
                  <a16:creationId xmlns:a16="http://schemas.microsoft.com/office/drawing/2014/main" id="{DB017252-CC7C-44C8-BE5E-A035A9ADEC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62019" y="7440353"/>
              <a:ext cx="69715" cy="54256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2" name="Straight Connector 1031">
              <a:extLst>
                <a:ext uri="{FF2B5EF4-FFF2-40B4-BE49-F238E27FC236}">
                  <a16:creationId xmlns:a16="http://schemas.microsoft.com/office/drawing/2014/main" id="{881785FF-0F32-4257-BB43-262D0D81EA38}"/>
                </a:ext>
              </a:extLst>
            </p:cNvPr>
            <p:cNvCxnSpPr>
              <a:cxnSpLocks/>
            </p:cNvCxnSpPr>
            <p:nvPr/>
          </p:nvCxnSpPr>
          <p:spPr>
            <a:xfrm>
              <a:off x="11931056" y="7440353"/>
              <a:ext cx="67969" cy="7257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3" name="Straight Connector 1032">
              <a:extLst>
                <a:ext uri="{FF2B5EF4-FFF2-40B4-BE49-F238E27FC236}">
                  <a16:creationId xmlns:a16="http://schemas.microsoft.com/office/drawing/2014/main" id="{3C0BE15D-403A-4F42-A577-DFAABE795B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98886" y="7379319"/>
              <a:ext cx="68291" cy="13517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4" name="Straight Connector 1033">
              <a:extLst>
                <a:ext uri="{FF2B5EF4-FFF2-40B4-BE49-F238E27FC236}">
                  <a16:creationId xmlns:a16="http://schemas.microsoft.com/office/drawing/2014/main" id="{52E39527-B22B-4D64-8E28-13401F51D28B}"/>
                </a:ext>
              </a:extLst>
            </p:cNvPr>
            <p:cNvCxnSpPr>
              <a:cxnSpLocks/>
            </p:cNvCxnSpPr>
            <p:nvPr/>
          </p:nvCxnSpPr>
          <p:spPr>
            <a:xfrm>
              <a:off x="12068590" y="7379434"/>
              <a:ext cx="64594" cy="12403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5" name="Straight Connector 1034">
              <a:extLst>
                <a:ext uri="{FF2B5EF4-FFF2-40B4-BE49-F238E27FC236}">
                  <a16:creationId xmlns:a16="http://schemas.microsoft.com/office/drawing/2014/main" id="{0B366F20-68BE-4778-828F-031DB540C9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133189" y="7447289"/>
              <a:ext cx="67752" cy="56178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6" name="Straight Connector 1035">
              <a:extLst>
                <a:ext uri="{FF2B5EF4-FFF2-40B4-BE49-F238E27FC236}">
                  <a16:creationId xmlns:a16="http://schemas.microsoft.com/office/drawing/2014/main" id="{39B15503-1E0A-4EB7-97FC-AD263F907296}"/>
                </a:ext>
              </a:extLst>
            </p:cNvPr>
            <p:cNvCxnSpPr>
              <a:cxnSpLocks/>
            </p:cNvCxnSpPr>
            <p:nvPr/>
          </p:nvCxnSpPr>
          <p:spPr>
            <a:xfrm>
              <a:off x="12204136" y="7447289"/>
              <a:ext cx="68411" cy="6226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7" name="Straight Connector 1036">
              <a:extLst>
                <a:ext uri="{FF2B5EF4-FFF2-40B4-BE49-F238E27FC236}">
                  <a16:creationId xmlns:a16="http://schemas.microsoft.com/office/drawing/2014/main" id="{A458179C-2A80-45A9-92E3-05C55A57A3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70985" y="7437239"/>
              <a:ext cx="67224" cy="71693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8" name="Straight Connector 1037">
              <a:extLst>
                <a:ext uri="{FF2B5EF4-FFF2-40B4-BE49-F238E27FC236}">
                  <a16:creationId xmlns:a16="http://schemas.microsoft.com/office/drawing/2014/main" id="{D13576AA-8C47-4EC8-9B44-CB1DE7A10C19}"/>
                </a:ext>
              </a:extLst>
            </p:cNvPr>
            <p:cNvCxnSpPr>
              <a:cxnSpLocks/>
            </p:cNvCxnSpPr>
            <p:nvPr/>
          </p:nvCxnSpPr>
          <p:spPr>
            <a:xfrm>
              <a:off x="12339396" y="7437640"/>
              <a:ext cx="67862" cy="5560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9" name="Straight Connector 1038">
              <a:extLst>
                <a:ext uri="{FF2B5EF4-FFF2-40B4-BE49-F238E27FC236}">
                  <a16:creationId xmlns:a16="http://schemas.microsoft.com/office/drawing/2014/main" id="{F62CE223-C0BB-4500-86FB-8AC255A799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406500" y="7445185"/>
              <a:ext cx="64864" cy="4805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0" name="Straight Connector 1039">
              <a:extLst>
                <a:ext uri="{FF2B5EF4-FFF2-40B4-BE49-F238E27FC236}">
                  <a16:creationId xmlns:a16="http://schemas.microsoft.com/office/drawing/2014/main" id="{86F61F6F-672C-460F-A138-8CEA63311BDC}"/>
                </a:ext>
              </a:extLst>
            </p:cNvPr>
            <p:cNvCxnSpPr>
              <a:cxnSpLocks/>
            </p:cNvCxnSpPr>
            <p:nvPr/>
          </p:nvCxnSpPr>
          <p:spPr>
            <a:xfrm>
              <a:off x="12471977" y="7445185"/>
              <a:ext cx="71593" cy="5571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1" name="Straight Connector 1040">
              <a:extLst>
                <a:ext uri="{FF2B5EF4-FFF2-40B4-BE49-F238E27FC236}">
                  <a16:creationId xmlns:a16="http://schemas.microsoft.com/office/drawing/2014/main" id="{BCB7A564-960B-4DB8-81EF-1D0319A16F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43431" y="7421623"/>
              <a:ext cx="68088" cy="79178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2" name="Straight Connector 1041">
              <a:extLst>
                <a:ext uri="{FF2B5EF4-FFF2-40B4-BE49-F238E27FC236}">
                  <a16:creationId xmlns:a16="http://schemas.microsoft.com/office/drawing/2014/main" id="{0CFCC9C6-AEC2-40D8-B362-3FF267385F9A}"/>
                </a:ext>
              </a:extLst>
            </p:cNvPr>
            <p:cNvCxnSpPr>
              <a:cxnSpLocks/>
            </p:cNvCxnSpPr>
            <p:nvPr/>
          </p:nvCxnSpPr>
          <p:spPr>
            <a:xfrm>
              <a:off x="12608698" y="7421308"/>
              <a:ext cx="68836" cy="9324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3" name="Straight Connector 1042">
              <a:extLst>
                <a:ext uri="{FF2B5EF4-FFF2-40B4-BE49-F238E27FC236}">
                  <a16:creationId xmlns:a16="http://schemas.microsoft.com/office/drawing/2014/main" id="{6E219A8B-A697-4D68-8876-285B378129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77534" y="7455512"/>
              <a:ext cx="68100" cy="59040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4" name="Straight Connector 1043">
              <a:extLst>
                <a:ext uri="{FF2B5EF4-FFF2-40B4-BE49-F238E27FC236}">
                  <a16:creationId xmlns:a16="http://schemas.microsoft.com/office/drawing/2014/main" id="{52B85B36-639F-4DE4-9ED6-5725FC40B4CB}"/>
                </a:ext>
              </a:extLst>
            </p:cNvPr>
            <p:cNvCxnSpPr>
              <a:cxnSpLocks/>
            </p:cNvCxnSpPr>
            <p:nvPr/>
          </p:nvCxnSpPr>
          <p:spPr>
            <a:xfrm>
              <a:off x="12747046" y="7455512"/>
              <a:ext cx="64446" cy="5048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5" name="Straight Connector 1044">
              <a:extLst>
                <a:ext uri="{FF2B5EF4-FFF2-40B4-BE49-F238E27FC236}">
                  <a16:creationId xmlns:a16="http://schemas.microsoft.com/office/drawing/2014/main" id="{A47539F3-0E33-44A3-BCFA-55018405ED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811839" y="7347116"/>
              <a:ext cx="71002" cy="158881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6" name="Straight Connector 1045">
              <a:extLst>
                <a:ext uri="{FF2B5EF4-FFF2-40B4-BE49-F238E27FC236}">
                  <a16:creationId xmlns:a16="http://schemas.microsoft.com/office/drawing/2014/main" id="{C69F65C9-2B57-4BD7-81D8-FFF8ED29445D}"/>
                </a:ext>
              </a:extLst>
            </p:cNvPr>
            <p:cNvCxnSpPr>
              <a:cxnSpLocks/>
            </p:cNvCxnSpPr>
            <p:nvPr/>
          </p:nvCxnSpPr>
          <p:spPr>
            <a:xfrm>
              <a:off x="12880804" y="7347703"/>
              <a:ext cx="67760" cy="166848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7" name="Straight Connector 1046">
              <a:extLst>
                <a:ext uri="{FF2B5EF4-FFF2-40B4-BE49-F238E27FC236}">
                  <a16:creationId xmlns:a16="http://schemas.microsoft.com/office/drawing/2014/main" id="{F6F2A7DE-8DA8-43C1-9ADD-C8F2BE8AAF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48566" y="7440670"/>
              <a:ext cx="68099" cy="73881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8" name="Straight Connector 1047">
              <a:extLst>
                <a:ext uri="{FF2B5EF4-FFF2-40B4-BE49-F238E27FC236}">
                  <a16:creationId xmlns:a16="http://schemas.microsoft.com/office/drawing/2014/main" id="{3DA2D91C-4672-485C-A11F-907AFC8C6AE6}"/>
                </a:ext>
              </a:extLst>
            </p:cNvPr>
            <p:cNvCxnSpPr>
              <a:cxnSpLocks/>
            </p:cNvCxnSpPr>
            <p:nvPr/>
          </p:nvCxnSpPr>
          <p:spPr>
            <a:xfrm>
              <a:off x="13017229" y="7440168"/>
              <a:ext cx="67916" cy="5891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9" name="Straight Connector 1048">
              <a:extLst>
                <a:ext uri="{FF2B5EF4-FFF2-40B4-BE49-F238E27FC236}">
                  <a16:creationId xmlns:a16="http://schemas.microsoft.com/office/drawing/2014/main" id="{63117FFD-C0A8-43C5-9FBF-5D1AA6F24F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084423" y="7462665"/>
              <a:ext cx="67063" cy="3641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0" name="Straight Connector 1049">
              <a:extLst>
                <a:ext uri="{FF2B5EF4-FFF2-40B4-BE49-F238E27FC236}">
                  <a16:creationId xmlns:a16="http://schemas.microsoft.com/office/drawing/2014/main" id="{EA1634C2-2536-4879-8A92-F2D79B077FDB}"/>
                </a:ext>
              </a:extLst>
            </p:cNvPr>
            <p:cNvCxnSpPr>
              <a:cxnSpLocks/>
            </p:cNvCxnSpPr>
            <p:nvPr/>
          </p:nvCxnSpPr>
          <p:spPr>
            <a:xfrm>
              <a:off x="13151490" y="7462070"/>
              <a:ext cx="69501" cy="57591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1" name="Straight Connector 1050">
              <a:extLst>
                <a:ext uri="{FF2B5EF4-FFF2-40B4-BE49-F238E27FC236}">
                  <a16:creationId xmlns:a16="http://schemas.microsoft.com/office/drawing/2014/main" id="{7C54CF0C-5B99-4367-BE63-5B0AAD85C0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220316" y="7446906"/>
              <a:ext cx="64754" cy="7275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2" name="Straight Connector 1051">
              <a:extLst>
                <a:ext uri="{FF2B5EF4-FFF2-40B4-BE49-F238E27FC236}">
                  <a16:creationId xmlns:a16="http://schemas.microsoft.com/office/drawing/2014/main" id="{56EACCC6-A629-4692-BCF9-EEBBDB5B47D0}"/>
                </a:ext>
              </a:extLst>
            </p:cNvPr>
            <p:cNvCxnSpPr>
              <a:cxnSpLocks/>
            </p:cNvCxnSpPr>
            <p:nvPr/>
          </p:nvCxnSpPr>
          <p:spPr>
            <a:xfrm>
              <a:off x="13284292" y="7446906"/>
              <a:ext cx="70326" cy="5163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3" name="Straight Connector 1052">
              <a:extLst>
                <a:ext uri="{FF2B5EF4-FFF2-40B4-BE49-F238E27FC236}">
                  <a16:creationId xmlns:a16="http://schemas.microsoft.com/office/drawing/2014/main" id="{42B77091-1591-4AA8-87D3-5DB69403D2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56320" y="7419382"/>
              <a:ext cx="69791" cy="7915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4" name="Straight Connector 1053">
              <a:extLst>
                <a:ext uri="{FF2B5EF4-FFF2-40B4-BE49-F238E27FC236}">
                  <a16:creationId xmlns:a16="http://schemas.microsoft.com/office/drawing/2014/main" id="{1A5189FF-4710-4CD1-98D1-4F2D53A97EA0}"/>
                </a:ext>
              </a:extLst>
            </p:cNvPr>
            <p:cNvCxnSpPr>
              <a:cxnSpLocks/>
            </p:cNvCxnSpPr>
            <p:nvPr/>
          </p:nvCxnSpPr>
          <p:spPr>
            <a:xfrm>
              <a:off x="13426535" y="7419382"/>
              <a:ext cx="64089" cy="95170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5" name="Straight Connector 1054">
              <a:extLst>
                <a:ext uri="{FF2B5EF4-FFF2-40B4-BE49-F238E27FC236}">
                  <a16:creationId xmlns:a16="http://schemas.microsoft.com/office/drawing/2014/main" id="{C4487CF0-8056-4B6D-9352-671FA29999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90624" y="7442043"/>
              <a:ext cx="66205" cy="7250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6" name="Straight Connector 1055">
              <a:extLst>
                <a:ext uri="{FF2B5EF4-FFF2-40B4-BE49-F238E27FC236}">
                  <a16:creationId xmlns:a16="http://schemas.microsoft.com/office/drawing/2014/main" id="{3C67344C-336F-40CE-A2B1-F1307C05AE7E}"/>
                </a:ext>
              </a:extLst>
            </p:cNvPr>
            <p:cNvCxnSpPr>
              <a:cxnSpLocks/>
            </p:cNvCxnSpPr>
            <p:nvPr/>
          </p:nvCxnSpPr>
          <p:spPr>
            <a:xfrm>
              <a:off x="13558726" y="7442043"/>
              <a:ext cx="63692" cy="53966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7" name="Straight Connector 1056">
              <a:extLst>
                <a:ext uri="{FF2B5EF4-FFF2-40B4-BE49-F238E27FC236}">
                  <a16:creationId xmlns:a16="http://schemas.microsoft.com/office/drawing/2014/main" id="{16F53556-DD0C-4A8F-903C-75B168F567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23034" y="7403506"/>
              <a:ext cx="70628" cy="9250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8" name="Straight Connector 1057">
              <a:extLst>
                <a:ext uri="{FF2B5EF4-FFF2-40B4-BE49-F238E27FC236}">
                  <a16:creationId xmlns:a16="http://schemas.microsoft.com/office/drawing/2014/main" id="{FF20427D-D11D-42B5-B1FB-DEEF601E76D9}"/>
                </a:ext>
              </a:extLst>
            </p:cNvPr>
            <p:cNvCxnSpPr>
              <a:cxnSpLocks/>
            </p:cNvCxnSpPr>
            <p:nvPr/>
          </p:nvCxnSpPr>
          <p:spPr>
            <a:xfrm>
              <a:off x="13693246" y="7404238"/>
              <a:ext cx="69120" cy="8584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9" name="Straight Connector 1058">
              <a:extLst>
                <a:ext uri="{FF2B5EF4-FFF2-40B4-BE49-F238E27FC236}">
                  <a16:creationId xmlns:a16="http://schemas.microsoft.com/office/drawing/2014/main" id="{0ABCA04A-3230-42F0-A552-1476A7049F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761829" y="7438001"/>
              <a:ext cx="70473" cy="51548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0" name="Straight Connector 1059">
              <a:extLst>
                <a:ext uri="{FF2B5EF4-FFF2-40B4-BE49-F238E27FC236}">
                  <a16:creationId xmlns:a16="http://schemas.microsoft.com/office/drawing/2014/main" id="{B00924EA-C535-479D-A50D-1F883CD6917F}"/>
                </a:ext>
              </a:extLst>
            </p:cNvPr>
            <p:cNvCxnSpPr>
              <a:cxnSpLocks/>
            </p:cNvCxnSpPr>
            <p:nvPr/>
          </p:nvCxnSpPr>
          <p:spPr>
            <a:xfrm>
              <a:off x="13831768" y="7438001"/>
              <a:ext cx="68741" cy="5800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1" name="Straight Connector 1060">
              <a:extLst>
                <a:ext uri="{FF2B5EF4-FFF2-40B4-BE49-F238E27FC236}">
                  <a16:creationId xmlns:a16="http://schemas.microsoft.com/office/drawing/2014/main" id="{6704E4E1-1F6B-46CF-914C-1285B4B502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900515" y="7316957"/>
              <a:ext cx="66910" cy="17905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2" name="Straight Connector 1061">
              <a:extLst>
                <a:ext uri="{FF2B5EF4-FFF2-40B4-BE49-F238E27FC236}">
                  <a16:creationId xmlns:a16="http://schemas.microsoft.com/office/drawing/2014/main" id="{6A22FC96-8DE7-4C03-B7FB-D7615271DC2E}"/>
                </a:ext>
              </a:extLst>
            </p:cNvPr>
            <p:cNvCxnSpPr>
              <a:cxnSpLocks/>
            </p:cNvCxnSpPr>
            <p:nvPr/>
          </p:nvCxnSpPr>
          <p:spPr>
            <a:xfrm>
              <a:off x="13968981" y="7316957"/>
              <a:ext cx="63710" cy="19759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3" name="Straight Connector 1062">
              <a:extLst>
                <a:ext uri="{FF2B5EF4-FFF2-40B4-BE49-F238E27FC236}">
                  <a16:creationId xmlns:a16="http://schemas.microsoft.com/office/drawing/2014/main" id="{FBBD894C-1AEF-451B-A745-D756E6B5E3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032691" y="7421308"/>
              <a:ext cx="68097" cy="9324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4" name="Straight Connector 1063">
              <a:extLst>
                <a:ext uri="{FF2B5EF4-FFF2-40B4-BE49-F238E27FC236}">
                  <a16:creationId xmlns:a16="http://schemas.microsoft.com/office/drawing/2014/main" id="{EB0F7C3F-B439-4A47-85C6-BB68BAB98D82}"/>
                </a:ext>
              </a:extLst>
            </p:cNvPr>
            <p:cNvCxnSpPr>
              <a:cxnSpLocks/>
            </p:cNvCxnSpPr>
            <p:nvPr/>
          </p:nvCxnSpPr>
          <p:spPr>
            <a:xfrm>
              <a:off x="14102425" y="7421308"/>
              <a:ext cx="66120" cy="77233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5" name="Straight Connector 1064">
              <a:extLst>
                <a:ext uri="{FF2B5EF4-FFF2-40B4-BE49-F238E27FC236}">
                  <a16:creationId xmlns:a16="http://schemas.microsoft.com/office/drawing/2014/main" id="{447D7802-B29B-4E55-8B29-70FFC238BD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168545" y="7376392"/>
              <a:ext cx="67758" cy="122148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6" name="Straight Connector 1065">
              <a:extLst>
                <a:ext uri="{FF2B5EF4-FFF2-40B4-BE49-F238E27FC236}">
                  <a16:creationId xmlns:a16="http://schemas.microsoft.com/office/drawing/2014/main" id="{D0A2476D-A61D-4711-90C7-8E86220E339A}"/>
                </a:ext>
              </a:extLst>
            </p:cNvPr>
            <p:cNvCxnSpPr>
              <a:cxnSpLocks/>
            </p:cNvCxnSpPr>
            <p:nvPr/>
          </p:nvCxnSpPr>
          <p:spPr>
            <a:xfrm>
              <a:off x="14236234" y="7375967"/>
              <a:ext cx="65002" cy="137018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7" name="Straight Connector 1066">
              <a:extLst>
                <a:ext uri="{FF2B5EF4-FFF2-40B4-BE49-F238E27FC236}">
                  <a16:creationId xmlns:a16="http://schemas.microsoft.com/office/drawing/2014/main" id="{31969EC6-2FD0-4279-8929-63BE77A579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301097" y="7461212"/>
              <a:ext cx="69169" cy="5333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8" name="Straight Connector 1067">
              <a:extLst>
                <a:ext uri="{FF2B5EF4-FFF2-40B4-BE49-F238E27FC236}">
                  <a16:creationId xmlns:a16="http://schemas.microsoft.com/office/drawing/2014/main" id="{F87781F6-3FFF-4585-A87A-4C17B818DD40}"/>
                </a:ext>
              </a:extLst>
            </p:cNvPr>
            <p:cNvCxnSpPr>
              <a:cxnSpLocks/>
            </p:cNvCxnSpPr>
            <p:nvPr/>
          </p:nvCxnSpPr>
          <p:spPr>
            <a:xfrm>
              <a:off x="14370267" y="7460656"/>
              <a:ext cx="67757" cy="41853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9" name="Straight Connector 1068">
              <a:extLst>
                <a:ext uri="{FF2B5EF4-FFF2-40B4-BE49-F238E27FC236}">
                  <a16:creationId xmlns:a16="http://schemas.microsoft.com/office/drawing/2014/main" id="{51BF19A1-61F5-4097-BB52-CFE13034D6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439716" y="7445185"/>
              <a:ext cx="60928" cy="58282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0" name="Straight Connector 1069">
              <a:extLst>
                <a:ext uri="{FF2B5EF4-FFF2-40B4-BE49-F238E27FC236}">
                  <a16:creationId xmlns:a16="http://schemas.microsoft.com/office/drawing/2014/main" id="{FECCCBD4-F1DB-44C9-AD30-AD64501CB31C}"/>
                </a:ext>
              </a:extLst>
            </p:cNvPr>
            <p:cNvCxnSpPr>
              <a:cxnSpLocks/>
            </p:cNvCxnSpPr>
            <p:nvPr/>
          </p:nvCxnSpPr>
          <p:spPr>
            <a:xfrm>
              <a:off x="14500504" y="7446906"/>
              <a:ext cx="73174" cy="6291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1" name="Straight Connector 1070">
              <a:extLst>
                <a:ext uri="{FF2B5EF4-FFF2-40B4-BE49-F238E27FC236}">
                  <a16:creationId xmlns:a16="http://schemas.microsoft.com/office/drawing/2014/main" id="{53E53D72-5E28-46B2-BE9A-0445DB23DD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573461" y="7456868"/>
              <a:ext cx="72434" cy="5268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2" name="Straight Connector 1071">
              <a:extLst>
                <a:ext uri="{FF2B5EF4-FFF2-40B4-BE49-F238E27FC236}">
                  <a16:creationId xmlns:a16="http://schemas.microsoft.com/office/drawing/2014/main" id="{7748C6FC-20EF-420D-A7A0-1B44BC4F14D1}"/>
                </a:ext>
              </a:extLst>
            </p:cNvPr>
            <p:cNvCxnSpPr>
              <a:cxnSpLocks/>
            </p:cNvCxnSpPr>
            <p:nvPr/>
          </p:nvCxnSpPr>
          <p:spPr>
            <a:xfrm>
              <a:off x="14645894" y="7455655"/>
              <a:ext cx="48071" cy="46776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3" name="Straight Connector 1072">
              <a:extLst>
                <a:ext uri="{FF2B5EF4-FFF2-40B4-BE49-F238E27FC236}">
                  <a16:creationId xmlns:a16="http://schemas.microsoft.com/office/drawing/2014/main" id="{F1C5FE75-D4F7-4CD1-9E70-17B075B8FA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699396" y="7382641"/>
              <a:ext cx="47101" cy="119790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4" name="Straight Connector 1073">
              <a:extLst>
                <a:ext uri="{FF2B5EF4-FFF2-40B4-BE49-F238E27FC236}">
                  <a16:creationId xmlns:a16="http://schemas.microsoft.com/office/drawing/2014/main" id="{3B7A8457-2884-4B5A-AB96-40BD1230EB66}"/>
                </a:ext>
              </a:extLst>
            </p:cNvPr>
            <p:cNvCxnSpPr>
              <a:cxnSpLocks/>
            </p:cNvCxnSpPr>
            <p:nvPr/>
          </p:nvCxnSpPr>
          <p:spPr>
            <a:xfrm>
              <a:off x="10565653" y="7342860"/>
              <a:ext cx="82023" cy="16202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5" name="Straight Connector 1074">
              <a:extLst>
                <a:ext uri="{FF2B5EF4-FFF2-40B4-BE49-F238E27FC236}">
                  <a16:creationId xmlns:a16="http://schemas.microsoft.com/office/drawing/2014/main" id="{FAC234FF-D9C1-475D-A39B-6356A60D47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2874" y="7426343"/>
              <a:ext cx="68009" cy="79060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6" name="Straight Connector 1075">
              <a:extLst>
                <a:ext uri="{FF2B5EF4-FFF2-40B4-BE49-F238E27FC236}">
                  <a16:creationId xmlns:a16="http://schemas.microsoft.com/office/drawing/2014/main" id="{B58B2C09-A68B-48BF-8D1C-36273DD79A42}"/>
                </a:ext>
              </a:extLst>
            </p:cNvPr>
            <p:cNvCxnSpPr>
              <a:cxnSpLocks/>
            </p:cNvCxnSpPr>
            <p:nvPr/>
          </p:nvCxnSpPr>
          <p:spPr>
            <a:xfrm>
              <a:off x="10712805" y="7426760"/>
              <a:ext cx="65449" cy="8773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7" name="Straight Connector 1076">
              <a:extLst>
                <a:ext uri="{FF2B5EF4-FFF2-40B4-BE49-F238E27FC236}">
                  <a16:creationId xmlns:a16="http://schemas.microsoft.com/office/drawing/2014/main" id="{0FA8A858-E6E7-4E73-88EC-810BBFD709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78254" y="7466204"/>
              <a:ext cx="66545" cy="48290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8" name="Straight Connector 1077">
              <a:extLst>
                <a:ext uri="{FF2B5EF4-FFF2-40B4-BE49-F238E27FC236}">
                  <a16:creationId xmlns:a16="http://schemas.microsoft.com/office/drawing/2014/main" id="{2A59F0AC-727F-42B4-B063-9B6BA2DE504C}"/>
                </a:ext>
              </a:extLst>
            </p:cNvPr>
            <p:cNvCxnSpPr>
              <a:cxnSpLocks/>
            </p:cNvCxnSpPr>
            <p:nvPr/>
          </p:nvCxnSpPr>
          <p:spPr>
            <a:xfrm>
              <a:off x="10452052" y="7447289"/>
              <a:ext cx="57713" cy="35653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9" name="Straight Connector 1078">
              <a:extLst>
                <a:ext uri="{FF2B5EF4-FFF2-40B4-BE49-F238E27FC236}">
                  <a16:creationId xmlns:a16="http://schemas.microsoft.com/office/drawing/2014/main" id="{6D6996CE-1857-43C1-A0D4-EA74125371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09629" y="7342860"/>
              <a:ext cx="51768" cy="138937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0" name="Straight Connector 1079">
              <a:extLst>
                <a:ext uri="{FF2B5EF4-FFF2-40B4-BE49-F238E27FC236}">
                  <a16:creationId xmlns:a16="http://schemas.microsoft.com/office/drawing/2014/main" id="{8F463644-AE20-4675-AB89-8F5AE38C1B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82589" y="7466949"/>
              <a:ext cx="80107" cy="3329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1" name="Straight Connector 1080">
              <a:extLst>
                <a:ext uri="{FF2B5EF4-FFF2-40B4-BE49-F238E27FC236}">
                  <a16:creationId xmlns:a16="http://schemas.microsoft.com/office/drawing/2014/main" id="{AFB1058C-3530-4A89-8457-A562DD69DA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59244" y="7421023"/>
              <a:ext cx="71501" cy="8398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2" name="Straight Connector 1081">
              <a:extLst>
                <a:ext uri="{FF2B5EF4-FFF2-40B4-BE49-F238E27FC236}">
                  <a16:creationId xmlns:a16="http://schemas.microsoft.com/office/drawing/2014/main" id="{B0B74FA8-9383-44A2-BCEA-6AABAD0802A4}"/>
                </a:ext>
              </a:extLst>
            </p:cNvPr>
            <p:cNvCxnSpPr>
              <a:cxnSpLocks/>
            </p:cNvCxnSpPr>
            <p:nvPr/>
          </p:nvCxnSpPr>
          <p:spPr>
            <a:xfrm>
              <a:off x="10196027" y="7426464"/>
              <a:ext cx="68021" cy="79060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3" name="Straight Connector 1082">
              <a:extLst>
                <a:ext uri="{FF2B5EF4-FFF2-40B4-BE49-F238E27FC236}">
                  <a16:creationId xmlns:a16="http://schemas.microsoft.com/office/drawing/2014/main" id="{E425F7B5-51DF-45C5-BCC2-B157C9E731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28645" y="7426881"/>
              <a:ext cx="65460" cy="8773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4" name="Straight Connector 1083">
              <a:extLst>
                <a:ext uri="{FF2B5EF4-FFF2-40B4-BE49-F238E27FC236}">
                  <a16:creationId xmlns:a16="http://schemas.microsoft.com/office/drawing/2014/main" id="{FE32CC2A-B7D8-4C39-A142-93294D3965DF}"/>
                </a:ext>
              </a:extLst>
            </p:cNvPr>
            <p:cNvCxnSpPr>
              <a:cxnSpLocks/>
            </p:cNvCxnSpPr>
            <p:nvPr/>
          </p:nvCxnSpPr>
          <p:spPr>
            <a:xfrm>
              <a:off x="10062089" y="7466325"/>
              <a:ext cx="66556" cy="48290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5" name="Straight Connector 1084">
              <a:extLst>
                <a:ext uri="{FF2B5EF4-FFF2-40B4-BE49-F238E27FC236}">
                  <a16:creationId xmlns:a16="http://schemas.microsoft.com/office/drawing/2014/main" id="{6C2A3BFB-67B6-4CFE-8E5A-CA4AD24E7E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3969" y="7447410"/>
              <a:ext cx="70932" cy="65440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6" name="Straight Connector 1085">
              <a:extLst>
                <a:ext uri="{FF2B5EF4-FFF2-40B4-BE49-F238E27FC236}">
                  <a16:creationId xmlns:a16="http://schemas.microsoft.com/office/drawing/2014/main" id="{BFAC0496-7A36-4071-8CCC-FA9EC514F2E9}"/>
                </a:ext>
              </a:extLst>
            </p:cNvPr>
            <p:cNvCxnSpPr>
              <a:cxnSpLocks/>
            </p:cNvCxnSpPr>
            <p:nvPr/>
          </p:nvCxnSpPr>
          <p:spPr>
            <a:xfrm>
              <a:off x="10332554" y="7419531"/>
              <a:ext cx="50850" cy="93319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7" name="Oval 1086">
            <a:extLst>
              <a:ext uri="{FF2B5EF4-FFF2-40B4-BE49-F238E27FC236}">
                <a16:creationId xmlns:a16="http://schemas.microsoft.com/office/drawing/2014/main" id="{D26E7907-009F-4510-967C-9996DD141BF2}"/>
              </a:ext>
            </a:extLst>
          </p:cNvPr>
          <p:cNvSpPr/>
          <p:nvPr/>
        </p:nvSpPr>
        <p:spPr>
          <a:xfrm>
            <a:off x="4006624" y="4197764"/>
            <a:ext cx="416859" cy="416859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0" name="Rectangle 3">
            <a:extLst>
              <a:ext uri="{FF2B5EF4-FFF2-40B4-BE49-F238E27FC236}">
                <a16:creationId xmlns:a16="http://schemas.microsoft.com/office/drawing/2014/main" id="{DB2235FA-966D-47D4-8443-68011311AE95}"/>
              </a:ext>
            </a:extLst>
          </p:cNvPr>
          <p:cNvSpPr/>
          <p:nvPr/>
        </p:nvSpPr>
        <p:spPr>
          <a:xfrm flipH="1">
            <a:off x="2403101" y="1439847"/>
            <a:ext cx="3740886" cy="2220627"/>
          </a:xfrm>
          <a:custGeom>
            <a:avLst/>
            <a:gdLst>
              <a:gd name="connsiteX0" fmla="*/ 0 w 3095941"/>
              <a:gd name="connsiteY0" fmla="*/ 0 h 1295400"/>
              <a:gd name="connsiteX1" fmla="*/ 3095941 w 3095941"/>
              <a:gd name="connsiteY1" fmla="*/ 0 h 1295400"/>
              <a:gd name="connsiteX2" fmla="*/ 3095941 w 3095941"/>
              <a:gd name="connsiteY2" fmla="*/ 1295400 h 1295400"/>
              <a:gd name="connsiteX3" fmla="*/ 0 w 3095941"/>
              <a:gd name="connsiteY3" fmla="*/ 1295400 h 1295400"/>
              <a:gd name="connsiteX4" fmla="*/ 0 w 3095941"/>
              <a:gd name="connsiteY4" fmla="*/ 0 h 1295400"/>
              <a:gd name="connsiteX0" fmla="*/ 0 w 3095941"/>
              <a:gd name="connsiteY0" fmla="*/ 392029 h 1687429"/>
              <a:gd name="connsiteX1" fmla="*/ 1662697 w 3095941"/>
              <a:gd name="connsiteY1" fmla="*/ 0 h 1687429"/>
              <a:gd name="connsiteX2" fmla="*/ 3095941 w 3095941"/>
              <a:gd name="connsiteY2" fmla="*/ 392029 h 1687429"/>
              <a:gd name="connsiteX3" fmla="*/ 3095941 w 3095941"/>
              <a:gd name="connsiteY3" fmla="*/ 1687429 h 1687429"/>
              <a:gd name="connsiteX4" fmla="*/ 0 w 3095941"/>
              <a:gd name="connsiteY4" fmla="*/ 1687429 h 1687429"/>
              <a:gd name="connsiteX5" fmla="*/ 0 w 3095941"/>
              <a:gd name="connsiteY5" fmla="*/ 392029 h 1687429"/>
              <a:gd name="connsiteX0" fmla="*/ 0 w 3816350"/>
              <a:gd name="connsiteY0" fmla="*/ 392029 h 1687429"/>
              <a:gd name="connsiteX1" fmla="*/ 1662697 w 3816350"/>
              <a:gd name="connsiteY1" fmla="*/ 0 h 1687429"/>
              <a:gd name="connsiteX2" fmla="*/ 3095941 w 3816350"/>
              <a:gd name="connsiteY2" fmla="*/ 392029 h 1687429"/>
              <a:gd name="connsiteX3" fmla="*/ 3816350 w 3816350"/>
              <a:gd name="connsiteY3" fmla="*/ 974559 h 1687429"/>
              <a:gd name="connsiteX4" fmla="*/ 3095941 w 3816350"/>
              <a:gd name="connsiteY4" fmla="*/ 1687429 h 1687429"/>
              <a:gd name="connsiteX5" fmla="*/ 0 w 3816350"/>
              <a:gd name="connsiteY5" fmla="*/ 1687429 h 1687429"/>
              <a:gd name="connsiteX6" fmla="*/ 0 w 3816350"/>
              <a:gd name="connsiteY6" fmla="*/ 392029 h 1687429"/>
              <a:gd name="connsiteX0" fmla="*/ 334921 w 4151271"/>
              <a:gd name="connsiteY0" fmla="*/ 392029 h 1687429"/>
              <a:gd name="connsiteX1" fmla="*/ 1997618 w 4151271"/>
              <a:gd name="connsiteY1" fmla="*/ 0 h 1687429"/>
              <a:gd name="connsiteX2" fmla="*/ 3430862 w 4151271"/>
              <a:gd name="connsiteY2" fmla="*/ 3920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334921 w 4151271"/>
              <a:gd name="connsiteY7" fmla="*/ 392029 h 1687429"/>
              <a:gd name="connsiteX0" fmla="*/ 1153068 w 4151271"/>
              <a:gd name="connsiteY0" fmla="*/ 560471 h 1687429"/>
              <a:gd name="connsiteX1" fmla="*/ 1997618 w 4151271"/>
              <a:gd name="connsiteY1" fmla="*/ 0 h 1687429"/>
              <a:gd name="connsiteX2" fmla="*/ 3430862 w 4151271"/>
              <a:gd name="connsiteY2" fmla="*/ 3920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1153068 w 4151271"/>
              <a:gd name="connsiteY7" fmla="*/ 560471 h 1687429"/>
              <a:gd name="connsiteX0" fmla="*/ 1153068 w 4151271"/>
              <a:gd name="connsiteY0" fmla="*/ 560471 h 1687429"/>
              <a:gd name="connsiteX1" fmla="*/ 1997618 w 4151271"/>
              <a:gd name="connsiteY1" fmla="*/ 0 h 1687429"/>
              <a:gd name="connsiteX2" fmla="*/ 2937567 w 4151271"/>
              <a:gd name="connsiteY2" fmla="*/ 620629 h 1687429"/>
              <a:gd name="connsiteX3" fmla="*/ 4151271 w 4151271"/>
              <a:gd name="connsiteY3" fmla="*/ 974559 h 1687429"/>
              <a:gd name="connsiteX4" fmla="*/ 3430862 w 4151271"/>
              <a:gd name="connsiteY4" fmla="*/ 1687429 h 1687429"/>
              <a:gd name="connsiteX5" fmla="*/ 334921 w 4151271"/>
              <a:gd name="connsiteY5" fmla="*/ 1687429 h 1687429"/>
              <a:gd name="connsiteX6" fmla="*/ 0 w 4151271"/>
              <a:gd name="connsiteY6" fmla="*/ 997162 h 1687429"/>
              <a:gd name="connsiteX7" fmla="*/ 1153068 w 4151271"/>
              <a:gd name="connsiteY7" fmla="*/ 560471 h 1687429"/>
              <a:gd name="connsiteX0" fmla="*/ 1153068 w 4151271"/>
              <a:gd name="connsiteY0" fmla="*/ 560471 h 1687449"/>
              <a:gd name="connsiteX1" fmla="*/ 1997618 w 4151271"/>
              <a:gd name="connsiteY1" fmla="*/ 0 h 1687449"/>
              <a:gd name="connsiteX2" fmla="*/ 2937567 w 4151271"/>
              <a:gd name="connsiteY2" fmla="*/ 620629 h 1687449"/>
              <a:gd name="connsiteX3" fmla="*/ 4151271 w 4151271"/>
              <a:gd name="connsiteY3" fmla="*/ 974559 h 1687449"/>
              <a:gd name="connsiteX4" fmla="*/ 3430862 w 4151271"/>
              <a:gd name="connsiteY4" fmla="*/ 1687429 h 1687449"/>
              <a:gd name="connsiteX5" fmla="*/ 334921 w 4151271"/>
              <a:gd name="connsiteY5" fmla="*/ 1687429 h 1687449"/>
              <a:gd name="connsiteX6" fmla="*/ 0 w 4151271"/>
              <a:gd name="connsiteY6" fmla="*/ 997162 h 1687449"/>
              <a:gd name="connsiteX7" fmla="*/ 1153068 w 4151271"/>
              <a:gd name="connsiteY7" fmla="*/ 560471 h 1687449"/>
              <a:gd name="connsiteX0" fmla="*/ 1153068 w 4151271"/>
              <a:gd name="connsiteY0" fmla="*/ 560471 h 1687449"/>
              <a:gd name="connsiteX1" fmla="*/ 1997618 w 4151271"/>
              <a:gd name="connsiteY1" fmla="*/ 0 h 1687449"/>
              <a:gd name="connsiteX2" fmla="*/ 2937567 w 4151271"/>
              <a:gd name="connsiteY2" fmla="*/ 620629 h 1687449"/>
              <a:gd name="connsiteX3" fmla="*/ 4151271 w 4151271"/>
              <a:gd name="connsiteY3" fmla="*/ 974559 h 1687449"/>
              <a:gd name="connsiteX4" fmla="*/ 3430862 w 4151271"/>
              <a:gd name="connsiteY4" fmla="*/ 1687429 h 1687449"/>
              <a:gd name="connsiteX5" fmla="*/ 334921 w 4151271"/>
              <a:gd name="connsiteY5" fmla="*/ 1687429 h 1687449"/>
              <a:gd name="connsiteX6" fmla="*/ 0 w 4151271"/>
              <a:gd name="connsiteY6" fmla="*/ 997162 h 1687449"/>
              <a:gd name="connsiteX7" fmla="*/ 1153068 w 4151271"/>
              <a:gd name="connsiteY7" fmla="*/ 560471 h 1687449"/>
              <a:gd name="connsiteX0" fmla="*/ 1153068 w 3752974"/>
              <a:gd name="connsiteY0" fmla="*/ 560471 h 1687449"/>
              <a:gd name="connsiteX1" fmla="*/ 1997618 w 3752974"/>
              <a:gd name="connsiteY1" fmla="*/ 0 h 1687449"/>
              <a:gd name="connsiteX2" fmla="*/ 2937567 w 3752974"/>
              <a:gd name="connsiteY2" fmla="*/ 620629 h 1687449"/>
              <a:gd name="connsiteX3" fmla="*/ 3752974 w 3752974"/>
              <a:gd name="connsiteY3" fmla="*/ 991388 h 1687449"/>
              <a:gd name="connsiteX4" fmla="*/ 3430862 w 3752974"/>
              <a:gd name="connsiteY4" fmla="*/ 1687429 h 1687449"/>
              <a:gd name="connsiteX5" fmla="*/ 334921 w 3752974"/>
              <a:gd name="connsiteY5" fmla="*/ 1687429 h 1687449"/>
              <a:gd name="connsiteX6" fmla="*/ 0 w 3752974"/>
              <a:gd name="connsiteY6" fmla="*/ 997162 h 1687449"/>
              <a:gd name="connsiteX7" fmla="*/ 1153068 w 3752974"/>
              <a:gd name="connsiteY7" fmla="*/ 560471 h 1687449"/>
              <a:gd name="connsiteX0" fmla="*/ 1153068 w 3796037"/>
              <a:gd name="connsiteY0" fmla="*/ 560471 h 1687446"/>
              <a:gd name="connsiteX1" fmla="*/ 1997618 w 3796037"/>
              <a:gd name="connsiteY1" fmla="*/ 0 h 1687446"/>
              <a:gd name="connsiteX2" fmla="*/ 2937567 w 3796037"/>
              <a:gd name="connsiteY2" fmla="*/ 620629 h 1687446"/>
              <a:gd name="connsiteX3" fmla="*/ 3752974 w 3796037"/>
              <a:gd name="connsiteY3" fmla="*/ 991388 h 1687446"/>
              <a:gd name="connsiteX4" fmla="*/ 3430862 w 3796037"/>
              <a:gd name="connsiteY4" fmla="*/ 1687429 h 1687446"/>
              <a:gd name="connsiteX5" fmla="*/ 334921 w 3796037"/>
              <a:gd name="connsiteY5" fmla="*/ 1687429 h 1687446"/>
              <a:gd name="connsiteX6" fmla="*/ 0 w 3796037"/>
              <a:gd name="connsiteY6" fmla="*/ 997162 h 1687446"/>
              <a:gd name="connsiteX7" fmla="*/ 1153068 w 3796037"/>
              <a:gd name="connsiteY7" fmla="*/ 560471 h 1687446"/>
              <a:gd name="connsiteX0" fmla="*/ 1153068 w 3571228"/>
              <a:gd name="connsiteY0" fmla="*/ 560471 h 1687429"/>
              <a:gd name="connsiteX1" fmla="*/ 1997618 w 3571228"/>
              <a:gd name="connsiteY1" fmla="*/ 0 h 1687429"/>
              <a:gd name="connsiteX2" fmla="*/ 2937567 w 3571228"/>
              <a:gd name="connsiteY2" fmla="*/ 620629 h 1687429"/>
              <a:gd name="connsiteX3" fmla="*/ 3430862 w 3571228"/>
              <a:gd name="connsiteY3" fmla="*/ 1687429 h 1687429"/>
              <a:gd name="connsiteX4" fmla="*/ 334921 w 3571228"/>
              <a:gd name="connsiteY4" fmla="*/ 1687429 h 1687429"/>
              <a:gd name="connsiteX5" fmla="*/ 0 w 3571228"/>
              <a:gd name="connsiteY5" fmla="*/ 997162 h 1687429"/>
              <a:gd name="connsiteX6" fmla="*/ 1153068 w 3571228"/>
              <a:gd name="connsiteY6" fmla="*/ 560471 h 1687429"/>
              <a:gd name="connsiteX0" fmla="*/ 1153068 w 3702443"/>
              <a:gd name="connsiteY0" fmla="*/ 560471 h 1687429"/>
              <a:gd name="connsiteX1" fmla="*/ 1997618 w 3702443"/>
              <a:gd name="connsiteY1" fmla="*/ 0 h 1687429"/>
              <a:gd name="connsiteX2" fmla="*/ 2937567 w 3702443"/>
              <a:gd name="connsiteY2" fmla="*/ 620629 h 1687429"/>
              <a:gd name="connsiteX3" fmla="*/ 3430862 w 3702443"/>
              <a:gd name="connsiteY3" fmla="*/ 1687429 h 1687429"/>
              <a:gd name="connsiteX4" fmla="*/ 334921 w 3702443"/>
              <a:gd name="connsiteY4" fmla="*/ 1687429 h 1687429"/>
              <a:gd name="connsiteX5" fmla="*/ 0 w 3702443"/>
              <a:gd name="connsiteY5" fmla="*/ 997162 h 1687429"/>
              <a:gd name="connsiteX6" fmla="*/ 1153068 w 3702443"/>
              <a:gd name="connsiteY6" fmla="*/ 560471 h 1687429"/>
              <a:gd name="connsiteX0" fmla="*/ 1153068 w 3702443"/>
              <a:gd name="connsiteY0" fmla="*/ 63898 h 1190856"/>
              <a:gd name="connsiteX1" fmla="*/ 2937567 w 3702443"/>
              <a:gd name="connsiteY1" fmla="*/ 124056 h 1190856"/>
              <a:gd name="connsiteX2" fmla="*/ 3430862 w 3702443"/>
              <a:gd name="connsiteY2" fmla="*/ 1190856 h 1190856"/>
              <a:gd name="connsiteX3" fmla="*/ 334921 w 3702443"/>
              <a:gd name="connsiteY3" fmla="*/ 1190856 h 1190856"/>
              <a:gd name="connsiteX4" fmla="*/ 0 w 3702443"/>
              <a:gd name="connsiteY4" fmla="*/ 500589 h 1190856"/>
              <a:gd name="connsiteX5" fmla="*/ 1153068 w 3702443"/>
              <a:gd name="connsiteY5" fmla="*/ 63898 h 1190856"/>
              <a:gd name="connsiteX0" fmla="*/ 1153068 w 3702443"/>
              <a:gd name="connsiteY0" fmla="*/ 317291 h 1444249"/>
              <a:gd name="connsiteX1" fmla="*/ 2937567 w 3702443"/>
              <a:gd name="connsiteY1" fmla="*/ 377449 h 1444249"/>
              <a:gd name="connsiteX2" fmla="*/ 3430862 w 3702443"/>
              <a:gd name="connsiteY2" fmla="*/ 1444249 h 1444249"/>
              <a:gd name="connsiteX3" fmla="*/ 334921 w 3702443"/>
              <a:gd name="connsiteY3" fmla="*/ 1444249 h 1444249"/>
              <a:gd name="connsiteX4" fmla="*/ 0 w 3702443"/>
              <a:gd name="connsiteY4" fmla="*/ 753982 h 1444249"/>
              <a:gd name="connsiteX5" fmla="*/ 1153068 w 3702443"/>
              <a:gd name="connsiteY5" fmla="*/ 317291 h 1444249"/>
              <a:gd name="connsiteX0" fmla="*/ 1153068 w 3702443"/>
              <a:gd name="connsiteY0" fmla="*/ 555117 h 1682075"/>
              <a:gd name="connsiteX1" fmla="*/ 2937567 w 3702443"/>
              <a:gd name="connsiteY1" fmla="*/ 615275 h 1682075"/>
              <a:gd name="connsiteX2" fmla="*/ 3430862 w 3702443"/>
              <a:gd name="connsiteY2" fmla="*/ 1682075 h 1682075"/>
              <a:gd name="connsiteX3" fmla="*/ 334921 w 3702443"/>
              <a:gd name="connsiteY3" fmla="*/ 1682075 h 1682075"/>
              <a:gd name="connsiteX4" fmla="*/ 0 w 3702443"/>
              <a:gd name="connsiteY4" fmla="*/ 991808 h 1682075"/>
              <a:gd name="connsiteX5" fmla="*/ 1153068 w 3702443"/>
              <a:gd name="connsiteY5" fmla="*/ 555117 h 1682075"/>
              <a:gd name="connsiteX0" fmla="*/ 920794 w 3470169"/>
              <a:gd name="connsiteY0" fmla="*/ 555117 h 1682075"/>
              <a:gd name="connsiteX1" fmla="*/ 2705293 w 3470169"/>
              <a:gd name="connsiteY1" fmla="*/ 615275 h 1682075"/>
              <a:gd name="connsiteX2" fmla="*/ 3198588 w 3470169"/>
              <a:gd name="connsiteY2" fmla="*/ 1682075 h 1682075"/>
              <a:gd name="connsiteX3" fmla="*/ 102647 w 3470169"/>
              <a:gd name="connsiteY3" fmla="*/ 1682075 h 1682075"/>
              <a:gd name="connsiteX4" fmla="*/ 920794 w 3470169"/>
              <a:gd name="connsiteY4" fmla="*/ 555117 h 1682075"/>
              <a:gd name="connsiteX0" fmla="*/ 1068444 w 3617819"/>
              <a:gd name="connsiteY0" fmla="*/ 555117 h 1682075"/>
              <a:gd name="connsiteX1" fmla="*/ 2852943 w 3617819"/>
              <a:gd name="connsiteY1" fmla="*/ 615275 h 1682075"/>
              <a:gd name="connsiteX2" fmla="*/ 3346238 w 3617819"/>
              <a:gd name="connsiteY2" fmla="*/ 1682075 h 1682075"/>
              <a:gd name="connsiteX3" fmla="*/ 250297 w 3617819"/>
              <a:gd name="connsiteY3" fmla="*/ 1682075 h 1682075"/>
              <a:gd name="connsiteX4" fmla="*/ 1068444 w 3617819"/>
              <a:gd name="connsiteY4" fmla="*/ 555117 h 1682075"/>
              <a:gd name="connsiteX0" fmla="*/ 1088079 w 3637454"/>
              <a:gd name="connsiteY0" fmla="*/ 555117 h 1682205"/>
              <a:gd name="connsiteX1" fmla="*/ 2872578 w 3637454"/>
              <a:gd name="connsiteY1" fmla="*/ 615275 h 1682205"/>
              <a:gd name="connsiteX2" fmla="*/ 3365873 w 3637454"/>
              <a:gd name="connsiteY2" fmla="*/ 1682075 h 1682205"/>
              <a:gd name="connsiteX3" fmla="*/ 269932 w 3637454"/>
              <a:gd name="connsiteY3" fmla="*/ 1682075 h 1682205"/>
              <a:gd name="connsiteX4" fmla="*/ 1088079 w 3637454"/>
              <a:gd name="connsiteY4" fmla="*/ 555117 h 1682205"/>
              <a:gd name="connsiteX0" fmla="*/ 760088 w 3309463"/>
              <a:gd name="connsiteY0" fmla="*/ 555117 h 1693424"/>
              <a:gd name="connsiteX1" fmla="*/ 2544587 w 3309463"/>
              <a:gd name="connsiteY1" fmla="*/ 615275 h 1693424"/>
              <a:gd name="connsiteX2" fmla="*/ 3037882 w 3309463"/>
              <a:gd name="connsiteY2" fmla="*/ 1682075 h 1693424"/>
              <a:gd name="connsiteX3" fmla="*/ 553411 w 3309463"/>
              <a:gd name="connsiteY3" fmla="*/ 1693295 h 1693424"/>
              <a:gd name="connsiteX4" fmla="*/ 760088 w 3309463"/>
              <a:gd name="connsiteY4" fmla="*/ 555117 h 1693424"/>
              <a:gd name="connsiteX0" fmla="*/ 628345 w 3177720"/>
              <a:gd name="connsiteY0" fmla="*/ 555117 h 1693428"/>
              <a:gd name="connsiteX1" fmla="*/ 2412844 w 3177720"/>
              <a:gd name="connsiteY1" fmla="*/ 615275 h 1693428"/>
              <a:gd name="connsiteX2" fmla="*/ 2906139 w 3177720"/>
              <a:gd name="connsiteY2" fmla="*/ 1682075 h 1693428"/>
              <a:gd name="connsiteX3" fmla="*/ 421668 w 3177720"/>
              <a:gd name="connsiteY3" fmla="*/ 1693295 h 1693428"/>
              <a:gd name="connsiteX4" fmla="*/ 628345 w 3177720"/>
              <a:gd name="connsiteY4" fmla="*/ 555117 h 1693428"/>
              <a:gd name="connsiteX0" fmla="*/ 694586 w 3243961"/>
              <a:gd name="connsiteY0" fmla="*/ 555117 h 1693300"/>
              <a:gd name="connsiteX1" fmla="*/ 2479085 w 3243961"/>
              <a:gd name="connsiteY1" fmla="*/ 615275 h 1693300"/>
              <a:gd name="connsiteX2" fmla="*/ 2972380 w 3243961"/>
              <a:gd name="connsiteY2" fmla="*/ 1682075 h 1693300"/>
              <a:gd name="connsiteX3" fmla="*/ 487909 w 3243961"/>
              <a:gd name="connsiteY3" fmla="*/ 1693295 h 1693300"/>
              <a:gd name="connsiteX4" fmla="*/ 694586 w 3243961"/>
              <a:gd name="connsiteY4" fmla="*/ 555117 h 1693300"/>
              <a:gd name="connsiteX0" fmla="*/ 694586 w 3300937"/>
              <a:gd name="connsiteY0" fmla="*/ 506559 h 1644742"/>
              <a:gd name="connsiteX1" fmla="*/ 2624940 w 3300937"/>
              <a:gd name="connsiteY1" fmla="*/ 662084 h 1644742"/>
              <a:gd name="connsiteX2" fmla="*/ 2972380 w 3300937"/>
              <a:gd name="connsiteY2" fmla="*/ 1633517 h 1644742"/>
              <a:gd name="connsiteX3" fmla="*/ 487909 w 3300937"/>
              <a:gd name="connsiteY3" fmla="*/ 1644737 h 1644742"/>
              <a:gd name="connsiteX4" fmla="*/ 694586 w 3300937"/>
              <a:gd name="connsiteY4" fmla="*/ 506559 h 1644742"/>
              <a:gd name="connsiteX0" fmla="*/ 694586 w 3253870"/>
              <a:gd name="connsiteY0" fmla="*/ 506559 h 1644742"/>
              <a:gd name="connsiteX1" fmla="*/ 2624940 w 3253870"/>
              <a:gd name="connsiteY1" fmla="*/ 662084 h 1644742"/>
              <a:gd name="connsiteX2" fmla="*/ 2972380 w 3253870"/>
              <a:gd name="connsiteY2" fmla="*/ 1633517 h 1644742"/>
              <a:gd name="connsiteX3" fmla="*/ 487909 w 3253870"/>
              <a:gd name="connsiteY3" fmla="*/ 1644737 h 1644742"/>
              <a:gd name="connsiteX4" fmla="*/ 694586 w 3253870"/>
              <a:gd name="connsiteY4" fmla="*/ 506559 h 1644742"/>
              <a:gd name="connsiteX0" fmla="*/ 694586 w 3188158"/>
              <a:gd name="connsiteY0" fmla="*/ 506559 h 1644742"/>
              <a:gd name="connsiteX1" fmla="*/ 2624940 w 3188158"/>
              <a:gd name="connsiteY1" fmla="*/ 662084 h 1644742"/>
              <a:gd name="connsiteX2" fmla="*/ 2860184 w 3188158"/>
              <a:gd name="connsiteY2" fmla="*/ 1644737 h 1644742"/>
              <a:gd name="connsiteX3" fmla="*/ 487909 w 3188158"/>
              <a:gd name="connsiteY3" fmla="*/ 1644737 h 1644742"/>
              <a:gd name="connsiteX4" fmla="*/ 694586 w 3188158"/>
              <a:gd name="connsiteY4" fmla="*/ 506559 h 1644742"/>
              <a:gd name="connsiteX0" fmla="*/ 694586 w 3228907"/>
              <a:gd name="connsiteY0" fmla="*/ 506559 h 1644742"/>
              <a:gd name="connsiteX1" fmla="*/ 2624940 w 3228907"/>
              <a:gd name="connsiteY1" fmla="*/ 662084 h 1644742"/>
              <a:gd name="connsiteX2" fmla="*/ 2860184 w 3228907"/>
              <a:gd name="connsiteY2" fmla="*/ 1644737 h 1644742"/>
              <a:gd name="connsiteX3" fmla="*/ 487909 w 3228907"/>
              <a:gd name="connsiteY3" fmla="*/ 1644737 h 1644742"/>
              <a:gd name="connsiteX4" fmla="*/ 694586 w 3228907"/>
              <a:gd name="connsiteY4" fmla="*/ 506559 h 1644742"/>
              <a:gd name="connsiteX0" fmla="*/ 694586 w 3197295"/>
              <a:gd name="connsiteY0" fmla="*/ 576366 h 1714549"/>
              <a:gd name="connsiteX1" fmla="*/ 2546403 w 3197295"/>
              <a:gd name="connsiteY1" fmla="*/ 597255 h 1714549"/>
              <a:gd name="connsiteX2" fmla="*/ 2860184 w 3197295"/>
              <a:gd name="connsiteY2" fmla="*/ 1714544 h 1714549"/>
              <a:gd name="connsiteX3" fmla="*/ 487909 w 3197295"/>
              <a:gd name="connsiteY3" fmla="*/ 1714544 h 1714549"/>
              <a:gd name="connsiteX4" fmla="*/ 694586 w 3197295"/>
              <a:gd name="connsiteY4" fmla="*/ 576366 h 1714549"/>
              <a:gd name="connsiteX0" fmla="*/ 694586 w 3036057"/>
              <a:gd name="connsiteY0" fmla="*/ 576366 h 1714549"/>
              <a:gd name="connsiteX1" fmla="*/ 2546403 w 3036057"/>
              <a:gd name="connsiteY1" fmla="*/ 597255 h 1714549"/>
              <a:gd name="connsiteX2" fmla="*/ 2557254 w 3036057"/>
              <a:gd name="connsiteY2" fmla="*/ 1714544 h 1714549"/>
              <a:gd name="connsiteX3" fmla="*/ 487909 w 3036057"/>
              <a:gd name="connsiteY3" fmla="*/ 1714544 h 1714549"/>
              <a:gd name="connsiteX4" fmla="*/ 694586 w 3036057"/>
              <a:gd name="connsiteY4" fmla="*/ 576366 h 1714549"/>
              <a:gd name="connsiteX0" fmla="*/ 694586 w 3171780"/>
              <a:gd name="connsiteY0" fmla="*/ 576366 h 1714549"/>
              <a:gd name="connsiteX1" fmla="*/ 2546403 w 3171780"/>
              <a:gd name="connsiteY1" fmla="*/ 597255 h 1714549"/>
              <a:gd name="connsiteX2" fmla="*/ 2557254 w 3171780"/>
              <a:gd name="connsiteY2" fmla="*/ 1714544 h 1714549"/>
              <a:gd name="connsiteX3" fmla="*/ 487909 w 3171780"/>
              <a:gd name="connsiteY3" fmla="*/ 1714544 h 1714549"/>
              <a:gd name="connsiteX4" fmla="*/ 694586 w 3171780"/>
              <a:gd name="connsiteY4" fmla="*/ 576366 h 1714549"/>
              <a:gd name="connsiteX0" fmla="*/ 694586 w 3171780"/>
              <a:gd name="connsiteY0" fmla="*/ 314755 h 1452938"/>
              <a:gd name="connsiteX1" fmla="*/ 923491 w 3171780"/>
              <a:gd name="connsiteY1" fmla="*/ 114 h 1452938"/>
              <a:gd name="connsiteX2" fmla="*/ 2546403 w 3171780"/>
              <a:gd name="connsiteY2" fmla="*/ 335644 h 1452938"/>
              <a:gd name="connsiteX3" fmla="*/ 2557254 w 3171780"/>
              <a:gd name="connsiteY3" fmla="*/ 1452933 h 1452938"/>
              <a:gd name="connsiteX4" fmla="*/ 487909 w 3171780"/>
              <a:gd name="connsiteY4" fmla="*/ 1452933 h 1452938"/>
              <a:gd name="connsiteX5" fmla="*/ 694586 w 3171780"/>
              <a:gd name="connsiteY5" fmla="*/ 314755 h 1452938"/>
              <a:gd name="connsiteX0" fmla="*/ 694586 w 3171780"/>
              <a:gd name="connsiteY0" fmla="*/ 125528 h 1263711"/>
              <a:gd name="connsiteX1" fmla="*/ 1198372 w 3171780"/>
              <a:gd name="connsiteY1" fmla="*/ 68939 h 1263711"/>
              <a:gd name="connsiteX2" fmla="*/ 2546403 w 3171780"/>
              <a:gd name="connsiteY2" fmla="*/ 146417 h 1263711"/>
              <a:gd name="connsiteX3" fmla="*/ 2557254 w 3171780"/>
              <a:gd name="connsiteY3" fmla="*/ 1263706 h 1263711"/>
              <a:gd name="connsiteX4" fmla="*/ 487909 w 3171780"/>
              <a:gd name="connsiteY4" fmla="*/ 1263706 h 1263711"/>
              <a:gd name="connsiteX5" fmla="*/ 694586 w 3171780"/>
              <a:gd name="connsiteY5" fmla="*/ 125528 h 1263711"/>
              <a:gd name="connsiteX0" fmla="*/ 694586 w 3171780"/>
              <a:gd name="connsiteY0" fmla="*/ 380425 h 1518608"/>
              <a:gd name="connsiteX1" fmla="*/ 1198372 w 3171780"/>
              <a:gd name="connsiteY1" fmla="*/ 323836 h 1518608"/>
              <a:gd name="connsiteX2" fmla="*/ 2546403 w 3171780"/>
              <a:gd name="connsiteY2" fmla="*/ 401314 h 1518608"/>
              <a:gd name="connsiteX3" fmla="*/ 2557254 w 3171780"/>
              <a:gd name="connsiteY3" fmla="*/ 1518603 h 1518608"/>
              <a:gd name="connsiteX4" fmla="*/ 487909 w 3171780"/>
              <a:gd name="connsiteY4" fmla="*/ 1518603 h 1518608"/>
              <a:gd name="connsiteX5" fmla="*/ 694586 w 3171780"/>
              <a:gd name="connsiteY5" fmla="*/ 380425 h 1518608"/>
              <a:gd name="connsiteX0" fmla="*/ 694586 w 3171780"/>
              <a:gd name="connsiteY0" fmla="*/ 380425 h 1518608"/>
              <a:gd name="connsiteX1" fmla="*/ 1198372 w 3171780"/>
              <a:gd name="connsiteY1" fmla="*/ 323836 h 1518608"/>
              <a:gd name="connsiteX2" fmla="*/ 2546403 w 3171780"/>
              <a:gd name="connsiteY2" fmla="*/ 401314 h 1518608"/>
              <a:gd name="connsiteX3" fmla="*/ 2557254 w 3171780"/>
              <a:gd name="connsiteY3" fmla="*/ 1518603 h 1518608"/>
              <a:gd name="connsiteX4" fmla="*/ 487909 w 3171780"/>
              <a:gd name="connsiteY4" fmla="*/ 1518603 h 1518608"/>
              <a:gd name="connsiteX5" fmla="*/ 694586 w 3171780"/>
              <a:gd name="connsiteY5" fmla="*/ 380425 h 1518608"/>
              <a:gd name="connsiteX0" fmla="*/ 596292 w 3286659"/>
              <a:gd name="connsiteY0" fmla="*/ 458962 h 1518609"/>
              <a:gd name="connsiteX1" fmla="*/ 1313251 w 3286659"/>
              <a:gd name="connsiteY1" fmla="*/ 323836 h 1518609"/>
              <a:gd name="connsiteX2" fmla="*/ 2661282 w 3286659"/>
              <a:gd name="connsiteY2" fmla="*/ 401314 h 1518609"/>
              <a:gd name="connsiteX3" fmla="*/ 2672133 w 3286659"/>
              <a:gd name="connsiteY3" fmla="*/ 1518603 h 1518609"/>
              <a:gd name="connsiteX4" fmla="*/ 602788 w 3286659"/>
              <a:gd name="connsiteY4" fmla="*/ 1518603 h 1518609"/>
              <a:gd name="connsiteX5" fmla="*/ 596292 w 3286659"/>
              <a:gd name="connsiteY5" fmla="*/ 458962 h 1518609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435973 h 1495620"/>
              <a:gd name="connsiteX1" fmla="*/ 1094469 w 3286659"/>
              <a:gd name="connsiteY1" fmla="*/ 334506 h 1495620"/>
              <a:gd name="connsiteX2" fmla="*/ 2661282 w 3286659"/>
              <a:gd name="connsiteY2" fmla="*/ 378325 h 1495620"/>
              <a:gd name="connsiteX3" fmla="*/ 2672133 w 3286659"/>
              <a:gd name="connsiteY3" fmla="*/ 1495614 h 1495620"/>
              <a:gd name="connsiteX4" fmla="*/ 602788 w 3286659"/>
              <a:gd name="connsiteY4" fmla="*/ 1495614 h 1495620"/>
              <a:gd name="connsiteX5" fmla="*/ 596292 w 3286659"/>
              <a:gd name="connsiteY5" fmla="*/ 435973 h 1495620"/>
              <a:gd name="connsiteX0" fmla="*/ 596292 w 3286659"/>
              <a:gd name="connsiteY0" fmla="*/ 556834 h 1616481"/>
              <a:gd name="connsiteX1" fmla="*/ 1094469 w 3286659"/>
              <a:gd name="connsiteY1" fmla="*/ 455367 h 1616481"/>
              <a:gd name="connsiteX2" fmla="*/ 2661282 w 3286659"/>
              <a:gd name="connsiteY2" fmla="*/ 499186 h 1616481"/>
              <a:gd name="connsiteX3" fmla="*/ 2672133 w 3286659"/>
              <a:gd name="connsiteY3" fmla="*/ 1616475 h 1616481"/>
              <a:gd name="connsiteX4" fmla="*/ 602788 w 3286659"/>
              <a:gd name="connsiteY4" fmla="*/ 1616475 h 1616481"/>
              <a:gd name="connsiteX5" fmla="*/ 596292 w 3286659"/>
              <a:gd name="connsiteY5" fmla="*/ 556834 h 1616481"/>
              <a:gd name="connsiteX0" fmla="*/ 596292 w 3286659"/>
              <a:gd name="connsiteY0" fmla="*/ 699745 h 1759392"/>
              <a:gd name="connsiteX1" fmla="*/ 1094469 w 3286659"/>
              <a:gd name="connsiteY1" fmla="*/ 598278 h 1759392"/>
              <a:gd name="connsiteX2" fmla="*/ 2661282 w 3286659"/>
              <a:gd name="connsiteY2" fmla="*/ 642097 h 1759392"/>
              <a:gd name="connsiteX3" fmla="*/ 2672133 w 3286659"/>
              <a:gd name="connsiteY3" fmla="*/ 1759386 h 1759392"/>
              <a:gd name="connsiteX4" fmla="*/ 602788 w 3286659"/>
              <a:gd name="connsiteY4" fmla="*/ 1759386 h 1759392"/>
              <a:gd name="connsiteX5" fmla="*/ 596292 w 3286659"/>
              <a:gd name="connsiteY5" fmla="*/ 699745 h 1759392"/>
              <a:gd name="connsiteX0" fmla="*/ 596292 w 3286659"/>
              <a:gd name="connsiteY0" fmla="*/ 840626 h 1900273"/>
              <a:gd name="connsiteX1" fmla="*/ 1072029 w 3286659"/>
              <a:gd name="connsiteY1" fmla="*/ 509157 h 1900273"/>
              <a:gd name="connsiteX2" fmla="*/ 2661282 w 3286659"/>
              <a:gd name="connsiteY2" fmla="*/ 782978 h 1900273"/>
              <a:gd name="connsiteX3" fmla="*/ 2672133 w 3286659"/>
              <a:gd name="connsiteY3" fmla="*/ 1900267 h 1900273"/>
              <a:gd name="connsiteX4" fmla="*/ 602788 w 3286659"/>
              <a:gd name="connsiteY4" fmla="*/ 1900267 h 1900273"/>
              <a:gd name="connsiteX5" fmla="*/ 596292 w 3286659"/>
              <a:gd name="connsiteY5" fmla="*/ 840626 h 1900273"/>
              <a:gd name="connsiteX0" fmla="*/ 596292 w 3286659"/>
              <a:gd name="connsiteY0" fmla="*/ 755820 h 1815467"/>
              <a:gd name="connsiteX1" fmla="*/ 1072029 w 3286659"/>
              <a:gd name="connsiteY1" fmla="*/ 424351 h 1815467"/>
              <a:gd name="connsiteX2" fmla="*/ 2661282 w 3286659"/>
              <a:gd name="connsiteY2" fmla="*/ 698172 h 1815467"/>
              <a:gd name="connsiteX3" fmla="*/ 2672133 w 3286659"/>
              <a:gd name="connsiteY3" fmla="*/ 1815461 h 1815467"/>
              <a:gd name="connsiteX4" fmla="*/ 602788 w 3286659"/>
              <a:gd name="connsiteY4" fmla="*/ 1815461 h 1815467"/>
              <a:gd name="connsiteX5" fmla="*/ 596292 w 3286659"/>
              <a:gd name="connsiteY5" fmla="*/ 755820 h 1815467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5939 w 3211671"/>
              <a:gd name="connsiteY0" fmla="*/ 593135 h 1815466"/>
              <a:gd name="connsiteX1" fmla="*/ 997041 w 3211671"/>
              <a:gd name="connsiteY1" fmla="*/ 424351 h 1815466"/>
              <a:gd name="connsiteX2" fmla="*/ 2586294 w 3211671"/>
              <a:gd name="connsiteY2" fmla="*/ 698172 h 1815466"/>
              <a:gd name="connsiteX3" fmla="*/ 2597145 w 3211671"/>
              <a:gd name="connsiteY3" fmla="*/ 1815461 h 1815466"/>
              <a:gd name="connsiteX4" fmla="*/ 527800 w 3211671"/>
              <a:gd name="connsiteY4" fmla="*/ 1815461 h 1815466"/>
              <a:gd name="connsiteX5" fmla="*/ 655939 w 3211671"/>
              <a:gd name="connsiteY5" fmla="*/ 593135 h 1815466"/>
              <a:gd name="connsiteX0" fmla="*/ 651595 w 3207327"/>
              <a:gd name="connsiteY0" fmla="*/ 593135 h 1815466"/>
              <a:gd name="connsiteX1" fmla="*/ 992697 w 3207327"/>
              <a:gd name="connsiteY1" fmla="*/ 424351 h 1815466"/>
              <a:gd name="connsiteX2" fmla="*/ 2581950 w 3207327"/>
              <a:gd name="connsiteY2" fmla="*/ 698172 h 1815466"/>
              <a:gd name="connsiteX3" fmla="*/ 2592801 w 3207327"/>
              <a:gd name="connsiteY3" fmla="*/ 1815461 h 1815466"/>
              <a:gd name="connsiteX4" fmla="*/ 523456 w 3207327"/>
              <a:gd name="connsiteY4" fmla="*/ 1815461 h 1815466"/>
              <a:gd name="connsiteX5" fmla="*/ 651595 w 3207327"/>
              <a:gd name="connsiteY5" fmla="*/ 593135 h 1815466"/>
              <a:gd name="connsiteX0" fmla="*/ 718641 w 3274373"/>
              <a:gd name="connsiteY0" fmla="*/ 593135 h 1815461"/>
              <a:gd name="connsiteX1" fmla="*/ 1059743 w 3274373"/>
              <a:gd name="connsiteY1" fmla="*/ 424351 h 1815461"/>
              <a:gd name="connsiteX2" fmla="*/ 2648996 w 3274373"/>
              <a:gd name="connsiteY2" fmla="*/ 698172 h 1815461"/>
              <a:gd name="connsiteX3" fmla="*/ 2659847 w 3274373"/>
              <a:gd name="connsiteY3" fmla="*/ 1815461 h 1815461"/>
              <a:gd name="connsiteX4" fmla="*/ 590502 w 3274373"/>
              <a:gd name="connsiteY4" fmla="*/ 1815461 h 1815461"/>
              <a:gd name="connsiteX5" fmla="*/ 718641 w 3274373"/>
              <a:gd name="connsiteY5" fmla="*/ 593135 h 1815461"/>
              <a:gd name="connsiteX0" fmla="*/ 622918 w 3380668"/>
              <a:gd name="connsiteY0" fmla="*/ 1092865 h 1815461"/>
              <a:gd name="connsiteX1" fmla="*/ 1166038 w 3380668"/>
              <a:gd name="connsiteY1" fmla="*/ 424351 h 1815461"/>
              <a:gd name="connsiteX2" fmla="*/ 2755291 w 3380668"/>
              <a:gd name="connsiteY2" fmla="*/ 698172 h 1815461"/>
              <a:gd name="connsiteX3" fmla="*/ 2766142 w 3380668"/>
              <a:gd name="connsiteY3" fmla="*/ 1815461 h 1815461"/>
              <a:gd name="connsiteX4" fmla="*/ 696797 w 3380668"/>
              <a:gd name="connsiteY4" fmla="*/ 1815461 h 1815461"/>
              <a:gd name="connsiteX5" fmla="*/ 622918 w 3380668"/>
              <a:gd name="connsiteY5" fmla="*/ 1092865 h 1815461"/>
              <a:gd name="connsiteX0" fmla="*/ 385957 w 3143707"/>
              <a:gd name="connsiteY0" fmla="*/ 1092865 h 1815461"/>
              <a:gd name="connsiteX1" fmla="*/ 929077 w 3143707"/>
              <a:gd name="connsiteY1" fmla="*/ 424351 h 1815461"/>
              <a:gd name="connsiteX2" fmla="*/ 2518330 w 3143707"/>
              <a:gd name="connsiteY2" fmla="*/ 698172 h 1815461"/>
              <a:gd name="connsiteX3" fmla="*/ 2529181 w 3143707"/>
              <a:gd name="connsiteY3" fmla="*/ 1815461 h 1815461"/>
              <a:gd name="connsiteX4" fmla="*/ 459836 w 3143707"/>
              <a:gd name="connsiteY4" fmla="*/ 1815461 h 1815461"/>
              <a:gd name="connsiteX5" fmla="*/ 385957 w 3143707"/>
              <a:gd name="connsiteY5" fmla="*/ 1092865 h 1815461"/>
              <a:gd name="connsiteX0" fmla="*/ 320533 w 3078283"/>
              <a:gd name="connsiteY0" fmla="*/ 1092865 h 1815991"/>
              <a:gd name="connsiteX1" fmla="*/ 863653 w 3078283"/>
              <a:gd name="connsiteY1" fmla="*/ 424351 h 1815991"/>
              <a:gd name="connsiteX2" fmla="*/ 2452906 w 3078283"/>
              <a:gd name="connsiteY2" fmla="*/ 698172 h 1815991"/>
              <a:gd name="connsiteX3" fmla="*/ 2463757 w 3078283"/>
              <a:gd name="connsiteY3" fmla="*/ 1815461 h 1815991"/>
              <a:gd name="connsiteX4" fmla="*/ 394412 w 3078283"/>
              <a:gd name="connsiteY4" fmla="*/ 1815461 h 1815991"/>
              <a:gd name="connsiteX5" fmla="*/ 320533 w 3078283"/>
              <a:gd name="connsiteY5" fmla="*/ 1092865 h 1815991"/>
              <a:gd name="connsiteX0" fmla="*/ 394839 w 3152589"/>
              <a:gd name="connsiteY0" fmla="*/ 1092865 h 1815464"/>
              <a:gd name="connsiteX1" fmla="*/ 937959 w 3152589"/>
              <a:gd name="connsiteY1" fmla="*/ 424351 h 1815464"/>
              <a:gd name="connsiteX2" fmla="*/ 2527212 w 3152589"/>
              <a:gd name="connsiteY2" fmla="*/ 698172 h 1815464"/>
              <a:gd name="connsiteX3" fmla="*/ 2538063 w 3152589"/>
              <a:gd name="connsiteY3" fmla="*/ 1815461 h 1815464"/>
              <a:gd name="connsiteX4" fmla="*/ 468718 w 3152589"/>
              <a:gd name="connsiteY4" fmla="*/ 1815461 h 1815464"/>
              <a:gd name="connsiteX5" fmla="*/ 394839 w 3152589"/>
              <a:gd name="connsiteY5" fmla="*/ 1092865 h 1815464"/>
              <a:gd name="connsiteX0" fmla="*/ 482152 w 3239902"/>
              <a:gd name="connsiteY0" fmla="*/ 1092865 h 1815464"/>
              <a:gd name="connsiteX1" fmla="*/ 1025272 w 3239902"/>
              <a:gd name="connsiteY1" fmla="*/ 424351 h 1815464"/>
              <a:gd name="connsiteX2" fmla="*/ 2614525 w 3239902"/>
              <a:gd name="connsiteY2" fmla="*/ 698172 h 1815464"/>
              <a:gd name="connsiteX3" fmla="*/ 2625376 w 3239902"/>
              <a:gd name="connsiteY3" fmla="*/ 1815461 h 1815464"/>
              <a:gd name="connsiteX4" fmla="*/ 556031 w 3239902"/>
              <a:gd name="connsiteY4" fmla="*/ 1815461 h 1815464"/>
              <a:gd name="connsiteX5" fmla="*/ 482152 w 3239902"/>
              <a:gd name="connsiteY5" fmla="*/ 1092865 h 1815464"/>
              <a:gd name="connsiteX0" fmla="*/ 448034 w 3205784"/>
              <a:gd name="connsiteY0" fmla="*/ 1092865 h 1815464"/>
              <a:gd name="connsiteX1" fmla="*/ 991154 w 3205784"/>
              <a:gd name="connsiteY1" fmla="*/ 424351 h 1815464"/>
              <a:gd name="connsiteX2" fmla="*/ 2580407 w 3205784"/>
              <a:gd name="connsiteY2" fmla="*/ 698172 h 1815464"/>
              <a:gd name="connsiteX3" fmla="*/ 2591258 w 3205784"/>
              <a:gd name="connsiteY3" fmla="*/ 1815461 h 1815464"/>
              <a:gd name="connsiteX4" fmla="*/ 521913 w 3205784"/>
              <a:gd name="connsiteY4" fmla="*/ 1815461 h 1815464"/>
              <a:gd name="connsiteX5" fmla="*/ 448034 w 3205784"/>
              <a:gd name="connsiteY5" fmla="*/ 1092865 h 1815464"/>
              <a:gd name="connsiteX0" fmla="*/ 382056 w 3139806"/>
              <a:gd name="connsiteY0" fmla="*/ 1092865 h 1815615"/>
              <a:gd name="connsiteX1" fmla="*/ 925176 w 3139806"/>
              <a:gd name="connsiteY1" fmla="*/ 424351 h 1815615"/>
              <a:gd name="connsiteX2" fmla="*/ 2514429 w 3139806"/>
              <a:gd name="connsiteY2" fmla="*/ 698172 h 1815615"/>
              <a:gd name="connsiteX3" fmla="*/ 2525280 w 3139806"/>
              <a:gd name="connsiteY3" fmla="*/ 1815461 h 1815615"/>
              <a:gd name="connsiteX4" fmla="*/ 455935 w 3139806"/>
              <a:gd name="connsiteY4" fmla="*/ 1815461 h 1815615"/>
              <a:gd name="connsiteX5" fmla="*/ 382056 w 3139806"/>
              <a:gd name="connsiteY5" fmla="*/ 1092865 h 1815615"/>
              <a:gd name="connsiteX0" fmla="*/ 382056 w 3139806"/>
              <a:gd name="connsiteY0" fmla="*/ 1092865 h 1815615"/>
              <a:gd name="connsiteX1" fmla="*/ 925176 w 3139806"/>
              <a:gd name="connsiteY1" fmla="*/ 424351 h 1815615"/>
              <a:gd name="connsiteX2" fmla="*/ 2514429 w 3139806"/>
              <a:gd name="connsiteY2" fmla="*/ 698172 h 1815615"/>
              <a:gd name="connsiteX3" fmla="*/ 2525280 w 3139806"/>
              <a:gd name="connsiteY3" fmla="*/ 1815461 h 1815615"/>
              <a:gd name="connsiteX4" fmla="*/ 455935 w 3139806"/>
              <a:gd name="connsiteY4" fmla="*/ 1815461 h 1815615"/>
              <a:gd name="connsiteX5" fmla="*/ 382056 w 3139806"/>
              <a:gd name="connsiteY5" fmla="*/ 1092865 h 1815615"/>
              <a:gd name="connsiteX0" fmla="*/ 356348 w 3167261"/>
              <a:gd name="connsiteY0" fmla="*/ 1082232 h 1815613"/>
              <a:gd name="connsiteX1" fmla="*/ 952631 w 3167261"/>
              <a:gd name="connsiteY1" fmla="*/ 424351 h 1815613"/>
              <a:gd name="connsiteX2" fmla="*/ 2541884 w 3167261"/>
              <a:gd name="connsiteY2" fmla="*/ 698172 h 1815613"/>
              <a:gd name="connsiteX3" fmla="*/ 2552735 w 3167261"/>
              <a:gd name="connsiteY3" fmla="*/ 1815461 h 1815613"/>
              <a:gd name="connsiteX4" fmla="*/ 483390 w 3167261"/>
              <a:gd name="connsiteY4" fmla="*/ 1815461 h 1815613"/>
              <a:gd name="connsiteX5" fmla="*/ 356348 w 3167261"/>
              <a:gd name="connsiteY5" fmla="*/ 1082232 h 1815613"/>
              <a:gd name="connsiteX0" fmla="*/ 356348 w 3167261"/>
              <a:gd name="connsiteY0" fmla="*/ 1082232 h 1815613"/>
              <a:gd name="connsiteX1" fmla="*/ 952631 w 3167261"/>
              <a:gd name="connsiteY1" fmla="*/ 424351 h 1815613"/>
              <a:gd name="connsiteX2" fmla="*/ 2541884 w 3167261"/>
              <a:gd name="connsiteY2" fmla="*/ 698172 h 1815613"/>
              <a:gd name="connsiteX3" fmla="*/ 2552735 w 3167261"/>
              <a:gd name="connsiteY3" fmla="*/ 1815461 h 1815613"/>
              <a:gd name="connsiteX4" fmla="*/ 483390 w 3167261"/>
              <a:gd name="connsiteY4" fmla="*/ 1815461 h 1815613"/>
              <a:gd name="connsiteX5" fmla="*/ 356348 w 3167261"/>
              <a:gd name="connsiteY5" fmla="*/ 1082232 h 1815613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56348 w 3167261"/>
              <a:gd name="connsiteY0" fmla="*/ 1042513 h 1775894"/>
              <a:gd name="connsiteX1" fmla="*/ 1090854 w 3167261"/>
              <a:gd name="connsiteY1" fmla="*/ 448427 h 1775894"/>
              <a:gd name="connsiteX2" fmla="*/ 2541884 w 3167261"/>
              <a:gd name="connsiteY2" fmla="*/ 658453 h 1775894"/>
              <a:gd name="connsiteX3" fmla="*/ 2552735 w 3167261"/>
              <a:gd name="connsiteY3" fmla="*/ 1775742 h 1775894"/>
              <a:gd name="connsiteX4" fmla="*/ 483390 w 3167261"/>
              <a:gd name="connsiteY4" fmla="*/ 1775742 h 1775894"/>
              <a:gd name="connsiteX5" fmla="*/ 356348 w 3167261"/>
              <a:gd name="connsiteY5" fmla="*/ 1042513 h 1775894"/>
              <a:gd name="connsiteX0" fmla="*/ 392870 w 3129355"/>
              <a:gd name="connsiteY0" fmla="*/ 1010615 h 1775888"/>
              <a:gd name="connsiteX1" fmla="*/ 1052948 w 3129355"/>
              <a:gd name="connsiteY1" fmla="*/ 448427 h 1775888"/>
              <a:gd name="connsiteX2" fmla="*/ 2503978 w 3129355"/>
              <a:gd name="connsiteY2" fmla="*/ 658453 h 1775888"/>
              <a:gd name="connsiteX3" fmla="*/ 2514829 w 3129355"/>
              <a:gd name="connsiteY3" fmla="*/ 1775742 h 1775888"/>
              <a:gd name="connsiteX4" fmla="*/ 445484 w 3129355"/>
              <a:gd name="connsiteY4" fmla="*/ 1775742 h 1775888"/>
              <a:gd name="connsiteX5" fmla="*/ 392870 w 3129355"/>
              <a:gd name="connsiteY5" fmla="*/ 1010615 h 1775888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90421 h 1755694"/>
              <a:gd name="connsiteX1" fmla="*/ 1052948 w 3170217"/>
              <a:gd name="connsiteY1" fmla="*/ 428233 h 1755694"/>
              <a:gd name="connsiteX2" fmla="*/ 2589038 w 3170217"/>
              <a:gd name="connsiteY2" fmla="*/ 691422 h 1755694"/>
              <a:gd name="connsiteX3" fmla="*/ 2514829 w 3170217"/>
              <a:gd name="connsiteY3" fmla="*/ 1755548 h 1755694"/>
              <a:gd name="connsiteX4" fmla="*/ 445484 w 3170217"/>
              <a:gd name="connsiteY4" fmla="*/ 1755548 h 1755694"/>
              <a:gd name="connsiteX5" fmla="*/ 392870 w 3170217"/>
              <a:gd name="connsiteY5" fmla="*/ 990421 h 1755694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944639 h 1709912"/>
              <a:gd name="connsiteX1" fmla="*/ 846084 w 3170217"/>
              <a:gd name="connsiteY1" fmla="*/ 456879 h 1709912"/>
              <a:gd name="connsiteX2" fmla="*/ 2589038 w 3170217"/>
              <a:gd name="connsiteY2" fmla="*/ 645640 h 1709912"/>
              <a:gd name="connsiteX3" fmla="*/ 2514829 w 3170217"/>
              <a:gd name="connsiteY3" fmla="*/ 1709766 h 1709912"/>
              <a:gd name="connsiteX4" fmla="*/ 445484 w 3170217"/>
              <a:gd name="connsiteY4" fmla="*/ 1709766 h 1709912"/>
              <a:gd name="connsiteX5" fmla="*/ 392870 w 3170217"/>
              <a:gd name="connsiteY5" fmla="*/ 944639 h 1709912"/>
              <a:gd name="connsiteX0" fmla="*/ 392870 w 3170217"/>
              <a:gd name="connsiteY0" fmla="*/ 1007248 h 1772521"/>
              <a:gd name="connsiteX1" fmla="*/ 846084 w 3170217"/>
              <a:gd name="connsiteY1" fmla="*/ 519488 h 1772521"/>
              <a:gd name="connsiteX2" fmla="*/ 2589038 w 3170217"/>
              <a:gd name="connsiteY2" fmla="*/ 708249 h 1772521"/>
              <a:gd name="connsiteX3" fmla="*/ 2514829 w 3170217"/>
              <a:gd name="connsiteY3" fmla="*/ 1772375 h 1772521"/>
              <a:gd name="connsiteX4" fmla="*/ 445484 w 3170217"/>
              <a:gd name="connsiteY4" fmla="*/ 1772375 h 1772521"/>
              <a:gd name="connsiteX5" fmla="*/ 392870 w 3170217"/>
              <a:gd name="connsiteY5" fmla="*/ 1007248 h 1772521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465788 w 3112484"/>
              <a:gd name="connsiteY0" fmla="*/ 954085 h 1772512"/>
              <a:gd name="connsiteX1" fmla="*/ 788351 w 3112484"/>
              <a:gd name="connsiteY1" fmla="*/ 519488 h 1772512"/>
              <a:gd name="connsiteX2" fmla="*/ 2531305 w 3112484"/>
              <a:gd name="connsiteY2" fmla="*/ 708249 h 1772512"/>
              <a:gd name="connsiteX3" fmla="*/ 2457096 w 3112484"/>
              <a:gd name="connsiteY3" fmla="*/ 1772375 h 1772512"/>
              <a:gd name="connsiteX4" fmla="*/ 387751 w 3112484"/>
              <a:gd name="connsiteY4" fmla="*/ 1772375 h 1772512"/>
              <a:gd name="connsiteX5" fmla="*/ 465788 w 3112484"/>
              <a:gd name="connsiteY5" fmla="*/ 954085 h 1772512"/>
              <a:gd name="connsiteX0" fmla="*/ 544191 w 3190887"/>
              <a:gd name="connsiteY0" fmla="*/ 954085 h 1772505"/>
              <a:gd name="connsiteX1" fmla="*/ 866754 w 3190887"/>
              <a:gd name="connsiteY1" fmla="*/ 519488 h 1772505"/>
              <a:gd name="connsiteX2" fmla="*/ 2609708 w 3190887"/>
              <a:gd name="connsiteY2" fmla="*/ 708249 h 1772505"/>
              <a:gd name="connsiteX3" fmla="*/ 2535499 w 3190887"/>
              <a:gd name="connsiteY3" fmla="*/ 1772375 h 1772505"/>
              <a:gd name="connsiteX4" fmla="*/ 466154 w 3190887"/>
              <a:gd name="connsiteY4" fmla="*/ 1772375 h 1772505"/>
              <a:gd name="connsiteX5" fmla="*/ 544191 w 3190887"/>
              <a:gd name="connsiteY5" fmla="*/ 954085 h 1772505"/>
              <a:gd name="connsiteX0" fmla="*/ 544191 w 3190887"/>
              <a:gd name="connsiteY0" fmla="*/ 1031271 h 1849691"/>
              <a:gd name="connsiteX1" fmla="*/ 866754 w 3190887"/>
              <a:gd name="connsiteY1" fmla="*/ 596674 h 1849691"/>
              <a:gd name="connsiteX2" fmla="*/ 2609708 w 3190887"/>
              <a:gd name="connsiteY2" fmla="*/ 785435 h 1849691"/>
              <a:gd name="connsiteX3" fmla="*/ 2535499 w 3190887"/>
              <a:gd name="connsiteY3" fmla="*/ 1849561 h 1849691"/>
              <a:gd name="connsiteX4" fmla="*/ 466154 w 3190887"/>
              <a:gd name="connsiteY4" fmla="*/ 1849561 h 1849691"/>
              <a:gd name="connsiteX5" fmla="*/ 544191 w 3190887"/>
              <a:gd name="connsiteY5" fmla="*/ 1031271 h 1849691"/>
              <a:gd name="connsiteX0" fmla="*/ 544191 w 3190887"/>
              <a:gd name="connsiteY0" fmla="*/ 1056809 h 1875229"/>
              <a:gd name="connsiteX1" fmla="*/ 866754 w 3190887"/>
              <a:gd name="connsiteY1" fmla="*/ 622212 h 1875229"/>
              <a:gd name="connsiteX2" fmla="*/ 2609708 w 3190887"/>
              <a:gd name="connsiteY2" fmla="*/ 810973 h 1875229"/>
              <a:gd name="connsiteX3" fmla="*/ 2535499 w 3190887"/>
              <a:gd name="connsiteY3" fmla="*/ 1875099 h 1875229"/>
              <a:gd name="connsiteX4" fmla="*/ 466154 w 3190887"/>
              <a:gd name="connsiteY4" fmla="*/ 1875099 h 1875229"/>
              <a:gd name="connsiteX5" fmla="*/ 544191 w 3190887"/>
              <a:gd name="connsiteY5" fmla="*/ 1056809 h 1875229"/>
              <a:gd name="connsiteX0" fmla="*/ 544191 w 3190887"/>
              <a:gd name="connsiteY0" fmla="*/ 1063356 h 1881776"/>
              <a:gd name="connsiteX1" fmla="*/ 866754 w 3190887"/>
              <a:gd name="connsiteY1" fmla="*/ 628759 h 1881776"/>
              <a:gd name="connsiteX2" fmla="*/ 2609708 w 3190887"/>
              <a:gd name="connsiteY2" fmla="*/ 817520 h 1881776"/>
              <a:gd name="connsiteX3" fmla="*/ 2535499 w 3190887"/>
              <a:gd name="connsiteY3" fmla="*/ 1881646 h 1881776"/>
              <a:gd name="connsiteX4" fmla="*/ 466154 w 3190887"/>
              <a:gd name="connsiteY4" fmla="*/ 1881646 h 1881776"/>
              <a:gd name="connsiteX5" fmla="*/ 544191 w 3190887"/>
              <a:gd name="connsiteY5" fmla="*/ 1063356 h 1881776"/>
              <a:gd name="connsiteX0" fmla="*/ 544191 w 3190887"/>
              <a:gd name="connsiteY0" fmla="*/ 1094906 h 1913326"/>
              <a:gd name="connsiteX1" fmla="*/ 866754 w 3190887"/>
              <a:gd name="connsiteY1" fmla="*/ 660309 h 1913326"/>
              <a:gd name="connsiteX2" fmla="*/ 2609708 w 3190887"/>
              <a:gd name="connsiteY2" fmla="*/ 849070 h 1913326"/>
              <a:gd name="connsiteX3" fmla="*/ 2535499 w 3190887"/>
              <a:gd name="connsiteY3" fmla="*/ 1913196 h 1913326"/>
              <a:gd name="connsiteX4" fmla="*/ 466154 w 3190887"/>
              <a:gd name="connsiteY4" fmla="*/ 1913196 h 1913326"/>
              <a:gd name="connsiteX5" fmla="*/ 544191 w 3190887"/>
              <a:gd name="connsiteY5" fmla="*/ 1094906 h 1913326"/>
              <a:gd name="connsiteX0" fmla="*/ 544191 w 3190887"/>
              <a:gd name="connsiteY0" fmla="*/ 1058865 h 1877285"/>
              <a:gd name="connsiteX1" fmla="*/ 866754 w 3190887"/>
              <a:gd name="connsiteY1" fmla="*/ 624268 h 1877285"/>
              <a:gd name="connsiteX2" fmla="*/ 2609708 w 3190887"/>
              <a:gd name="connsiteY2" fmla="*/ 813029 h 1877285"/>
              <a:gd name="connsiteX3" fmla="*/ 2535499 w 3190887"/>
              <a:gd name="connsiteY3" fmla="*/ 1877155 h 1877285"/>
              <a:gd name="connsiteX4" fmla="*/ 466154 w 3190887"/>
              <a:gd name="connsiteY4" fmla="*/ 1877155 h 1877285"/>
              <a:gd name="connsiteX5" fmla="*/ 544191 w 3190887"/>
              <a:gd name="connsiteY5" fmla="*/ 1058865 h 1877285"/>
              <a:gd name="connsiteX0" fmla="*/ 544191 w 3190887"/>
              <a:gd name="connsiteY0" fmla="*/ 1063356 h 1881776"/>
              <a:gd name="connsiteX1" fmla="*/ 866754 w 3190887"/>
              <a:gd name="connsiteY1" fmla="*/ 628759 h 1881776"/>
              <a:gd name="connsiteX2" fmla="*/ 2609708 w 3190887"/>
              <a:gd name="connsiteY2" fmla="*/ 817520 h 1881776"/>
              <a:gd name="connsiteX3" fmla="*/ 2535499 w 3190887"/>
              <a:gd name="connsiteY3" fmla="*/ 1881646 h 1881776"/>
              <a:gd name="connsiteX4" fmla="*/ 466154 w 3190887"/>
              <a:gd name="connsiteY4" fmla="*/ 1881646 h 1881776"/>
              <a:gd name="connsiteX5" fmla="*/ 544191 w 3190887"/>
              <a:gd name="connsiteY5" fmla="*/ 1063356 h 1881776"/>
              <a:gd name="connsiteX0" fmla="*/ 544191 w 3190887"/>
              <a:gd name="connsiteY0" fmla="*/ 1073296 h 1891716"/>
              <a:gd name="connsiteX1" fmla="*/ 866754 w 3190887"/>
              <a:gd name="connsiteY1" fmla="*/ 638699 h 1891716"/>
              <a:gd name="connsiteX2" fmla="*/ 2609708 w 3190887"/>
              <a:gd name="connsiteY2" fmla="*/ 827460 h 1891716"/>
              <a:gd name="connsiteX3" fmla="*/ 2535499 w 3190887"/>
              <a:gd name="connsiteY3" fmla="*/ 1891586 h 1891716"/>
              <a:gd name="connsiteX4" fmla="*/ 466154 w 3190887"/>
              <a:gd name="connsiteY4" fmla="*/ 1891586 h 1891716"/>
              <a:gd name="connsiteX5" fmla="*/ 544191 w 3190887"/>
              <a:gd name="connsiteY5" fmla="*/ 1073296 h 189171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06014 w 3228924"/>
              <a:gd name="connsiteY0" fmla="*/ 913808 h 1891696"/>
              <a:gd name="connsiteX1" fmla="*/ 904791 w 3228924"/>
              <a:gd name="connsiteY1" fmla="*/ 638699 h 1891696"/>
              <a:gd name="connsiteX2" fmla="*/ 2647745 w 3228924"/>
              <a:gd name="connsiteY2" fmla="*/ 827460 h 1891696"/>
              <a:gd name="connsiteX3" fmla="*/ 2573536 w 3228924"/>
              <a:gd name="connsiteY3" fmla="*/ 1891586 h 1891696"/>
              <a:gd name="connsiteX4" fmla="*/ 504191 w 3228924"/>
              <a:gd name="connsiteY4" fmla="*/ 1891586 h 1891696"/>
              <a:gd name="connsiteX5" fmla="*/ 506014 w 3228924"/>
              <a:gd name="connsiteY5" fmla="*/ 913808 h 1891696"/>
              <a:gd name="connsiteX0" fmla="*/ 539972 w 3262882"/>
              <a:gd name="connsiteY0" fmla="*/ 913808 h 1891704"/>
              <a:gd name="connsiteX1" fmla="*/ 938749 w 3262882"/>
              <a:gd name="connsiteY1" fmla="*/ 638699 h 1891704"/>
              <a:gd name="connsiteX2" fmla="*/ 2681703 w 3262882"/>
              <a:gd name="connsiteY2" fmla="*/ 827460 h 1891704"/>
              <a:gd name="connsiteX3" fmla="*/ 2607494 w 3262882"/>
              <a:gd name="connsiteY3" fmla="*/ 1891586 h 1891704"/>
              <a:gd name="connsiteX4" fmla="*/ 538149 w 3262882"/>
              <a:gd name="connsiteY4" fmla="*/ 1891586 h 1891704"/>
              <a:gd name="connsiteX5" fmla="*/ 539972 w 3262882"/>
              <a:gd name="connsiteY5" fmla="*/ 913808 h 1891704"/>
              <a:gd name="connsiteX0" fmla="*/ 539972 w 3262882"/>
              <a:gd name="connsiteY0" fmla="*/ 939984 h 1917880"/>
              <a:gd name="connsiteX1" fmla="*/ 993187 w 3262882"/>
              <a:gd name="connsiteY1" fmla="*/ 622345 h 1917880"/>
              <a:gd name="connsiteX2" fmla="*/ 2681703 w 3262882"/>
              <a:gd name="connsiteY2" fmla="*/ 853636 h 1917880"/>
              <a:gd name="connsiteX3" fmla="*/ 2607494 w 3262882"/>
              <a:gd name="connsiteY3" fmla="*/ 1917762 h 1917880"/>
              <a:gd name="connsiteX4" fmla="*/ 538149 w 3262882"/>
              <a:gd name="connsiteY4" fmla="*/ 1917762 h 1917880"/>
              <a:gd name="connsiteX5" fmla="*/ 539972 w 3262882"/>
              <a:gd name="connsiteY5" fmla="*/ 939984 h 1917880"/>
              <a:gd name="connsiteX0" fmla="*/ 539972 w 3422381"/>
              <a:gd name="connsiteY0" fmla="*/ 916601 h 1894497"/>
              <a:gd name="connsiteX1" fmla="*/ 993187 w 3422381"/>
              <a:gd name="connsiteY1" fmla="*/ 598962 h 1894497"/>
              <a:gd name="connsiteX2" fmla="*/ 2964782 w 3422381"/>
              <a:gd name="connsiteY2" fmla="*/ 894048 h 1894497"/>
              <a:gd name="connsiteX3" fmla="*/ 2607494 w 3422381"/>
              <a:gd name="connsiteY3" fmla="*/ 1894379 h 1894497"/>
              <a:gd name="connsiteX4" fmla="*/ 538149 w 3422381"/>
              <a:gd name="connsiteY4" fmla="*/ 1894379 h 1894497"/>
              <a:gd name="connsiteX5" fmla="*/ 539972 w 3422381"/>
              <a:gd name="connsiteY5" fmla="*/ 916601 h 1894497"/>
              <a:gd name="connsiteX0" fmla="*/ 539972 w 3556963"/>
              <a:gd name="connsiteY0" fmla="*/ 916601 h 1894497"/>
              <a:gd name="connsiteX1" fmla="*/ 993187 w 3556963"/>
              <a:gd name="connsiteY1" fmla="*/ 598962 h 1894497"/>
              <a:gd name="connsiteX2" fmla="*/ 2964782 w 3556963"/>
              <a:gd name="connsiteY2" fmla="*/ 894048 h 1894497"/>
              <a:gd name="connsiteX3" fmla="*/ 2912347 w 3556963"/>
              <a:gd name="connsiteY3" fmla="*/ 1894379 h 1894497"/>
              <a:gd name="connsiteX4" fmla="*/ 538149 w 3556963"/>
              <a:gd name="connsiteY4" fmla="*/ 1894379 h 1894497"/>
              <a:gd name="connsiteX5" fmla="*/ 539972 w 3556963"/>
              <a:gd name="connsiteY5" fmla="*/ 916601 h 1894497"/>
              <a:gd name="connsiteX0" fmla="*/ 539972 w 3454539"/>
              <a:gd name="connsiteY0" fmla="*/ 916601 h 1894497"/>
              <a:gd name="connsiteX1" fmla="*/ 993187 w 3454539"/>
              <a:gd name="connsiteY1" fmla="*/ 598962 h 1894497"/>
              <a:gd name="connsiteX2" fmla="*/ 2964782 w 3454539"/>
              <a:gd name="connsiteY2" fmla="*/ 894048 h 1894497"/>
              <a:gd name="connsiteX3" fmla="*/ 2912347 w 3454539"/>
              <a:gd name="connsiteY3" fmla="*/ 1894379 h 1894497"/>
              <a:gd name="connsiteX4" fmla="*/ 538149 w 3454539"/>
              <a:gd name="connsiteY4" fmla="*/ 1894379 h 1894497"/>
              <a:gd name="connsiteX5" fmla="*/ 539972 w 3454539"/>
              <a:gd name="connsiteY5" fmla="*/ 916601 h 1894497"/>
              <a:gd name="connsiteX0" fmla="*/ 539972 w 3359351"/>
              <a:gd name="connsiteY0" fmla="*/ 973325 h 1951221"/>
              <a:gd name="connsiteX1" fmla="*/ 993187 w 3359351"/>
              <a:gd name="connsiteY1" fmla="*/ 655686 h 1951221"/>
              <a:gd name="connsiteX2" fmla="*/ 2779692 w 3359351"/>
              <a:gd name="connsiteY2" fmla="*/ 801916 h 1951221"/>
              <a:gd name="connsiteX3" fmla="*/ 2912347 w 3359351"/>
              <a:gd name="connsiteY3" fmla="*/ 1951103 h 1951221"/>
              <a:gd name="connsiteX4" fmla="*/ 538149 w 3359351"/>
              <a:gd name="connsiteY4" fmla="*/ 1951103 h 1951221"/>
              <a:gd name="connsiteX5" fmla="*/ 539972 w 3359351"/>
              <a:gd name="connsiteY5" fmla="*/ 973325 h 1951221"/>
              <a:gd name="connsiteX0" fmla="*/ 539972 w 3419450"/>
              <a:gd name="connsiteY0" fmla="*/ 973325 h 1951221"/>
              <a:gd name="connsiteX1" fmla="*/ 993187 w 3419450"/>
              <a:gd name="connsiteY1" fmla="*/ 655686 h 1951221"/>
              <a:gd name="connsiteX2" fmla="*/ 2779692 w 3419450"/>
              <a:gd name="connsiteY2" fmla="*/ 801916 h 1951221"/>
              <a:gd name="connsiteX3" fmla="*/ 2912347 w 3419450"/>
              <a:gd name="connsiteY3" fmla="*/ 1951103 h 1951221"/>
              <a:gd name="connsiteX4" fmla="*/ 538149 w 3419450"/>
              <a:gd name="connsiteY4" fmla="*/ 1951103 h 1951221"/>
              <a:gd name="connsiteX5" fmla="*/ 539972 w 3419450"/>
              <a:gd name="connsiteY5" fmla="*/ 973325 h 1951221"/>
              <a:gd name="connsiteX0" fmla="*/ 539972 w 3443958"/>
              <a:gd name="connsiteY0" fmla="*/ 973325 h 1951221"/>
              <a:gd name="connsiteX1" fmla="*/ 993187 w 3443958"/>
              <a:gd name="connsiteY1" fmla="*/ 655686 h 1951221"/>
              <a:gd name="connsiteX2" fmla="*/ 2779692 w 3443958"/>
              <a:gd name="connsiteY2" fmla="*/ 801916 h 1951221"/>
              <a:gd name="connsiteX3" fmla="*/ 2912347 w 3443958"/>
              <a:gd name="connsiteY3" fmla="*/ 1951103 h 1951221"/>
              <a:gd name="connsiteX4" fmla="*/ 538149 w 3443958"/>
              <a:gd name="connsiteY4" fmla="*/ 1951103 h 1951221"/>
              <a:gd name="connsiteX5" fmla="*/ 539972 w 3443958"/>
              <a:gd name="connsiteY5" fmla="*/ 973325 h 1951221"/>
              <a:gd name="connsiteX0" fmla="*/ 539972 w 3500292"/>
              <a:gd name="connsiteY0" fmla="*/ 969019 h 1946915"/>
              <a:gd name="connsiteX1" fmla="*/ 993187 w 3500292"/>
              <a:gd name="connsiteY1" fmla="*/ 651380 h 1946915"/>
              <a:gd name="connsiteX2" fmla="*/ 2888569 w 3500292"/>
              <a:gd name="connsiteY2" fmla="*/ 808242 h 1946915"/>
              <a:gd name="connsiteX3" fmla="*/ 2912347 w 3500292"/>
              <a:gd name="connsiteY3" fmla="*/ 1946797 h 1946915"/>
              <a:gd name="connsiteX4" fmla="*/ 538149 w 3500292"/>
              <a:gd name="connsiteY4" fmla="*/ 1946797 h 1946915"/>
              <a:gd name="connsiteX5" fmla="*/ 539972 w 3500292"/>
              <a:gd name="connsiteY5" fmla="*/ 969019 h 1946915"/>
              <a:gd name="connsiteX0" fmla="*/ 539972 w 3437111"/>
              <a:gd name="connsiteY0" fmla="*/ 969019 h 1946915"/>
              <a:gd name="connsiteX1" fmla="*/ 993187 w 3437111"/>
              <a:gd name="connsiteY1" fmla="*/ 651380 h 1946915"/>
              <a:gd name="connsiteX2" fmla="*/ 2888569 w 3437111"/>
              <a:gd name="connsiteY2" fmla="*/ 808242 h 1946915"/>
              <a:gd name="connsiteX3" fmla="*/ 2912347 w 3437111"/>
              <a:gd name="connsiteY3" fmla="*/ 1946797 h 1946915"/>
              <a:gd name="connsiteX4" fmla="*/ 538149 w 3437111"/>
              <a:gd name="connsiteY4" fmla="*/ 1946797 h 1946915"/>
              <a:gd name="connsiteX5" fmla="*/ 539972 w 3437111"/>
              <a:gd name="connsiteY5" fmla="*/ 969019 h 1946915"/>
              <a:gd name="connsiteX0" fmla="*/ 539972 w 3437111"/>
              <a:gd name="connsiteY0" fmla="*/ 1014604 h 1992500"/>
              <a:gd name="connsiteX1" fmla="*/ 993187 w 3437111"/>
              <a:gd name="connsiteY1" fmla="*/ 696965 h 1992500"/>
              <a:gd name="connsiteX2" fmla="*/ 2888569 w 3437111"/>
              <a:gd name="connsiteY2" fmla="*/ 853827 h 1992500"/>
              <a:gd name="connsiteX3" fmla="*/ 2912347 w 3437111"/>
              <a:gd name="connsiteY3" fmla="*/ 1992382 h 1992500"/>
              <a:gd name="connsiteX4" fmla="*/ 538149 w 3437111"/>
              <a:gd name="connsiteY4" fmla="*/ 1992382 h 1992500"/>
              <a:gd name="connsiteX5" fmla="*/ 539972 w 3437111"/>
              <a:gd name="connsiteY5" fmla="*/ 1014604 h 199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7111" h="1992500">
                <a:moveTo>
                  <a:pt x="539972" y="1014604"/>
                </a:moveTo>
                <a:cubicBezTo>
                  <a:pt x="438541" y="782775"/>
                  <a:pt x="730864" y="525775"/>
                  <a:pt x="993187" y="696965"/>
                </a:cubicBezTo>
                <a:cubicBezTo>
                  <a:pt x="1266539" y="-358439"/>
                  <a:pt x="2949876" y="-141590"/>
                  <a:pt x="2888569" y="853827"/>
                </a:cubicBezTo>
                <a:cubicBezTo>
                  <a:pt x="3637936" y="929002"/>
                  <a:pt x="3593985" y="1993510"/>
                  <a:pt x="2912347" y="1992382"/>
                </a:cubicBezTo>
                <a:lnTo>
                  <a:pt x="538149" y="1992382"/>
                </a:lnTo>
                <a:cubicBezTo>
                  <a:pt x="-96534" y="2004748"/>
                  <a:pt x="-258401" y="1049224"/>
                  <a:pt x="539972" y="10146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21" name="TextBox 720">
            <a:extLst>
              <a:ext uri="{FF2B5EF4-FFF2-40B4-BE49-F238E27FC236}">
                <a16:creationId xmlns:a16="http://schemas.microsoft.com/office/drawing/2014/main" id="{296CB129-E01B-4BE7-80D1-6BAED7F8445C}"/>
              </a:ext>
            </a:extLst>
          </p:cNvPr>
          <p:cNvSpPr txBox="1"/>
          <p:nvPr/>
        </p:nvSpPr>
        <p:spPr>
          <a:xfrm>
            <a:off x="3213921" y="2440893"/>
            <a:ext cx="18966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solidFill>
                  <a:srgbClr val="4A4A4A"/>
                </a:solidFill>
                <a:latin typeface="Trebuchet MS" panose="020B0603020202020204" pitchFamily="34" charset="0"/>
              </a:rPr>
              <a:t>UCaaS</a:t>
            </a:r>
            <a:endParaRPr lang="en-US" sz="4800" dirty="0">
              <a:solidFill>
                <a:srgbClr val="4A4A4A"/>
              </a:solidFill>
              <a:latin typeface="Trebuchet MS" panose="020B0603020202020204" pitchFamily="34" charset="0"/>
            </a:endParaRPr>
          </a:p>
        </p:txBody>
      </p:sp>
      <p:sp>
        <p:nvSpPr>
          <p:cNvPr id="722" name="Oval 721">
            <a:extLst>
              <a:ext uri="{FF2B5EF4-FFF2-40B4-BE49-F238E27FC236}">
                <a16:creationId xmlns:a16="http://schemas.microsoft.com/office/drawing/2014/main" id="{A44903E5-5287-42A6-AFA6-1B895FFF0E80}"/>
              </a:ext>
            </a:extLst>
          </p:cNvPr>
          <p:cNvSpPr/>
          <p:nvPr/>
        </p:nvSpPr>
        <p:spPr>
          <a:xfrm rot="2700000">
            <a:off x="5515967" y="2496447"/>
            <a:ext cx="169849" cy="1698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723" name="Oval 722">
            <a:extLst>
              <a:ext uri="{FF2B5EF4-FFF2-40B4-BE49-F238E27FC236}">
                <a16:creationId xmlns:a16="http://schemas.microsoft.com/office/drawing/2014/main" id="{0D43D869-9154-477D-8CE3-C04A8273A4D5}"/>
              </a:ext>
            </a:extLst>
          </p:cNvPr>
          <p:cNvSpPr/>
          <p:nvPr/>
        </p:nvSpPr>
        <p:spPr>
          <a:xfrm rot="2700000">
            <a:off x="2906607" y="2304317"/>
            <a:ext cx="169849" cy="1698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724" name="Oval 723">
            <a:extLst>
              <a:ext uri="{FF2B5EF4-FFF2-40B4-BE49-F238E27FC236}">
                <a16:creationId xmlns:a16="http://schemas.microsoft.com/office/drawing/2014/main" id="{94995885-DA4E-4C89-88B2-F8C094FC638D}"/>
              </a:ext>
            </a:extLst>
          </p:cNvPr>
          <p:cNvSpPr/>
          <p:nvPr/>
        </p:nvSpPr>
        <p:spPr>
          <a:xfrm rot="2700000">
            <a:off x="5000430" y="2094318"/>
            <a:ext cx="169849" cy="1698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9050"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 </a:t>
            </a:r>
          </a:p>
        </p:txBody>
      </p:sp>
      <p:grpSp>
        <p:nvGrpSpPr>
          <p:cNvPr id="468" name="Group 467">
            <a:extLst>
              <a:ext uri="{FF2B5EF4-FFF2-40B4-BE49-F238E27FC236}">
                <a16:creationId xmlns:a16="http://schemas.microsoft.com/office/drawing/2014/main" id="{EDD61C77-F809-4DF2-BABE-FA1B90553FF5}"/>
              </a:ext>
            </a:extLst>
          </p:cNvPr>
          <p:cNvGrpSpPr/>
          <p:nvPr/>
        </p:nvGrpSpPr>
        <p:grpSpPr>
          <a:xfrm rot="18675321" flipH="1" flipV="1">
            <a:off x="3053722" y="5765128"/>
            <a:ext cx="2258123" cy="2272122"/>
            <a:chOff x="9160355" y="4774454"/>
            <a:chExt cx="2456336" cy="2469673"/>
          </a:xfrm>
        </p:grpSpPr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FE60D0E3-1796-43B9-BEC8-8E12CA6B026D}"/>
                </a:ext>
              </a:extLst>
            </p:cNvPr>
            <p:cNvSpPr/>
            <p:nvPr/>
          </p:nvSpPr>
          <p:spPr>
            <a:xfrm>
              <a:off x="10134805" y="4814859"/>
              <a:ext cx="762932" cy="1383994"/>
            </a:xfrm>
            <a:custGeom>
              <a:avLst/>
              <a:gdLst>
                <a:gd name="connsiteX0" fmla="*/ 764012 w 764012"/>
                <a:gd name="connsiteY0" fmla="*/ 18723 h 1119642"/>
                <a:gd name="connsiteX1" fmla="*/ 582042 w 764012"/>
                <a:gd name="connsiteY1" fmla="*/ 526 h 1119642"/>
                <a:gd name="connsiteX2" fmla="*/ 395523 w 764012"/>
                <a:gd name="connsiteY2" fmla="*/ 36920 h 1119642"/>
                <a:gd name="connsiteX3" fmla="*/ 209003 w 764012"/>
                <a:gd name="connsiteY3" fmla="*/ 164299 h 1119642"/>
                <a:gd name="connsiteX4" fmla="*/ 81624 w 764012"/>
                <a:gd name="connsiteY4" fmla="*/ 332622 h 1119642"/>
                <a:gd name="connsiteX5" fmla="*/ 4287 w 764012"/>
                <a:gd name="connsiteY5" fmla="*/ 514592 h 1119642"/>
                <a:gd name="connsiteX6" fmla="*/ 22484 w 764012"/>
                <a:gd name="connsiteY6" fmla="*/ 778448 h 1119642"/>
                <a:gd name="connsiteX7" fmla="*/ 127117 w 764012"/>
                <a:gd name="connsiteY7" fmla="*/ 1119642 h 1119642"/>
                <a:gd name="connsiteX0" fmla="*/ 762932 w 762932"/>
                <a:gd name="connsiteY0" fmla="*/ 18723 h 1383994"/>
                <a:gd name="connsiteX1" fmla="*/ 580962 w 762932"/>
                <a:gd name="connsiteY1" fmla="*/ 526 h 1383994"/>
                <a:gd name="connsiteX2" fmla="*/ 394443 w 762932"/>
                <a:gd name="connsiteY2" fmla="*/ 36920 h 1383994"/>
                <a:gd name="connsiteX3" fmla="*/ 207923 w 762932"/>
                <a:gd name="connsiteY3" fmla="*/ 164299 h 1383994"/>
                <a:gd name="connsiteX4" fmla="*/ 80544 w 762932"/>
                <a:gd name="connsiteY4" fmla="*/ 332622 h 1383994"/>
                <a:gd name="connsiteX5" fmla="*/ 3207 w 762932"/>
                <a:gd name="connsiteY5" fmla="*/ 514592 h 1383994"/>
                <a:gd name="connsiteX6" fmla="*/ 21404 w 762932"/>
                <a:gd name="connsiteY6" fmla="*/ 778448 h 1383994"/>
                <a:gd name="connsiteX7" fmla="*/ 82701 w 762932"/>
                <a:gd name="connsiteY7" fmla="*/ 1383994 h 1383994"/>
                <a:gd name="connsiteX0" fmla="*/ 762932 w 762932"/>
                <a:gd name="connsiteY0" fmla="*/ 18723 h 1383994"/>
                <a:gd name="connsiteX1" fmla="*/ 580962 w 762932"/>
                <a:gd name="connsiteY1" fmla="*/ 526 h 1383994"/>
                <a:gd name="connsiteX2" fmla="*/ 394443 w 762932"/>
                <a:gd name="connsiteY2" fmla="*/ 36920 h 1383994"/>
                <a:gd name="connsiteX3" fmla="*/ 207923 w 762932"/>
                <a:gd name="connsiteY3" fmla="*/ 164299 h 1383994"/>
                <a:gd name="connsiteX4" fmla="*/ 80544 w 762932"/>
                <a:gd name="connsiteY4" fmla="*/ 332622 h 1383994"/>
                <a:gd name="connsiteX5" fmla="*/ 3207 w 762932"/>
                <a:gd name="connsiteY5" fmla="*/ 514592 h 1383994"/>
                <a:gd name="connsiteX6" fmla="*/ 21404 w 762932"/>
                <a:gd name="connsiteY6" fmla="*/ 778448 h 1383994"/>
                <a:gd name="connsiteX7" fmla="*/ 82701 w 762932"/>
                <a:gd name="connsiteY7" fmla="*/ 1383994 h 1383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932" h="1383994">
                  <a:moveTo>
                    <a:pt x="762932" y="18723"/>
                  </a:moveTo>
                  <a:cubicBezTo>
                    <a:pt x="702654" y="8108"/>
                    <a:pt x="642377" y="-2507"/>
                    <a:pt x="580962" y="526"/>
                  </a:cubicBezTo>
                  <a:cubicBezTo>
                    <a:pt x="519547" y="3559"/>
                    <a:pt x="456616" y="9624"/>
                    <a:pt x="394443" y="36920"/>
                  </a:cubicBezTo>
                  <a:cubicBezTo>
                    <a:pt x="332270" y="64216"/>
                    <a:pt x="260240" y="115015"/>
                    <a:pt x="207923" y="164299"/>
                  </a:cubicBezTo>
                  <a:cubicBezTo>
                    <a:pt x="155606" y="213583"/>
                    <a:pt x="114663" y="274240"/>
                    <a:pt x="80544" y="332622"/>
                  </a:cubicBezTo>
                  <a:cubicBezTo>
                    <a:pt x="46425" y="391004"/>
                    <a:pt x="13064" y="440288"/>
                    <a:pt x="3207" y="514592"/>
                  </a:cubicBezTo>
                  <a:cubicBezTo>
                    <a:pt x="-6650" y="588896"/>
                    <a:pt x="8155" y="633548"/>
                    <a:pt x="21404" y="778448"/>
                  </a:cubicBezTo>
                  <a:cubicBezTo>
                    <a:pt x="34653" y="923348"/>
                    <a:pt x="101291" y="1073137"/>
                    <a:pt x="82701" y="1383994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30C78B60-2B7B-49EF-920C-4FDD97CF2665}"/>
                </a:ext>
              </a:extLst>
            </p:cNvPr>
            <p:cNvSpPr/>
            <p:nvPr/>
          </p:nvSpPr>
          <p:spPr>
            <a:xfrm>
              <a:off x="9522072" y="5045380"/>
              <a:ext cx="1703211" cy="1176458"/>
            </a:xfrm>
            <a:custGeom>
              <a:avLst/>
              <a:gdLst>
                <a:gd name="connsiteX0" fmla="*/ 1464860 w 1464860"/>
                <a:gd name="connsiteY0" fmla="*/ 6566 h 825432"/>
                <a:gd name="connsiteX1" fmla="*/ 1337480 w 1464860"/>
                <a:gd name="connsiteY1" fmla="*/ 6566 h 825432"/>
                <a:gd name="connsiteX2" fmla="*/ 1182806 w 1464860"/>
                <a:gd name="connsiteY2" fmla="*/ 74805 h 825432"/>
                <a:gd name="connsiteX3" fmla="*/ 1028131 w 1464860"/>
                <a:gd name="connsiteY3" fmla="*/ 152142 h 825432"/>
                <a:gd name="connsiteX4" fmla="*/ 873457 w 1464860"/>
                <a:gd name="connsiteY4" fmla="*/ 183987 h 825432"/>
                <a:gd name="connsiteX5" fmla="*/ 659642 w 1464860"/>
                <a:gd name="connsiteY5" fmla="*/ 102101 h 825432"/>
                <a:gd name="connsiteX6" fmla="*/ 518615 w 1464860"/>
                <a:gd name="connsiteY6" fmla="*/ 29313 h 825432"/>
                <a:gd name="connsiteX7" fmla="*/ 354842 w 1464860"/>
                <a:gd name="connsiteY7" fmla="*/ 11116 h 825432"/>
                <a:gd name="connsiteX8" fmla="*/ 227463 w 1464860"/>
                <a:gd name="connsiteY8" fmla="*/ 56608 h 825432"/>
                <a:gd name="connsiteX9" fmla="*/ 131928 w 1464860"/>
                <a:gd name="connsiteY9" fmla="*/ 152142 h 825432"/>
                <a:gd name="connsiteX10" fmla="*/ 77337 w 1464860"/>
                <a:gd name="connsiteY10" fmla="*/ 293169 h 825432"/>
                <a:gd name="connsiteX11" fmla="*/ 22746 w 1464860"/>
                <a:gd name="connsiteY11" fmla="*/ 557026 h 825432"/>
                <a:gd name="connsiteX12" fmla="*/ 0 w 1464860"/>
                <a:gd name="connsiteY12" fmla="*/ 825432 h 825432"/>
                <a:gd name="connsiteX0" fmla="*/ 1703211 w 1703211"/>
                <a:gd name="connsiteY0" fmla="*/ 6566 h 1176458"/>
                <a:gd name="connsiteX1" fmla="*/ 1575831 w 1703211"/>
                <a:gd name="connsiteY1" fmla="*/ 6566 h 1176458"/>
                <a:gd name="connsiteX2" fmla="*/ 1421157 w 1703211"/>
                <a:gd name="connsiteY2" fmla="*/ 74805 h 1176458"/>
                <a:gd name="connsiteX3" fmla="*/ 1266482 w 1703211"/>
                <a:gd name="connsiteY3" fmla="*/ 152142 h 1176458"/>
                <a:gd name="connsiteX4" fmla="*/ 1111808 w 1703211"/>
                <a:gd name="connsiteY4" fmla="*/ 183987 h 1176458"/>
                <a:gd name="connsiteX5" fmla="*/ 897993 w 1703211"/>
                <a:gd name="connsiteY5" fmla="*/ 102101 h 1176458"/>
                <a:gd name="connsiteX6" fmla="*/ 756966 w 1703211"/>
                <a:gd name="connsiteY6" fmla="*/ 29313 h 1176458"/>
                <a:gd name="connsiteX7" fmla="*/ 593193 w 1703211"/>
                <a:gd name="connsiteY7" fmla="*/ 11116 h 1176458"/>
                <a:gd name="connsiteX8" fmla="*/ 465814 w 1703211"/>
                <a:gd name="connsiteY8" fmla="*/ 56608 h 1176458"/>
                <a:gd name="connsiteX9" fmla="*/ 370279 w 1703211"/>
                <a:gd name="connsiteY9" fmla="*/ 152142 h 1176458"/>
                <a:gd name="connsiteX10" fmla="*/ 315688 w 1703211"/>
                <a:gd name="connsiteY10" fmla="*/ 293169 h 1176458"/>
                <a:gd name="connsiteX11" fmla="*/ 261097 w 1703211"/>
                <a:gd name="connsiteY11" fmla="*/ 557026 h 1176458"/>
                <a:gd name="connsiteX12" fmla="*/ 0 w 1703211"/>
                <a:gd name="connsiteY12" fmla="*/ 1176458 h 117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03211" h="1176458">
                  <a:moveTo>
                    <a:pt x="1703211" y="6566"/>
                  </a:moveTo>
                  <a:cubicBezTo>
                    <a:pt x="1663025" y="879"/>
                    <a:pt x="1622840" y="-4807"/>
                    <a:pt x="1575831" y="6566"/>
                  </a:cubicBezTo>
                  <a:cubicBezTo>
                    <a:pt x="1528822" y="17939"/>
                    <a:pt x="1472715" y="50542"/>
                    <a:pt x="1421157" y="74805"/>
                  </a:cubicBezTo>
                  <a:cubicBezTo>
                    <a:pt x="1369599" y="99068"/>
                    <a:pt x="1318040" y="133945"/>
                    <a:pt x="1266482" y="152142"/>
                  </a:cubicBezTo>
                  <a:cubicBezTo>
                    <a:pt x="1214924" y="170339"/>
                    <a:pt x="1173223" y="192327"/>
                    <a:pt x="1111808" y="183987"/>
                  </a:cubicBezTo>
                  <a:cubicBezTo>
                    <a:pt x="1050393" y="175647"/>
                    <a:pt x="957133" y="127880"/>
                    <a:pt x="897993" y="102101"/>
                  </a:cubicBezTo>
                  <a:cubicBezTo>
                    <a:pt x="838853" y="76322"/>
                    <a:pt x="807766" y="44477"/>
                    <a:pt x="756966" y="29313"/>
                  </a:cubicBezTo>
                  <a:cubicBezTo>
                    <a:pt x="706166" y="14149"/>
                    <a:pt x="641718" y="6567"/>
                    <a:pt x="593193" y="11116"/>
                  </a:cubicBezTo>
                  <a:cubicBezTo>
                    <a:pt x="544668" y="15665"/>
                    <a:pt x="502966" y="33104"/>
                    <a:pt x="465814" y="56608"/>
                  </a:cubicBezTo>
                  <a:cubicBezTo>
                    <a:pt x="428662" y="80112"/>
                    <a:pt x="395300" y="112715"/>
                    <a:pt x="370279" y="152142"/>
                  </a:cubicBezTo>
                  <a:cubicBezTo>
                    <a:pt x="345258" y="191569"/>
                    <a:pt x="333885" y="225689"/>
                    <a:pt x="315688" y="293169"/>
                  </a:cubicBezTo>
                  <a:cubicBezTo>
                    <a:pt x="297491" y="360649"/>
                    <a:pt x="313712" y="409811"/>
                    <a:pt x="261097" y="557026"/>
                  </a:cubicBezTo>
                  <a:cubicBezTo>
                    <a:pt x="208482" y="704241"/>
                    <a:pt x="4928" y="1086610"/>
                    <a:pt x="0" y="1176458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CA35FA68-251A-41D2-9461-C03F30F14DF5}"/>
                </a:ext>
              </a:extLst>
            </p:cNvPr>
            <p:cNvSpPr/>
            <p:nvPr/>
          </p:nvSpPr>
          <p:spPr>
            <a:xfrm>
              <a:off x="9656786" y="4843327"/>
              <a:ext cx="1505221" cy="1364647"/>
            </a:xfrm>
            <a:custGeom>
              <a:avLst/>
              <a:gdLst>
                <a:gd name="connsiteX0" fmla="*/ 1310185 w 1488020"/>
                <a:gd name="connsiteY0" fmla="*/ 0 h 996287"/>
                <a:gd name="connsiteX1" fmla="*/ 1419367 w 1488020"/>
                <a:gd name="connsiteY1" fmla="*/ 68239 h 996287"/>
                <a:gd name="connsiteX2" fmla="*/ 1487606 w 1488020"/>
                <a:gd name="connsiteY2" fmla="*/ 259308 h 996287"/>
                <a:gd name="connsiteX3" fmla="*/ 1442113 w 1488020"/>
                <a:gd name="connsiteY3" fmla="*/ 473123 h 996287"/>
                <a:gd name="connsiteX4" fmla="*/ 1328382 w 1488020"/>
                <a:gd name="connsiteY4" fmla="*/ 655093 h 996287"/>
                <a:gd name="connsiteX5" fmla="*/ 1173708 w 1488020"/>
                <a:gd name="connsiteY5" fmla="*/ 709684 h 996287"/>
                <a:gd name="connsiteX6" fmla="*/ 1014484 w 1488020"/>
                <a:gd name="connsiteY6" fmla="*/ 664191 h 996287"/>
                <a:gd name="connsiteX7" fmla="*/ 686937 w 1488020"/>
                <a:gd name="connsiteY7" fmla="*/ 532263 h 996287"/>
                <a:gd name="connsiteX8" fmla="*/ 482221 w 1488020"/>
                <a:gd name="connsiteY8" fmla="*/ 454926 h 996287"/>
                <a:gd name="connsiteX9" fmla="*/ 377588 w 1488020"/>
                <a:gd name="connsiteY9" fmla="*/ 432179 h 996287"/>
                <a:gd name="connsiteX10" fmla="*/ 259308 w 1488020"/>
                <a:gd name="connsiteY10" fmla="*/ 441278 h 996287"/>
                <a:gd name="connsiteX11" fmla="*/ 122830 w 1488020"/>
                <a:gd name="connsiteY11" fmla="*/ 504968 h 996287"/>
                <a:gd name="connsiteX12" fmla="*/ 31845 w 1488020"/>
                <a:gd name="connsiteY12" fmla="*/ 650544 h 996287"/>
                <a:gd name="connsiteX13" fmla="*/ 0 w 1488020"/>
                <a:gd name="connsiteY13" fmla="*/ 805218 h 996287"/>
                <a:gd name="connsiteX14" fmla="*/ 31845 w 1488020"/>
                <a:gd name="connsiteY14" fmla="*/ 996287 h 996287"/>
                <a:gd name="connsiteX0" fmla="*/ 1336830 w 1514665"/>
                <a:gd name="connsiteY0" fmla="*/ 0 h 1351646"/>
                <a:gd name="connsiteX1" fmla="*/ 1446012 w 1514665"/>
                <a:gd name="connsiteY1" fmla="*/ 68239 h 1351646"/>
                <a:gd name="connsiteX2" fmla="*/ 1514251 w 1514665"/>
                <a:gd name="connsiteY2" fmla="*/ 259308 h 1351646"/>
                <a:gd name="connsiteX3" fmla="*/ 1468758 w 1514665"/>
                <a:gd name="connsiteY3" fmla="*/ 473123 h 1351646"/>
                <a:gd name="connsiteX4" fmla="*/ 1355027 w 1514665"/>
                <a:gd name="connsiteY4" fmla="*/ 655093 h 1351646"/>
                <a:gd name="connsiteX5" fmla="*/ 1200353 w 1514665"/>
                <a:gd name="connsiteY5" fmla="*/ 709684 h 1351646"/>
                <a:gd name="connsiteX6" fmla="*/ 1041129 w 1514665"/>
                <a:gd name="connsiteY6" fmla="*/ 664191 h 1351646"/>
                <a:gd name="connsiteX7" fmla="*/ 713582 w 1514665"/>
                <a:gd name="connsiteY7" fmla="*/ 532263 h 1351646"/>
                <a:gd name="connsiteX8" fmla="*/ 508866 w 1514665"/>
                <a:gd name="connsiteY8" fmla="*/ 454926 h 1351646"/>
                <a:gd name="connsiteX9" fmla="*/ 404233 w 1514665"/>
                <a:gd name="connsiteY9" fmla="*/ 432179 h 1351646"/>
                <a:gd name="connsiteX10" fmla="*/ 285953 w 1514665"/>
                <a:gd name="connsiteY10" fmla="*/ 441278 h 1351646"/>
                <a:gd name="connsiteX11" fmla="*/ 149475 w 1514665"/>
                <a:gd name="connsiteY11" fmla="*/ 504968 h 1351646"/>
                <a:gd name="connsiteX12" fmla="*/ 58490 w 1514665"/>
                <a:gd name="connsiteY12" fmla="*/ 650544 h 1351646"/>
                <a:gd name="connsiteX13" fmla="*/ 26645 w 1514665"/>
                <a:gd name="connsiteY13" fmla="*/ 805218 h 1351646"/>
                <a:gd name="connsiteX14" fmla="*/ 461519 w 1514665"/>
                <a:gd name="connsiteY14" fmla="*/ 1351646 h 1351646"/>
                <a:gd name="connsiteX0" fmla="*/ 1336830 w 1514665"/>
                <a:gd name="connsiteY0" fmla="*/ 0 h 1351646"/>
                <a:gd name="connsiteX1" fmla="*/ 1446012 w 1514665"/>
                <a:gd name="connsiteY1" fmla="*/ 68239 h 1351646"/>
                <a:gd name="connsiteX2" fmla="*/ 1514251 w 1514665"/>
                <a:gd name="connsiteY2" fmla="*/ 259308 h 1351646"/>
                <a:gd name="connsiteX3" fmla="*/ 1468758 w 1514665"/>
                <a:gd name="connsiteY3" fmla="*/ 473123 h 1351646"/>
                <a:gd name="connsiteX4" fmla="*/ 1355027 w 1514665"/>
                <a:gd name="connsiteY4" fmla="*/ 655093 h 1351646"/>
                <a:gd name="connsiteX5" fmla="*/ 1200353 w 1514665"/>
                <a:gd name="connsiteY5" fmla="*/ 709684 h 1351646"/>
                <a:gd name="connsiteX6" fmla="*/ 1041129 w 1514665"/>
                <a:gd name="connsiteY6" fmla="*/ 664191 h 1351646"/>
                <a:gd name="connsiteX7" fmla="*/ 713582 w 1514665"/>
                <a:gd name="connsiteY7" fmla="*/ 532263 h 1351646"/>
                <a:gd name="connsiteX8" fmla="*/ 508866 w 1514665"/>
                <a:gd name="connsiteY8" fmla="*/ 454926 h 1351646"/>
                <a:gd name="connsiteX9" fmla="*/ 404233 w 1514665"/>
                <a:gd name="connsiteY9" fmla="*/ 432179 h 1351646"/>
                <a:gd name="connsiteX10" fmla="*/ 285953 w 1514665"/>
                <a:gd name="connsiteY10" fmla="*/ 441278 h 1351646"/>
                <a:gd name="connsiteX11" fmla="*/ 149475 w 1514665"/>
                <a:gd name="connsiteY11" fmla="*/ 504968 h 1351646"/>
                <a:gd name="connsiteX12" fmla="*/ 58490 w 1514665"/>
                <a:gd name="connsiteY12" fmla="*/ 650544 h 1351646"/>
                <a:gd name="connsiteX13" fmla="*/ 26645 w 1514665"/>
                <a:gd name="connsiteY13" fmla="*/ 805218 h 1351646"/>
                <a:gd name="connsiteX14" fmla="*/ 461519 w 1514665"/>
                <a:gd name="connsiteY14" fmla="*/ 1351646 h 1351646"/>
                <a:gd name="connsiteX0" fmla="*/ 1309813 w 1487648"/>
                <a:gd name="connsiteY0" fmla="*/ 0 h 1351646"/>
                <a:gd name="connsiteX1" fmla="*/ 1418995 w 1487648"/>
                <a:gd name="connsiteY1" fmla="*/ 68239 h 1351646"/>
                <a:gd name="connsiteX2" fmla="*/ 1487234 w 1487648"/>
                <a:gd name="connsiteY2" fmla="*/ 259308 h 1351646"/>
                <a:gd name="connsiteX3" fmla="*/ 1441741 w 1487648"/>
                <a:gd name="connsiteY3" fmla="*/ 473123 h 1351646"/>
                <a:gd name="connsiteX4" fmla="*/ 1328010 w 1487648"/>
                <a:gd name="connsiteY4" fmla="*/ 655093 h 1351646"/>
                <a:gd name="connsiteX5" fmla="*/ 1173336 w 1487648"/>
                <a:gd name="connsiteY5" fmla="*/ 709684 h 1351646"/>
                <a:gd name="connsiteX6" fmla="*/ 1014112 w 1487648"/>
                <a:gd name="connsiteY6" fmla="*/ 664191 h 1351646"/>
                <a:gd name="connsiteX7" fmla="*/ 686565 w 1487648"/>
                <a:gd name="connsiteY7" fmla="*/ 532263 h 1351646"/>
                <a:gd name="connsiteX8" fmla="*/ 481849 w 1487648"/>
                <a:gd name="connsiteY8" fmla="*/ 454926 h 1351646"/>
                <a:gd name="connsiteX9" fmla="*/ 377216 w 1487648"/>
                <a:gd name="connsiteY9" fmla="*/ 432179 h 1351646"/>
                <a:gd name="connsiteX10" fmla="*/ 258936 w 1487648"/>
                <a:gd name="connsiteY10" fmla="*/ 441278 h 1351646"/>
                <a:gd name="connsiteX11" fmla="*/ 122458 w 1487648"/>
                <a:gd name="connsiteY11" fmla="*/ 504968 h 1351646"/>
                <a:gd name="connsiteX12" fmla="*/ 31473 w 1487648"/>
                <a:gd name="connsiteY12" fmla="*/ 650544 h 1351646"/>
                <a:gd name="connsiteX13" fmla="*/ 34297 w 1487648"/>
                <a:gd name="connsiteY13" fmla="*/ 1013233 h 1351646"/>
                <a:gd name="connsiteX14" fmla="*/ 434502 w 1487648"/>
                <a:gd name="connsiteY14" fmla="*/ 1351646 h 1351646"/>
                <a:gd name="connsiteX0" fmla="*/ 1300407 w 1478242"/>
                <a:gd name="connsiteY0" fmla="*/ 0 h 1351646"/>
                <a:gd name="connsiteX1" fmla="*/ 1409589 w 1478242"/>
                <a:gd name="connsiteY1" fmla="*/ 68239 h 1351646"/>
                <a:gd name="connsiteX2" fmla="*/ 1477828 w 1478242"/>
                <a:gd name="connsiteY2" fmla="*/ 259308 h 1351646"/>
                <a:gd name="connsiteX3" fmla="*/ 1432335 w 1478242"/>
                <a:gd name="connsiteY3" fmla="*/ 473123 h 1351646"/>
                <a:gd name="connsiteX4" fmla="*/ 1318604 w 1478242"/>
                <a:gd name="connsiteY4" fmla="*/ 655093 h 1351646"/>
                <a:gd name="connsiteX5" fmla="*/ 1163930 w 1478242"/>
                <a:gd name="connsiteY5" fmla="*/ 709684 h 1351646"/>
                <a:gd name="connsiteX6" fmla="*/ 1004706 w 1478242"/>
                <a:gd name="connsiteY6" fmla="*/ 664191 h 1351646"/>
                <a:gd name="connsiteX7" fmla="*/ 677159 w 1478242"/>
                <a:gd name="connsiteY7" fmla="*/ 532263 h 1351646"/>
                <a:gd name="connsiteX8" fmla="*/ 472443 w 1478242"/>
                <a:gd name="connsiteY8" fmla="*/ 454926 h 1351646"/>
                <a:gd name="connsiteX9" fmla="*/ 367810 w 1478242"/>
                <a:gd name="connsiteY9" fmla="*/ 432179 h 1351646"/>
                <a:gd name="connsiteX10" fmla="*/ 249530 w 1478242"/>
                <a:gd name="connsiteY10" fmla="*/ 441278 h 1351646"/>
                <a:gd name="connsiteX11" fmla="*/ 113052 w 1478242"/>
                <a:gd name="connsiteY11" fmla="*/ 504968 h 1351646"/>
                <a:gd name="connsiteX12" fmla="*/ 22067 w 1478242"/>
                <a:gd name="connsiteY12" fmla="*/ 650544 h 1351646"/>
                <a:gd name="connsiteX13" fmla="*/ 24891 w 1478242"/>
                <a:gd name="connsiteY13" fmla="*/ 1013233 h 1351646"/>
                <a:gd name="connsiteX14" fmla="*/ 425096 w 1478242"/>
                <a:gd name="connsiteY14" fmla="*/ 1351646 h 1351646"/>
                <a:gd name="connsiteX0" fmla="*/ 1327386 w 1505221"/>
                <a:gd name="connsiteY0" fmla="*/ 0 h 1351646"/>
                <a:gd name="connsiteX1" fmla="*/ 1436568 w 1505221"/>
                <a:gd name="connsiteY1" fmla="*/ 68239 h 1351646"/>
                <a:gd name="connsiteX2" fmla="*/ 1504807 w 1505221"/>
                <a:gd name="connsiteY2" fmla="*/ 259308 h 1351646"/>
                <a:gd name="connsiteX3" fmla="*/ 1459314 w 1505221"/>
                <a:gd name="connsiteY3" fmla="*/ 473123 h 1351646"/>
                <a:gd name="connsiteX4" fmla="*/ 1345583 w 1505221"/>
                <a:gd name="connsiteY4" fmla="*/ 655093 h 1351646"/>
                <a:gd name="connsiteX5" fmla="*/ 1190909 w 1505221"/>
                <a:gd name="connsiteY5" fmla="*/ 709684 h 1351646"/>
                <a:gd name="connsiteX6" fmla="*/ 1031685 w 1505221"/>
                <a:gd name="connsiteY6" fmla="*/ 664191 h 1351646"/>
                <a:gd name="connsiteX7" fmla="*/ 704138 w 1505221"/>
                <a:gd name="connsiteY7" fmla="*/ 532263 h 1351646"/>
                <a:gd name="connsiteX8" fmla="*/ 499422 w 1505221"/>
                <a:gd name="connsiteY8" fmla="*/ 454926 h 1351646"/>
                <a:gd name="connsiteX9" fmla="*/ 394789 w 1505221"/>
                <a:gd name="connsiteY9" fmla="*/ 432179 h 1351646"/>
                <a:gd name="connsiteX10" fmla="*/ 276509 w 1505221"/>
                <a:gd name="connsiteY10" fmla="*/ 441278 h 1351646"/>
                <a:gd name="connsiteX11" fmla="*/ 140031 w 1505221"/>
                <a:gd name="connsiteY11" fmla="*/ 504968 h 1351646"/>
                <a:gd name="connsiteX12" fmla="*/ 49046 w 1505221"/>
                <a:gd name="connsiteY12" fmla="*/ 650544 h 1351646"/>
                <a:gd name="connsiteX13" fmla="*/ 17200 w 1505221"/>
                <a:gd name="connsiteY13" fmla="*/ 935227 h 1351646"/>
                <a:gd name="connsiteX14" fmla="*/ 452075 w 1505221"/>
                <a:gd name="connsiteY14" fmla="*/ 1351646 h 1351646"/>
                <a:gd name="connsiteX0" fmla="*/ 1327386 w 1505221"/>
                <a:gd name="connsiteY0" fmla="*/ 0 h 1351646"/>
                <a:gd name="connsiteX1" fmla="*/ 1436568 w 1505221"/>
                <a:gd name="connsiteY1" fmla="*/ 68239 h 1351646"/>
                <a:gd name="connsiteX2" fmla="*/ 1504807 w 1505221"/>
                <a:gd name="connsiteY2" fmla="*/ 259308 h 1351646"/>
                <a:gd name="connsiteX3" fmla="*/ 1459314 w 1505221"/>
                <a:gd name="connsiteY3" fmla="*/ 473123 h 1351646"/>
                <a:gd name="connsiteX4" fmla="*/ 1345583 w 1505221"/>
                <a:gd name="connsiteY4" fmla="*/ 655093 h 1351646"/>
                <a:gd name="connsiteX5" fmla="*/ 1190909 w 1505221"/>
                <a:gd name="connsiteY5" fmla="*/ 709684 h 1351646"/>
                <a:gd name="connsiteX6" fmla="*/ 1031685 w 1505221"/>
                <a:gd name="connsiteY6" fmla="*/ 664191 h 1351646"/>
                <a:gd name="connsiteX7" fmla="*/ 704138 w 1505221"/>
                <a:gd name="connsiteY7" fmla="*/ 532263 h 1351646"/>
                <a:gd name="connsiteX8" fmla="*/ 499422 w 1505221"/>
                <a:gd name="connsiteY8" fmla="*/ 454926 h 1351646"/>
                <a:gd name="connsiteX9" fmla="*/ 394789 w 1505221"/>
                <a:gd name="connsiteY9" fmla="*/ 432179 h 1351646"/>
                <a:gd name="connsiteX10" fmla="*/ 276509 w 1505221"/>
                <a:gd name="connsiteY10" fmla="*/ 441278 h 1351646"/>
                <a:gd name="connsiteX11" fmla="*/ 140031 w 1505221"/>
                <a:gd name="connsiteY11" fmla="*/ 504968 h 1351646"/>
                <a:gd name="connsiteX12" fmla="*/ 49046 w 1505221"/>
                <a:gd name="connsiteY12" fmla="*/ 650544 h 1351646"/>
                <a:gd name="connsiteX13" fmla="*/ 17200 w 1505221"/>
                <a:gd name="connsiteY13" fmla="*/ 935227 h 1351646"/>
                <a:gd name="connsiteX14" fmla="*/ 452075 w 1505221"/>
                <a:gd name="connsiteY14" fmla="*/ 1351646 h 1351646"/>
                <a:gd name="connsiteX0" fmla="*/ 1275382 w 1505221"/>
                <a:gd name="connsiteY0" fmla="*/ 0 h 1364647"/>
                <a:gd name="connsiteX1" fmla="*/ 1436568 w 1505221"/>
                <a:gd name="connsiteY1" fmla="*/ 81240 h 1364647"/>
                <a:gd name="connsiteX2" fmla="*/ 1504807 w 1505221"/>
                <a:gd name="connsiteY2" fmla="*/ 272309 h 1364647"/>
                <a:gd name="connsiteX3" fmla="*/ 1459314 w 1505221"/>
                <a:gd name="connsiteY3" fmla="*/ 486124 h 1364647"/>
                <a:gd name="connsiteX4" fmla="*/ 1345583 w 1505221"/>
                <a:gd name="connsiteY4" fmla="*/ 668094 h 1364647"/>
                <a:gd name="connsiteX5" fmla="*/ 1190909 w 1505221"/>
                <a:gd name="connsiteY5" fmla="*/ 722685 h 1364647"/>
                <a:gd name="connsiteX6" fmla="*/ 1031685 w 1505221"/>
                <a:gd name="connsiteY6" fmla="*/ 677192 h 1364647"/>
                <a:gd name="connsiteX7" fmla="*/ 704138 w 1505221"/>
                <a:gd name="connsiteY7" fmla="*/ 545264 h 1364647"/>
                <a:gd name="connsiteX8" fmla="*/ 499422 w 1505221"/>
                <a:gd name="connsiteY8" fmla="*/ 467927 h 1364647"/>
                <a:gd name="connsiteX9" fmla="*/ 394789 w 1505221"/>
                <a:gd name="connsiteY9" fmla="*/ 445180 h 1364647"/>
                <a:gd name="connsiteX10" fmla="*/ 276509 w 1505221"/>
                <a:gd name="connsiteY10" fmla="*/ 454279 h 1364647"/>
                <a:gd name="connsiteX11" fmla="*/ 140031 w 1505221"/>
                <a:gd name="connsiteY11" fmla="*/ 517969 h 1364647"/>
                <a:gd name="connsiteX12" fmla="*/ 49046 w 1505221"/>
                <a:gd name="connsiteY12" fmla="*/ 663545 h 1364647"/>
                <a:gd name="connsiteX13" fmla="*/ 17200 w 1505221"/>
                <a:gd name="connsiteY13" fmla="*/ 948228 h 1364647"/>
                <a:gd name="connsiteX14" fmla="*/ 452075 w 1505221"/>
                <a:gd name="connsiteY14" fmla="*/ 1364647 h 1364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221" h="1364647">
                  <a:moveTo>
                    <a:pt x="1275382" y="0"/>
                  </a:moveTo>
                  <a:cubicBezTo>
                    <a:pt x="1315188" y="12510"/>
                    <a:pt x="1398331" y="35855"/>
                    <a:pt x="1436568" y="81240"/>
                  </a:cubicBezTo>
                  <a:cubicBezTo>
                    <a:pt x="1474805" y="126625"/>
                    <a:pt x="1501016" y="204828"/>
                    <a:pt x="1504807" y="272309"/>
                  </a:cubicBezTo>
                  <a:cubicBezTo>
                    <a:pt x="1508598" y="339790"/>
                    <a:pt x="1485851" y="420160"/>
                    <a:pt x="1459314" y="486124"/>
                  </a:cubicBezTo>
                  <a:cubicBezTo>
                    <a:pt x="1432777" y="552088"/>
                    <a:pt x="1390317" y="628667"/>
                    <a:pt x="1345583" y="668094"/>
                  </a:cubicBezTo>
                  <a:cubicBezTo>
                    <a:pt x="1300849" y="707521"/>
                    <a:pt x="1243225" y="721169"/>
                    <a:pt x="1190909" y="722685"/>
                  </a:cubicBezTo>
                  <a:cubicBezTo>
                    <a:pt x="1138593" y="724201"/>
                    <a:pt x="1112813" y="706762"/>
                    <a:pt x="1031685" y="677192"/>
                  </a:cubicBezTo>
                  <a:cubicBezTo>
                    <a:pt x="950556" y="647622"/>
                    <a:pt x="792848" y="580141"/>
                    <a:pt x="704138" y="545264"/>
                  </a:cubicBezTo>
                  <a:cubicBezTo>
                    <a:pt x="615428" y="510387"/>
                    <a:pt x="550980" y="484608"/>
                    <a:pt x="499422" y="467927"/>
                  </a:cubicBezTo>
                  <a:cubicBezTo>
                    <a:pt x="447864" y="451246"/>
                    <a:pt x="431941" y="447455"/>
                    <a:pt x="394789" y="445180"/>
                  </a:cubicBezTo>
                  <a:cubicBezTo>
                    <a:pt x="357637" y="442905"/>
                    <a:pt x="318969" y="442147"/>
                    <a:pt x="276509" y="454279"/>
                  </a:cubicBezTo>
                  <a:cubicBezTo>
                    <a:pt x="234049" y="466411"/>
                    <a:pt x="177941" y="483091"/>
                    <a:pt x="140031" y="517969"/>
                  </a:cubicBezTo>
                  <a:cubicBezTo>
                    <a:pt x="102120" y="552847"/>
                    <a:pt x="69518" y="591835"/>
                    <a:pt x="49046" y="663545"/>
                  </a:cubicBezTo>
                  <a:cubicBezTo>
                    <a:pt x="28574" y="735255"/>
                    <a:pt x="-28304" y="762039"/>
                    <a:pt x="17200" y="948228"/>
                  </a:cubicBezTo>
                  <a:cubicBezTo>
                    <a:pt x="62704" y="1134417"/>
                    <a:pt x="163133" y="1228586"/>
                    <a:pt x="452075" y="1364647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5D81CAA1-7DCD-416F-9AE9-39DEF6971430}"/>
                </a:ext>
              </a:extLst>
            </p:cNvPr>
            <p:cNvSpPr/>
            <p:nvPr/>
          </p:nvSpPr>
          <p:spPr>
            <a:xfrm>
              <a:off x="10570556" y="5065594"/>
              <a:ext cx="1046135" cy="1160578"/>
            </a:xfrm>
            <a:custGeom>
              <a:avLst/>
              <a:gdLst>
                <a:gd name="connsiteX0" fmla="*/ 391236 w 764447"/>
                <a:gd name="connsiteY0" fmla="*/ 0 h 805218"/>
                <a:gd name="connsiteX1" fmla="*/ 568656 w 764447"/>
                <a:gd name="connsiteY1" fmla="*/ 63690 h 805218"/>
                <a:gd name="connsiteX2" fmla="*/ 727880 w 764447"/>
                <a:gd name="connsiteY2" fmla="*/ 236561 h 805218"/>
                <a:gd name="connsiteX3" fmla="*/ 764274 w 764447"/>
                <a:gd name="connsiteY3" fmla="*/ 418531 h 805218"/>
                <a:gd name="connsiteX4" fmla="*/ 736979 w 764447"/>
                <a:gd name="connsiteY4" fmla="*/ 636896 h 805218"/>
                <a:gd name="connsiteX5" fmla="*/ 641445 w 764447"/>
                <a:gd name="connsiteY5" fmla="*/ 723331 h 805218"/>
                <a:gd name="connsiteX6" fmla="*/ 527713 w 764447"/>
                <a:gd name="connsiteY6" fmla="*/ 732430 h 805218"/>
                <a:gd name="connsiteX7" fmla="*/ 268406 w 764447"/>
                <a:gd name="connsiteY7" fmla="*/ 700585 h 805218"/>
                <a:gd name="connsiteX8" fmla="*/ 86436 w 764447"/>
                <a:gd name="connsiteY8" fmla="*/ 718782 h 805218"/>
                <a:gd name="connsiteX9" fmla="*/ 0 w 764447"/>
                <a:gd name="connsiteY9" fmla="*/ 805218 h 805218"/>
                <a:gd name="connsiteX0" fmla="*/ 659923 w 1033134"/>
                <a:gd name="connsiteY0" fmla="*/ 0 h 1164911"/>
                <a:gd name="connsiteX1" fmla="*/ 837343 w 1033134"/>
                <a:gd name="connsiteY1" fmla="*/ 63690 h 1164911"/>
                <a:gd name="connsiteX2" fmla="*/ 996567 w 1033134"/>
                <a:gd name="connsiteY2" fmla="*/ 236561 h 1164911"/>
                <a:gd name="connsiteX3" fmla="*/ 1032961 w 1033134"/>
                <a:gd name="connsiteY3" fmla="*/ 418531 h 1164911"/>
                <a:gd name="connsiteX4" fmla="*/ 1005666 w 1033134"/>
                <a:gd name="connsiteY4" fmla="*/ 636896 h 1164911"/>
                <a:gd name="connsiteX5" fmla="*/ 910132 w 1033134"/>
                <a:gd name="connsiteY5" fmla="*/ 723331 h 1164911"/>
                <a:gd name="connsiteX6" fmla="*/ 796400 w 1033134"/>
                <a:gd name="connsiteY6" fmla="*/ 732430 h 1164911"/>
                <a:gd name="connsiteX7" fmla="*/ 537093 w 1033134"/>
                <a:gd name="connsiteY7" fmla="*/ 700585 h 1164911"/>
                <a:gd name="connsiteX8" fmla="*/ 355123 w 1033134"/>
                <a:gd name="connsiteY8" fmla="*/ 718782 h 1164911"/>
                <a:gd name="connsiteX9" fmla="*/ 0 w 1033134"/>
                <a:gd name="connsiteY9" fmla="*/ 1164911 h 1164911"/>
                <a:gd name="connsiteX0" fmla="*/ 672924 w 1046135"/>
                <a:gd name="connsiteY0" fmla="*/ 0 h 1195247"/>
                <a:gd name="connsiteX1" fmla="*/ 850344 w 1046135"/>
                <a:gd name="connsiteY1" fmla="*/ 63690 h 1195247"/>
                <a:gd name="connsiteX2" fmla="*/ 1009568 w 1046135"/>
                <a:gd name="connsiteY2" fmla="*/ 236561 h 1195247"/>
                <a:gd name="connsiteX3" fmla="*/ 1045962 w 1046135"/>
                <a:gd name="connsiteY3" fmla="*/ 418531 h 1195247"/>
                <a:gd name="connsiteX4" fmla="*/ 1018667 w 1046135"/>
                <a:gd name="connsiteY4" fmla="*/ 636896 h 1195247"/>
                <a:gd name="connsiteX5" fmla="*/ 923133 w 1046135"/>
                <a:gd name="connsiteY5" fmla="*/ 723331 h 1195247"/>
                <a:gd name="connsiteX6" fmla="*/ 809401 w 1046135"/>
                <a:gd name="connsiteY6" fmla="*/ 732430 h 1195247"/>
                <a:gd name="connsiteX7" fmla="*/ 550094 w 1046135"/>
                <a:gd name="connsiteY7" fmla="*/ 700585 h 1195247"/>
                <a:gd name="connsiteX8" fmla="*/ 368124 w 1046135"/>
                <a:gd name="connsiteY8" fmla="*/ 718782 h 1195247"/>
                <a:gd name="connsiteX9" fmla="*/ 0 w 1046135"/>
                <a:gd name="connsiteY9" fmla="*/ 1195247 h 1195247"/>
                <a:gd name="connsiteX0" fmla="*/ 672924 w 1046135"/>
                <a:gd name="connsiteY0" fmla="*/ 0 h 1195247"/>
                <a:gd name="connsiteX1" fmla="*/ 850344 w 1046135"/>
                <a:gd name="connsiteY1" fmla="*/ 63690 h 1195247"/>
                <a:gd name="connsiteX2" fmla="*/ 1009568 w 1046135"/>
                <a:gd name="connsiteY2" fmla="*/ 236561 h 1195247"/>
                <a:gd name="connsiteX3" fmla="*/ 1045962 w 1046135"/>
                <a:gd name="connsiteY3" fmla="*/ 418531 h 1195247"/>
                <a:gd name="connsiteX4" fmla="*/ 1018667 w 1046135"/>
                <a:gd name="connsiteY4" fmla="*/ 636896 h 1195247"/>
                <a:gd name="connsiteX5" fmla="*/ 923133 w 1046135"/>
                <a:gd name="connsiteY5" fmla="*/ 723331 h 1195247"/>
                <a:gd name="connsiteX6" fmla="*/ 809401 w 1046135"/>
                <a:gd name="connsiteY6" fmla="*/ 732430 h 1195247"/>
                <a:gd name="connsiteX7" fmla="*/ 550094 w 1046135"/>
                <a:gd name="connsiteY7" fmla="*/ 700585 h 1195247"/>
                <a:gd name="connsiteX8" fmla="*/ 368124 w 1046135"/>
                <a:gd name="connsiteY8" fmla="*/ 718782 h 1195247"/>
                <a:gd name="connsiteX9" fmla="*/ 0 w 1046135"/>
                <a:gd name="connsiteY9" fmla="*/ 1195247 h 1195247"/>
                <a:gd name="connsiteX0" fmla="*/ 672924 w 1046135"/>
                <a:gd name="connsiteY0" fmla="*/ 0 h 1160578"/>
                <a:gd name="connsiteX1" fmla="*/ 850344 w 1046135"/>
                <a:gd name="connsiteY1" fmla="*/ 63690 h 1160578"/>
                <a:gd name="connsiteX2" fmla="*/ 1009568 w 1046135"/>
                <a:gd name="connsiteY2" fmla="*/ 236561 h 1160578"/>
                <a:gd name="connsiteX3" fmla="*/ 1045962 w 1046135"/>
                <a:gd name="connsiteY3" fmla="*/ 418531 h 1160578"/>
                <a:gd name="connsiteX4" fmla="*/ 1018667 w 1046135"/>
                <a:gd name="connsiteY4" fmla="*/ 636896 h 1160578"/>
                <a:gd name="connsiteX5" fmla="*/ 923133 w 1046135"/>
                <a:gd name="connsiteY5" fmla="*/ 723331 h 1160578"/>
                <a:gd name="connsiteX6" fmla="*/ 809401 w 1046135"/>
                <a:gd name="connsiteY6" fmla="*/ 732430 h 1160578"/>
                <a:gd name="connsiteX7" fmla="*/ 550094 w 1046135"/>
                <a:gd name="connsiteY7" fmla="*/ 700585 h 1160578"/>
                <a:gd name="connsiteX8" fmla="*/ 368124 w 1046135"/>
                <a:gd name="connsiteY8" fmla="*/ 718782 h 1160578"/>
                <a:gd name="connsiteX9" fmla="*/ 0 w 1046135"/>
                <a:gd name="connsiteY9" fmla="*/ 1160578 h 1160578"/>
                <a:gd name="connsiteX0" fmla="*/ 672924 w 1046135"/>
                <a:gd name="connsiteY0" fmla="*/ 0 h 1160578"/>
                <a:gd name="connsiteX1" fmla="*/ 850344 w 1046135"/>
                <a:gd name="connsiteY1" fmla="*/ 63690 h 1160578"/>
                <a:gd name="connsiteX2" fmla="*/ 1009568 w 1046135"/>
                <a:gd name="connsiteY2" fmla="*/ 236561 h 1160578"/>
                <a:gd name="connsiteX3" fmla="*/ 1045962 w 1046135"/>
                <a:gd name="connsiteY3" fmla="*/ 418531 h 1160578"/>
                <a:gd name="connsiteX4" fmla="*/ 1018667 w 1046135"/>
                <a:gd name="connsiteY4" fmla="*/ 636896 h 1160578"/>
                <a:gd name="connsiteX5" fmla="*/ 923133 w 1046135"/>
                <a:gd name="connsiteY5" fmla="*/ 723331 h 1160578"/>
                <a:gd name="connsiteX6" fmla="*/ 809401 w 1046135"/>
                <a:gd name="connsiteY6" fmla="*/ 732430 h 1160578"/>
                <a:gd name="connsiteX7" fmla="*/ 550094 w 1046135"/>
                <a:gd name="connsiteY7" fmla="*/ 700585 h 1160578"/>
                <a:gd name="connsiteX8" fmla="*/ 290118 w 1046135"/>
                <a:gd name="connsiteY8" fmla="*/ 801122 h 1160578"/>
                <a:gd name="connsiteX9" fmla="*/ 0 w 1046135"/>
                <a:gd name="connsiteY9" fmla="*/ 1160578 h 1160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6135" h="1160578">
                  <a:moveTo>
                    <a:pt x="672924" y="0"/>
                  </a:moveTo>
                  <a:cubicBezTo>
                    <a:pt x="733580" y="12131"/>
                    <a:pt x="794237" y="24263"/>
                    <a:pt x="850344" y="63690"/>
                  </a:cubicBezTo>
                  <a:cubicBezTo>
                    <a:pt x="906451" y="103117"/>
                    <a:pt x="976965" y="177421"/>
                    <a:pt x="1009568" y="236561"/>
                  </a:cubicBezTo>
                  <a:cubicBezTo>
                    <a:pt x="1042171" y="295701"/>
                    <a:pt x="1044446" y="351809"/>
                    <a:pt x="1045962" y="418531"/>
                  </a:cubicBezTo>
                  <a:cubicBezTo>
                    <a:pt x="1047478" y="485253"/>
                    <a:pt x="1039139" y="586096"/>
                    <a:pt x="1018667" y="636896"/>
                  </a:cubicBezTo>
                  <a:cubicBezTo>
                    <a:pt x="998196" y="687696"/>
                    <a:pt x="958011" y="707409"/>
                    <a:pt x="923133" y="723331"/>
                  </a:cubicBezTo>
                  <a:cubicBezTo>
                    <a:pt x="888255" y="739253"/>
                    <a:pt x="871574" y="736221"/>
                    <a:pt x="809401" y="732430"/>
                  </a:cubicBezTo>
                  <a:cubicBezTo>
                    <a:pt x="747228" y="728639"/>
                    <a:pt x="636641" y="689136"/>
                    <a:pt x="550094" y="700585"/>
                  </a:cubicBezTo>
                  <a:cubicBezTo>
                    <a:pt x="463547" y="712034"/>
                    <a:pt x="381800" y="724457"/>
                    <a:pt x="290118" y="801122"/>
                  </a:cubicBezTo>
                  <a:cubicBezTo>
                    <a:pt x="198436" y="877787"/>
                    <a:pt x="254868" y="991736"/>
                    <a:pt x="0" y="1160578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DA2C4030-12BB-49A1-8879-A48F352C9468}"/>
                </a:ext>
              </a:extLst>
            </p:cNvPr>
            <p:cNvSpPr/>
            <p:nvPr/>
          </p:nvSpPr>
          <p:spPr>
            <a:xfrm>
              <a:off x="9503365" y="4774454"/>
              <a:ext cx="1129221" cy="1282490"/>
            </a:xfrm>
            <a:custGeom>
              <a:avLst/>
              <a:gdLst>
                <a:gd name="connsiteX0" fmla="*/ 1080767 w 1080767"/>
                <a:gd name="connsiteY0" fmla="*/ 9361 h 1087534"/>
                <a:gd name="connsiteX1" fmla="*/ 798713 w 1080767"/>
                <a:gd name="connsiteY1" fmla="*/ 4811 h 1087534"/>
                <a:gd name="connsiteX2" fmla="*/ 507561 w 1080767"/>
                <a:gd name="connsiteY2" fmla="*/ 68501 h 1087534"/>
                <a:gd name="connsiteX3" fmla="*/ 334689 w 1080767"/>
                <a:gd name="connsiteY3" fmla="*/ 159486 h 1087534"/>
                <a:gd name="connsiteX4" fmla="*/ 166367 w 1080767"/>
                <a:gd name="connsiteY4" fmla="*/ 359653 h 1087534"/>
                <a:gd name="connsiteX5" fmla="*/ 52636 w 1080767"/>
                <a:gd name="connsiteY5" fmla="*/ 614411 h 1087534"/>
                <a:gd name="connsiteX6" fmla="*/ 2594 w 1080767"/>
                <a:gd name="connsiteY6" fmla="*/ 814578 h 1087534"/>
                <a:gd name="connsiteX7" fmla="*/ 7143 w 1080767"/>
                <a:gd name="connsiteY7" fmla="*/ 955605 h 1087534"/>
                <a:gd name="connsiteX8" fmla="*/ 7143 w 1080767"/>
                <a:gd name="connsiteY8" fmla="*/ 1087534 h 1087534"/>
                <a:gd name="connsiteX0" fmla="*/ 1086625 w 1086625"/>
                <a:gd name="connsiteY0" fmla="*/ 9361 h 1321551"/>
                <a:gd name="connsiteX1" fmla="*/ 804571 w 1086625"/>
                <a:gd name="connsiteY1" fmla="*/ 4811 h 1321551"/>
                <a:gd name="connsiteX2" fmla="*/ 513419 w 1086625"/>
                <a:gd name="connsiteY2" fmla="*/ 68501 h 1321551"/>
                <a:gd name="connsiteX3" fmla="*/ 340547 w 1086625"/>
                <a:gd name="connsiteY3" fmla="*/ 159486 h 1321551"/>
                <a:gd name="connsiteX4" fmla="*/ 172225 w 1086625"/>
                <a:gd name="connsiteY4" fmla="*/ 359653 h 1321551"/>
                <a:gd name="connsiteX5" fmla="*/ 58494 w 1086625"/>
                <a:gd name="connsiteY5" fmla="*/ 614411 h 1321551"/>
                <a:gd name="connsiteX6" fmla="*/ 8452 w 1086625"/>
                <a:gd name="connsiteY6" fmla="*/ 814578 h 1321551"/>
                <a:gd name="connsiteX7" fmla="*/ 13001 w 1086625"/>
                <a:gd name="connsiteY7" fmla="*/ 955605 h 1321551"/>
                <a:gd name="connsiteX8" fmla="*/ 0 w 1086625"/>
                <a:gd name="connsiteY8" fmla="*/ 1321551 h 1321551"/>
                <a:gd name="connsiteX0" fmla="*/ 1095292 w 1095292"/>
                <a:gd name="connsiteY0" fmla="*/ 9361 h 1278215"/>
                <a:gd name="connsiteX1" fmla="*/ 813238 w 1095292"/>
                <a:gd name="connsiteY1" fmla="*/ 4811 h 1278215"/>
                <a:gd name="connsiteX2" fmla="*/ 522086 w 1095292"/>
                <a:gd name="connsiteY2" fmla="*/ 68501 h 1278215"/>
                <a:gd name="connsiteX3" fmla="*/ 349214 w 1095292"/>
                <a:gd name="connsiteY3" fmla="*/ 159486 h 1278215"/>
                <a:gd name="connsiteX4" fmla="*/ 180892 w 1095292"/>
                <a:gd name="connsiteY4" fmla="*/ 359653 h 1278215"/>
                <a:gd name="connsiteX5" fmla="*/ 67161 w 1095292"/>
                <a:gd name="connsiteY5" fmla="*/ 614411 h 1278215"/>
                <a:gd name="connsiteX6" fmla="*/ 17119 w 1095292"/>
                <a:gd name="connsiteY6" fmla="*/ 814578 h 1278215"/>
                <a:gd name="connsiteX7" fmla="*/ 21668 w 1095292"/>
                <a:gd name="connsiteY7" fmla="*/ 955605 h 1278215"/>
                <a:gd name="connsiteX8" fmla="*/ 0 w 1095292"/>
                <a:gd name="connsiteY8" fmla="*/ 1278215 h 1278215"/>
                <a:gd name="connsiteX0" fmla="*/ 1103219 w 1103219"/>
                <a:gd name="connsiteY0" fmla="*/ 9361 h 1278215"/>
                <a:gd name="connsiteX1" fmla="*/ 821165 w 1103219"/>
                <a:gd name="connsiteY1" fmla="*/ 4811 h 1278215"/>
                <a:gd name="connsiteX2" fmla="*/ 530013 w 1103219"/>
                <a:gd name="connsiteY2" fmla="*/ 68501 h 1278215"/>
                <a:gd name="connsiteX3" fmla="*/ 357141 w 1103219"/>
                <a:gd name="connsiteY3" fmla="*/ 159486 h 1278215"/>
                <a:gd name="connsiteX4" fmla="*/ 188819 w 1103219"/>
                <a:gd name="connsiteY4" fmla="*/ 359653 h 1278215"/>
                <a:gd name="connsiteX5" fmla="*/ 75088 w 1103219"/>
                <a:gd name="connsiteY5" fmla="*/ 614411 h 1278215"/>
                <a:gd name="connsiteX6" fmla="*/ 25046 w 1103219"/>
                <a:gd name="connsiteY6" fmla="*/ 814578 h 1278215"/>
                <a:gd name="connsiteX7" fmla="*/ 29595 w 1103219"/>
                <a:gd name="connsiteY7" fmla="*/ 955605 h 1278215"/>
                <a:gd name="connsiteX8" fmla="*/ 7927 w 1103219"/>
                <a:gd name="connsiteY8" fmla="*/ 1278215 h 1278215"/>
                <a:gd name="connsiteX0" fmla="*/ 1146556 w 1146556"/>
                <a:gd name="connsiteY0" fmla="*/ 3687 h 1285542"/>
                <a:gd name="connsiteX1" fmla="*/ 821165 w 1146556"/>
                <a:gd name="connsiteY1" fmla="*/ 12138 h 1285542"/>
                <a:gd name="connsiteX2" fmla="*/ 530013 w 1146556"/>
                <a:gd name="connsiteY2" fmla="*/ 75828 h 1285542"/>
                <a:gd name="connsiteX3" fmla="*/ 357141 w 1146556"/>
                <a:gd name="connsiteY3" fmla="*/ 166813 h 1285542"/>
                <a:gd name="connsiteX4" fmla="*/ 188819 w 1146556"/>
                <a:gd name="connsiteY4" fmla="*/ 366980 h 1285542"/>
                <a:gd name="connsiteX5" fmla="*/ 75088 w 1146556"/>
                <a:gd name="connsiteY5" fmla="*/ 621738 h 1285542"/>
                <a:gd name="connsiteX6" fmla="*/ 25046 w 1146556"/>
                <a:gd name="connsiteY6" fmla="*/ 821905 h 1285542"/>
                <a:gd name="connsiteX7" fmla="*/ 29595 w 1146556"/>
                <a:gd name="connsiteY7" fmla="*/ 962932 h 1285542"/>
                <a:gd name="connsiteX8" fmla="*/ 7927 w 1146556"/>
                <a:gd name="connsiteY8" fmla="*/ 1285542 h 1285542"/>
                <a:gd name="connsiteX0" fmla="*/ 1146556 w 1146556"/>
                <a:gd name="connsiteY0" fmla="*/ 3687 h 1285542"/>
                <a:gd name="connsiteX1" fmla="*/ 821165 w 1146556"/>
                <a:gd name="connsiteY1" fmla="*/ 12138 h 1285542"/>
                <a:gd name="connsiteX2" fmla="*/ 530013 w 1146556"/>
                <a:gd name="connsiteY2" fmla="*/ 75828 h 1285542"/>
                <a:gd name="connsiteX3" fmla="*/ 357141 w 1146556"/>
                <a:gd name="connsiteY3" fmla="*/ 166813 h 1285542"/>
                <a:gd name="connsiteX4" fmla="*/ 188819 w 1146556"/>
                <a:gd name="connsiteY4" fmla="*/ 366980 h 1285542"/>
                <a:gd name="connsiteX5" fmla="*/ 75088 w 1146556"/>
                <a:gd name="connsiteY5" fmla="*/ 621738 h 1285542"/>
                <a:gd name="connsiteX6" fmla="*/ 25046 w 1146556"/>
                <a:gd name="connsiteY6" fmla="*/ 821905 h 1285542"/>
                <a:gd name="connsiteX7" fmla="*/ 29595 w 1146556"/>
                <a:gd name="connsiteY7" fmla="*/ 962932 h 1285542"/>
                <a:gd name="connsiteX8" fmla="*/ 7927 w 1146556"/>
                <a:gd name="connsiteY8" fmla="*/ 1285542 h 1285542"/>
                <a:gd name="connsiteX0" fmla="*/ 1129221 w 1129221"/>
                <a:gd name="connsiteY0" fmla="*/ 4969 h 1282490"/>
                <a:gd name="connsiteX1" fmla="*/ 821165 w 1129221"/>
                <a:gd name="connsiteY1" fmla="*/ 9086 h 1282490"/>
                <a:gd name="connsiteX2" fmla="*/ 530013 w 1129221"/>
                <a:gd name="connsiteY2" fmla="*/ 72776 h 1282490"/>
                <a:gd name="connsiteX3" fmla="*/ 357141 w 1129221"/>
                <a:gd name="connsiteY3" fmla="*/ 163761 h 1282490"/>
                <a:gd name="connsiteX4" fmla="*/ 188819 w 1129221"/>
                <a:gd name="connsiteY4" fmla="*/ 363928 h 1282490"/>
                <a:gd name="connsiteX5" fmla="*/ 75088 w 1129221"/>
                <a:gd name="connsiteY5" fmla="*/ 618686 h 1282490"/>
                <a:gd name="connsiteX6" fmla="*/ 25046 w 1129221"/>
                <a:gd name="connsiteY6" fmla="*/ 818853 h 1282490"/>
                <a:gd name="connsiteX7" fmla="*/ 29595 w 1129221"/>
                <a:gd name="connsiteY7" fmla="*/ 959880 h 1282490"/>
                <a:gd name="connsiteX8" fmla="*/ 7927 w 1129221"/>
                <a:gd name="connsiteY8" fmla="*/ 1282490 h 128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9221" h="1282490">
                  <a:moveTo>
                    <a:pt x="1129221" y="4969"/>
                  </a:moveTo>
                  <a:cubicBezTo>
                    <a:pt x="1035961" y="-2235"/>
                    <a:pt x="921033" y="-2215"/>
                    <a:pt x="821165" y="9086"/>
                  </a:cubicBezTo>
                  <a:cubicBezTo>
                    <a:pt x="721297" y="20387"/>
                    <a:pt x="607350" y="46997"/>
                    <a:pt x="530013" y="72776"/>
                  </a:cubicBezTo>
                  <a:cubicBezTo>
                    <a:pt x="452676" y="98555"/>
                    <a:pt x="414007" y="115236"/>
                    <a:pt x="357141" y="163761"/>
                  </a:cubicBezTo>
                  <a:cubicBezTo>
                    <a:pt x="300275" y="212286"/>
                    <a:pt x="235828" y="288107"/>
                    <a:pt x="188819" y="363928"/>
                  </a:cubicBezTo>
                  <a:cubicBezTo>
                    <a:pt x="141810" y="439749"/>
                    <a:pt x="102383" y="542865"/>
                    <a:pt x="75088" y="618686"/>
                  </a:cubicBezTo>
                  <a:cubicBezTo>
                    <a:pt x="47793" y="694507"/>
                    <a:pt x="32628" y="761987"/>
                    <a:pt x="25046" y="818853"/>
                  </a:cubicBezTo>
                  <a:cubicBezTo>
                    <a:pt x="17464" y="875719"/>
                    <a:pt x="32448" y="882607"/>
                    <a:pt x="29595" y="959880"/>
                  </a:cubicBezTo>
                  <a:cubicBezTo>
                    <a:pt x="26742" y="1037153"/>
                    <a:pt x="-17696" y="1126597"/>
                    <a:pt x="7927" y="1282490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7D0D4A02-F404-4155-98D8-78C9B33C3F1D}"/>
                </a:ext>
              </a:extLst>
            </p:cNvPr>
            <p:cNvSpPr/>
            <p:nvPr/>
          </p:nvSpPr>
          <p:spPr>
            <a:xfrm>
              <a:off x="9419732" y="4929001"/>
              <a:ext cx="2085335" cy="1253402"/>
            </a:xfrm>
            <a:custGeom>
              <a:avLst/>
              <a:gdLst>
                <a:gd name="connsiteX0" fmla="*/ 67737 w 2058119"/>
                <a:gd name="connsiteY0" fmla="*/ 923614 h 932712"/>
                <a:gd name="connsiteX1" fmla="*/ 4047 w 2058119"/>
                <a:gd name="connsiteY1" fmla="*/ 778038 h 932712"/>
                <a:gd name="connsiteX2" fmla="*/ 17695 w 2058119"/>
                <a:gd name="connsiteY2" fmla="*/ 486886 h 932712"/>
                <a:gd name="connsiteX3" fmla="*/ 108680 w 2058119"/>
                <a:gd name="connsiteY3" fmla="*/ 241226 h 932712"/>
                <a:gd name="connsiteX4" fmla="*/ 295199 w 2058119"/>
                <a:gd name="connsiteY4" fmla="*/ 91100 h 932712"/>
                <a:gd name="connsiteX5" fmla="*/ 490817 w 2058119"/>
                <a:gd name="connsiteY5" fmla="*/ 27411 h 932712"/>
                <a:gd name="connsiteX6" fmla="*/ 850208 w 2058119"/>
                <a:gd name="connsiteY6" fmla="*/ 115 h 932712"/>
                <a:gd name="connsiteX7" fmla="*/ 1164107 w 2058119"/>
                <a:gd name="connsiteY7" fmla="*/ 36509 h 932712"/>
                <a:gd name="connsiteX8" fmla="*/ 1541695 w 2058119"/>
                <a:gd name="connsiteY8" fmla="*/ 104748 h 932712"/>
                <a:gd name="connsiteX9" fmla="*/ 1837396 w 2058119"/>
                <a:gd name="connsiteY9" fmla="*/ 236677 h 932712"/>
                <a:gd name="connsiteX10" fmla="*/ 2014817 w 2058119"/>
                <a:gd name="connsiteY10" fmla="*/ 391351 h 932712"/>
                <a:gd name="connsiteX11" fmla="*/ 2055761 w 2058119"/>
                <a:gd name="connsiteY11" fmla="*/ 523280 h 932712"/>
                <a:gd name="connsiteX12" fmla="*/ 2037564 w 2058119"/>
                <a:gd name="connsiteY12" fmla="*/ 677954 h 932712"/>
                <a:gd name="connsiteX13" fmla="*/ 1910184 w 2058119"/>
                <a:gd name="connsiteY13" fmla="*/ 932712 h 932712"/>
                <a:gd name="connsiteX0" fmla="*/ 67737 w 2073701"/>
                <a:gd name="connsiteY0" fmla="*/ 923614 h 1253402"/>
                <a:gd name="connsiteX1" fmla="*/ 4047 w 2073701"/>
                <a:gd name="connsiteY1" fmla="*/ 778038 h 1253402"/>
                <a:gd name="connsiteX2" fmla="*/ 17695 w 2073701"/>
                <a:gd name="connsiteY2" fmla="*/ 486886 h 1253402"/>
                <a:gd name="connsiteX3" fmla="*/ 108680 w 2073701"/>
                <a:gd name="connsiteY3" fmla="*/ 241226 h 1253402"/>
                <a:gd name="connsiteX4" fmla="*/ 295199 w 2073701"/>
                <a:gd name="connsiteY4" fmla="*/ 91100 h 1253402"/>
                <a:gd name="connsiteX5" fmla="*/ 490817 w 2073701"/>
                <a:gd name="connsiteY5" fmla="*/ 27411 h 1253402"/>
                <a:gd name="connsiteX6" fmla="*/ 850208 w 2073701"/>
                <a:gd name="connsiteY6" fmla="*/ 115 h 1253402"/>
                <a:gd name="connsiteX7" fmla="*/ 1164107 w 2073701"/>
                <a:gd name="connsiteY7" fmla="*/ 36509 h 1253402"/>
                <a:gd name="connsiteX8" fmla="*/ 1541695 w 2073701"/>
                <a:gd name="connsiteY8" fmla="*/ 104748 h 1253402"/>
                <a:gd name="connsiteX9" fmla="*/ 1837396 w 2073701"/>
                <a:gd name="connsiteY9" fmla="*/ 236677 h 1253402"/>
                <a:gd name="connsiteX10" fmla="*/ 2014817 w 2073701"/>
                <a:gd name="connsiteY10" fmla="*/ 391351 h 1253402"/>
                <a:gd name="connsiteX11" fmla="*/ 2055761 w 2073701"/>
                <a:gd name="connsiteY11" fmla="*/ 523280 h 1253402"/>
                <a:gd name="connsiteX12" fmla="*/ 2037564 w 2073701"/>
                <a:gd name="connsiteY12" fmla="*/ 677954 h 1253402"/>
                <a:gd name="connsiteX13" fmla="*/ 1658833 w 2073701"/>
                <a:gd name="connsiteY13" fmla="*/ 1253402 h 1253402"/>
                <a:gd name="connsiteX0" fmla="*/ 67737 w 2073701"/>
                <a:gd name="connsiteY0" fmla="*/ 923614 h 1253402"/>
                <a:gd name="connsiteX1" fmla="*/ 4047 w 2073701"/>
                <a:gd name="connsiteY1" fmla="*/ 778038 h 1253402"/>
                <a:gd name="connsiteX2" fmla="*/ 17695 w 2073701"/>
                <a:gd name="connsiteY2" fmla="*/ 486886 h 1253402"/>
                <a:gd name="connsiteX3" fmla="*/ 108680 w 2073701"/>
                <a:gd name="connsiteY3" fmla="*/ 241226 h 1253402"/>
                <a:gd name="connsiteX4" fmla="*/ 295199 w 2073701"/>
                <a:gd name="connsiteY4" fmla="*/ 91100 h 1253402"/>
                <a:gd name="connsiteX5" fmla="*/ 490817 w 2073701"/>
                <a:gd name="connsiteY5" fmla="*/ 27411 h 1253402"/>
                <a:gd name="connsiteX6" fmla="*/ 850208 w 2073701"/>
                <a:gd name="connsiteY6" fmla="*/ 115 h 1253402"/>
                <a:gd name="connsiteX7" fmla="*/ 1164107 w 2073701"/>
                <a:gd name="connsiteY7" fmla="*/ 36509 h 1253402"/>
                <a:gd name="connsiteX8" fmla="*/ 1541695 w 2073701"/>
                <a:gd name="connsiteY8" fmla="*/ 104748 h 1253402"/>
                <a:gd name="connsiteX9" fmla="*/ 1837396 w 2073701"/>
                <a:gd name="connsiteY9" fmla="*/ 236677 h 1253402"/>
                <a:gd name="connsiteX10" fmla="*/ 2014817 w 2073701"/>
                <a:gd name="connsiteY10" fmla="*/ 391351 h 1253402"/>
                <a:gd name="connsiteX11" fmla="*/ 2055761 w 2073701"/>
                <a:gd name="connsiteY11" fmla="*/ 523280 h 1253402"/>
                <a:gd name="connsiteX12" fmla="*/ 2037564 w 2073701"/>
                <a:gd name="connsiteY12" fmla="*/ 677954 h 1253402"/>
                <a:gd name="connsiteX13" fmla="*/ 1658833 w 2073701"/>
                <a:gd name="connsiteY13" fmla="*/ 1253402 h 1253402"/>
                <a:gd name="connsiteX0" fmla="*/ 67737 w 2073701"/>
                <a:gd name="connsiteY0" fmla="*/ 923614 h 1253402"/>
                <a:gd name="connsiteX1" fmla="*/ 4047 w 2073701"/>
                <a:gd name="connsiteY1" fmla="*/ 778038 h 1253402"/>
                <a:gd name="connsiteX2" fmla="*/ 17695 w 2073701"/>
                <a:gd name="connsiteY2" fmla="*/ 486886 h 1253402"/>
                <a:gd name="connsiteX3" fmla="*/ 108680 w 2073701"/>
                <a:gd name="connsiteY3" fmla="*/ 241226 h 1253402"/>
                <a:gd name="connsiteX4" fmla="*/ 295199 w 2073701"/>
                <a:gd name="connsiteY4" fmla="*/ 91100 h 1253402"/>
                <a:gd name="connsiteX5" fmla="*/ 490817 w 2073701"/>
                <a:gd name="connsiteY5" fmla="*/ 27411 h 1253402"/>
                <a:gd name="connsiteX6" fmla="*/ 850208 w 2073701"/>
                <a:gd name="connsiteY6" fmla="*/ 115 h 1253402"/>
                <a:gd name="connsiteX7" fmla="*/ 1164107 w 2073701"/>
                <a:gd name="connsiteY7" fmla="*/ 36509 h 1253402"/>
                <a:gd name="connsiteX8" fmla="*/ 1541695 w 2073701"/>
                <a:gd name="connsiteY8" fmla="*/ 104748 h 1253402"/>
                <a:gd name="connsiteX9" fmla="*/ 1837396 w 2073701"/>
                <a:gd name="connsiteY9" fmla="*/ 236677 h 1253402"/>
                <a:gd name="connsiteX10" fmla="*/ 2014817 w 2073701"/>
                <a:gd name="connsiteY10" fmla="*/ 391351 h 1253402"/>
                <a:gd name="connsiteX11" fmla="*/ 2055761 w 2073701"/>
                <a:gd name="connsiteY11" fmla="*/ 523280 h 1253402"/>
                <a:gd name="connsiteX12" fmla="*/ 2037564 w 2073701"/>
                <a:gd name="connsiteY12" fmla="*/ 859967 h 1253402"/>
                <a:gd name="connsiteX13" fmla="*/ 1658833 w 2073701"/>
                <a:gd name="connsiteY13" fmla="*/ 1253402 h 1253402"/>
                <a:gd name="connsiteX0" fmla="*/ 67737 w 2085335"/>
                <a:gd name="connsiteY0" fmla="*/ 923614 h 1253402"/>
                <a:gd name="connsiteX1" fmla="*/ 4047 w 2085335"/>
                <a:gd name="connsiteY1" fmla="*/ 778038 h 1253402"/>
                <a:gd name="connsiteX2" fmla="*/ 17695 w 2085335"/>
                <a:gd name="connsiteY2" fmla="*/ 486886 h 1253402"/>
                <a:gd name="connsiteX3" fmla="*/ 108680 w 2085335"/>
                <a:gd name="connsiteY3" fmla="*/ 241226 h 1253402"/>
                <a:gd name="connsiteX4" fmla="*/ 295199 w 2085335"/>
                <a:gd name="connsiteY4" fmla="*/ 91100 h 1253402"/>
                <a:gd name="connsiteX5" fmla="*/ 490817 w 2085335"/>
                <a:gd name="connsiteY5" fmla="*/ 27411 h 1253402"/>
                <a:gd name="connsiteX6" fmla="*/ 850208 w 2085335"/>
                <a:gd name="connsiteY6" fmla="*/ 115 h 1253402"/>
                <a:gd name="connsiteX7" fmla="*/ 1164107 w 2085335"/>
                <a:gd name="connsiteY7" fmla="*/ 36509 h 1253402"/>
                <a:gd name="connsiteX8" fmla="*/ 1541695 w 2085335"/>
                <a:gd name="connsiteY8" fmla="*/ 104748 h 1253402"/>
                <a:gd name="connsiteX9" fmla="*/ 1837396 w 2085335"/>
                <a:gd name="connsiteY9" fmla="*/ 236677 h 1253402"/>
                <a:gd name="connsiteX10" fmla="*/ 2014817 w 2085335"/>
                <a:gd name="connsiteY10" fmla="*/ 391351 h 1253402"/>
                <a:gd name="connsiteX11" fmla="*/ 2077429 w 2085335"/>
                <a:gd name="connsiteY11" fmla="*/ 588285 h 1253402"/>
                <a:gd name="connsiteX12" fmla="*/ 2037564 w 2085335"/>
                <a:gd name="connsiteY12" fmla="*/ 859967 h 1253402"/>
                <a:gd name="connsiteX13" fmla="*/ 1658833 w 2085335"/>
                <a:gd name="connsiteY13" fmla="*/ 1253402 h 125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85335" h="1253402">
                  <a:moveTo>
                    <a:pt x="67737" y="923614"/>
                  </a:moveTo>
                  <a:cubicBezTo>
                    <a:pt x="40062" y="887220"/>
                    <a:pt x="12387" y="850826"/>
                    <a:pt x="4047" y="778038"/>
                  </a:cubicBezTo>
                  <a:cubicBezTo>
                    <a:pt x="-4293" y="705250"/>
                    <a:pt x="256" y="576355"/>
                    <a:pt x="17695" y="486886"/>
                  </a:cubicBezTo>
                  <a:cubicBezTo>
                    <a:pt x="35134" y="397417"/>
                    <a:pt x="62429" y="307190"/>
                    <a:pt x="108680" y="241226"/>
                  </a:cubicBezTo>
                  <a:cubicBezTo>
                    <a:pt x="154931" y="175262"/>
                    <a:pt x="231510" y="126736"/>
                    <a:pt x="295199" y="91100"/>
                  </a:cubicBezTo>
                  <a:cubicBezTo>
                    <a:pt x="358888" y="55464"/>
                    <a:pt x="398316" y="42575"/>
                    <a:pt x="490817" y="27411"/>
                  </a:cubicBezTo>
                  <a:cubicBezTo>
                    <a:pt x="583319" y="12247"/>
                    <a:pt x="737993" y="-1401"/>
                    <a:pt x="850208" y="115"/>
                  </a:cubicBezTo>
                  <a:cubicBezTo>
                    <a:pt x="962423" y="1631"/>
                    <a:pt x="1048859" y="19070"/>
                    <a:pt x="1164107" y="36509"/>
                  </a:cubicBezTo>
                  <a:cubicBezTo>
                    <a:pt x="1279355" y="53948"/>
                    <a:pt x="1429480" y="71387"/>
                    <a:pt x="1541695" y="104748"/>
                  </a:cubicBezTo>
                  <a:cubicBezTo>
                    <a:pt x="1653910" y="138109"/>
                    <a:pt x="1758542" y="188910"/>
                    <a:pt x="1837396" y="236677"/>
                  </a:cubicBezTo>
                  <a:cubicBezTo>
                    <a:pt x="1916250" y="284444"/>
                    <a:pt x="1974812" y="332750"/>
                    <a:pt x="2014817" y="391351"/>
                  </a:cubicBezTo>
                  <a:cubicBezTo>
                    <a:pt x="2054823" y="449952"/>
                    <a:pt x="2073638" y="510182"/>
                    <a:pt x="2077429" y="588285"/>
                  </a:cubicBezTo>
                  <a:cubicBezTo>
                    <a:pt x="2081220" y="666388"/>
                    <a:pt x="2107330" y="749114"/>
                    <a:pt x="2037564" y="859967"/>
                  </a:cubicBezTo>
                  <a:cubicBezTo>
                    <a:pt x="1967798" y="970820"/>
                    <a:pt x="1974744" y="1012798"/>
                    <a:pt x="1658833" y="1253402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8C9D310C-62DA-45CC-822A-F0351B25AB49}"/>
                </a:ext>
              </a:extLst>
            </p:cNvPr>
            <p:cNvSpPr/>
            <p:nvPr/>
          </p:nvSpPr>
          <p:spPr>
            <a:xfrm>
              <a:off x="9751219" y="6030036"/>
              <a:ext cx="1728823" cy="770589"/>
            </a:xfrm>
            <a:custGeom>
              <a:avLst/>
              <a:gdLst>
                <a:gd name="connsiteX0" fmla="*/ 106 w 1728823"/>
                <a:gd name="connsiteY0" fmla="*/ 68239 h 770589"/>
                <a:gd name="connsiteX1" fmla="*/ 18303 w 1728823"/>
                <a:gd name="connsiteY1" fmla="*/ 222913 h 770589"/>
                <a:gd name="connsiteX2" fmla="*/ 113838 w 1728823"/>
                <a:gd name="connsiteY2" fmla="*/ 427630 h 770589"/>
                <a:gd name="connsiteX3" fmla="*/ 304906 w 1728823"/>
                <a:gd name="connsiteY3" fmla="*/ 623248 h 770589"/>
                <a:gd name="connsiteX4" fmla="*/ 523271 w 1728823"/>
                <a:gd name="connsiteY4" fmla="*/ 718782 h 770589"/>
                <a:gd name="connsiteX5" fmla="*/ 796226 w 1728823"/>
                <a:gd name="connsiteY5" fmla="*/ 768824 h 770589"/>
                <a:gd name="connsiteX6" fmla="*/ 1091927 w 1728823"/>
                <a:gd name="connsiteY6" fmla="*/ 750627 h 770589"/>
                <a:gd name="connsiteX7" fmla="*/ 1342136 w 1728823"/>
                <a:gd name="connsiteY7" fmla="*/ 668740 h 770589"/>
                <a:gd name="connsiteX8" fmla="*/ 1510459 w 1728823"/>
                <a:gd name="connsiteY8" fmla="*/ 536812 h 770589"/>
                <a:gd name="connsiteX9" fmla="*/ 1628739 w 1728823"/>
                <a:gd name="connsiteY9" fmla="*/ 359391 h 770589"/>
                <a:gd name="connsiteX10" fmla="*/ 1687880 w 1728823"/>
                <a:gd name="connsiteY10" fmla="*/ 172871 h 770589"/>
                <a:gd name="connsiteX11" fmla="*/ 1728823 w 1728823"/>
                <a:gd name="connsiteY11" fmla="*/ 0 h 77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8823" h="770589">
                  <a:moveTo>
                    <a:pt x="106" y="68239"/>
                  </a:moveTo>
                  <a:cubicBezTo>
                    <a:pt x="-273" y="115627"/>
                    <a:pt x="-652" y="163015"/>
                    <a:pt x="18303" y="222913"/>
                  </a:cubicBezTo>
                  <a:cubicBezTo>
                    <a:pt x="37258" y="282811"/>
                    <a:pt x="66071" y="360908"/>
                    <a:pt x="113838" y="427630"/>
                  </a:cubicBezTo>
                  <a:cubicBezTo>
                    <a:pt x="161605" y="494352"/>
                    <a:pt x="236667" y="574723"/>
                    <a:pt x="304906" y="623248"/>
                  </a:cubicBezTo>
                  <a:cubicBezTo>
                    <a:pt x="373145" y="671773"/>
                    <a:pt x="441384" y="694519"/>
                    <a:pt x="523271" y="718782"/>
                  </a:cubicBezTo>
                  <a:cubicBezTo>
                    <a:pt x="605158" y="743045"/>
                    <a:pt x="701450" y="763517"/>
                    <a:pt x="796226" y="768824"/>
                  </a:cubicBezTo>
                  <a:cubicBezTo>
                    <a:pt x="891002" y="774131"/>
                    <a:pt x="1000942" y="767308"/>
                    <a:pt x="1091927" y="750627"/>
                  </a:cubicBezTo>
                  <a:cubicBezTo>
                    <a:pt x="1182912" y="733946"/>
                    <a:pt x="1272381" y="704376"/>
                    <a:pt x="1342136" y="668740"/>
                  </a:cubicBezTo>
                  <a:cubicBezTo>
                    <a:pt x="1411891" y="633104"/>
                    <a:pt x="1462692" y="588370"/>
                    <a:pt x="1510459" y="536812"/>
                  </a:cubicBezTo>
                  <a:cubicBezTo>
                    <a:pt x="1558226" y="485254"/>
                    <a:pt x="1599169" y="420048"/>
                    <a:pt x="1628739" y="359391"/>
                  </a:cubicBezTo>
                  <a:cubicBezTo>
                    <a:pt x="1658309" y="298734"/>
                    <a:pt x="1671199" y="232770"/>
                    <a:pt x="1687880" y="172871"/>
                  </a:cubicBezTo>
                  <a:cubicBezTo>
                    <a:pt x="1704561" y="112973"/>
                    <a:pt x="1716692" y="56486"/>
                    <a:pt x="1728823" y="0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436E8783-7469-4937-9119-62E6834ABCBA}"/>
                </a:ext>
              </a:extLst>
            </p:cNvPr>
            <p:cNvSpPr/>
            <p:nvPr/>
          </p:nvSpPr>
          <p:spPr>
            <a:xfrm>
              <a:off x="9469156" y="6161964"/>
              <a:ext cx="746193" cy="779439"/>
            </a:xfrm>
            <a:custGeom>
              <a:avLst/>
              <a:gdLst>
                <a:gd name="connsiteX0" fmla="*/ 63805 w 746193"/>
                <a:gd name="connsiteY0" fmla="*/ 9099 h 779439"/>
                <a:gd name="connsiteX1" fmla="*/ 22862 w 746193"/>
                <a:gd name="connsiteY1" fmla="*/ 204717 h 779439"/>
                <a:gd name="connsiteX2" fmla="*/ 116 w 746193"/>
                <a:gd name="connsiteY2" fmla="*/ 409433 h 779439"/>
                <a:gd name="connsiteX3" fmla="*/ 31960 w 746193"/>
                <a:gd name="connsiteY3" fmla="*/ 573206 h 779439"/>
                <a:gd name="connsiteX4" fmla="*/ 82002 w 746193"/>
                <a:gd name="connsiteY4" fmla="*/ 691487 h 779439"/>
                <a:gd name="connsiteX5" fmla="*/ 154790 w 746193"/>
                <a:gd name="connsiteY5" fmla="*/ 750627 h 779439"/>
                <a:gd name="connsiteX6" fmla="*/ 263972 w 746193"/>
                <a:gd name="connsiteY6" fmla="*/ 777923 h 779439"/>
                <a:gd name="connsiteX7" fmla="*/ 436844 w 746193"/>
                <a:gd name="connsiteY7" fmla="*/ 764275 h 779439"/>
                <a:gd name="connsiteX8" fmla="*/ 586969 w 746193"/>
                <a:gd name="connsiteY8" fmla="*/ 668740 h 779439"/>
                <a:gd name="connsiteX9" fmla="*/ 664307 w 746193"/>
                <a:gd name="connsiteY9" fmla="*/ 491320 h 779439"/>
                <a:gd name="connsiteX10" fmla="*/ 732545 w 746193"/>
                <a:gd name="connsiteY10" fmla="*/ 241111 h 779439"/>
                <a:gd name="connsiteX11" fmla="*/ 746193 w 746193"/>
                <a:gd name="connsiteY11" fmla="*/ 0 h 779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6193" h="779439">
                  <a:moveTo>
                    <a:pt x="63805" y="9099"/>
                  </a:moveTo>
                  <a:cubicBezTo>
                    <a:pt x="48641" y="73547"/>
                    <a:pt x="33477" y="137995"/>
                    <a:pt x="22862" y="204717"/>
                  </a:cubicBezTo>
                  <a:cubicBezTo>
                    <a:pt x="12247" y="271439"/>
                    <a:pt x="-1400" y="348018"/>
                    <a:pt x="116" y="409433"/>
                  </a:cubicBezTo>
                  <a:cubicBezTo>
                    <a:pt x="1632" y="470848"/>
                    <a:pt x="18312" y="526197"/>
                    <a:pt x="31960" y="573206"/>
                  </a:cubicBezTo>
                  <a:cubicBezTo>
                    <a:pt x="45608" y="620215"/>
                    <a:pt x="61530" y="661917"/>
                    <a:pt x="82002" y="691487"/>
                  </a:cubicBezTo>
                  <a:cubicBezTo>
                    <a:pt x="102474" y="721057"/>
                    <a:pt x="124462" y="736221"/>
                    <a:pt x="154790" y="750627"/>
                  </a:cubicBezTo>
                  <a:cubicBezTo>
                    <a:pt x="185118" y="765033"/>
                    <a:pt x="216963" y="775648"/>
                    <a:pt x="263972" y="777923"/>
                  </a:cubicBezTo>
                  <a:cubicBezTo>
                    <a:pt x="310981" y="780198"/>
                    <a:pt x="383011" y="782472"/>
                    <a:pt x="436844" y="764275"/>
                  </a:cubicBezTo>
                  <a:cubicBezTo>
                    <a:pt x="490677" y="746078"/>
                    <a:pt x="549059" y="714232"/>
                    <a:pt x="586969" y="668740"/>
                  </a:cubicBezTo>
                  <a:cubicBezTo>
                    <a:pt x="624879" y="623248"/>
                    <a:pt x="640044" y="562592"/>
                    <a:pt x="664307" y="491320"/>
                  </a:cubicBezTo>
                  <a:cubicBezTo>
                    <a:pt x="688570" y="420049"/>
                    <a:pt x="718897" y="322998"/>
                    <a:pt x="732545" y="241111"/>
                  </a:cubicBezTo>
                  <a:cubicBezTo>
                    <a:pt x="746193" y="159224"/>
                    <a:pt x="746193" y="79612"/>
                    <a:pt x="746193" y="0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BFB582D9-AF5C-46D9-A2CA-560ACBAD83E2}"/>
                </a:ext>
              </a:extLst>
            </p:cNvPr>
            <p:cNvSpPr/>
            <p:nvPr/>
          </p:nvSpPr>
          <p:spPr>
            <a:xfrm>
              <a:off x="9487359" y="5846039"/>
              <a:ext cx="2084586" cy="1258577"/>
            </a:xfrm>
            <a:custGeom>
              <a:avLst/>
              <a:gdLst>
                <a:gd name="connsiteX0" fmla="*/ 1437564 w 1629552"/>
                <a:gd name="connsiteY0" fmla="*/ 0 h 965829"/>
                <a:gd name="connsiteX1" fmla="*/ 1546746 w 1629552"/>
                <a:gd name="connsiteY1" fmla="*/ 77338 h 965829"/>
                <a:gd name="connsiteX2" fmla="*/ 1619534 w 1629552"/>
                <a:gd name="connsiteY2" fmla="*/ 245660 h 965829"/>
                <a:gd name="connsiteX3" fmla="*/ 1624084 w 1629552"/>
                <a:gd name="connsiteY3" fmla="*/ 441278 h 965829"/>
                <a:gd name="connsiteX4" fmla="*/ 1574042 w 1629552"/>
                <a:gd name="connsiteY4" fmla="*/ 659642 h 965829"/>
                <a:gd name="connsiteX5" fmla="*/ 1492155 w 1629552"/>
                <a:gd name="connsiteY5" fmla="*/ 787021 h 965829"/>
                <a:gd name="connsiteX6" fmla="*/ 1364776 w 1629552"/>
                <a:gd name="connsiteY6" fmla="*/ 882556 h 965829"/>
                <a:gd name="connsiteX7" fmla="*/ 1173707 w 1629552"/>
                <a:gd name="connsiteY7" fmla="*/ 950794 h 965829"/>
                <a:gd name="connsiteX8" fmla="*/ 973540 w 1629552"/>
                <a:gd name="connsiteY8" fmla="*/ 964442 h 965829"/>
                <a:gd name="connsiteX9" fmla="*/ 791570 w 1629552"/>
                <a:gd name="connsiteY9" fmla="*/ 928048 h 965829"/>
                <a:gd name="connsiteX10" fmla="*/ 564107 w 1629552"/>
                <a:gd name="connsiteY10" fmla="*/ 832514 h 965829"/>
                <a:gd name="connsiteX11" fmla="*/ 432179 w 1629552"/>
                <a:gd name="connsiteY11" fmla="*/ 714233 h 965829"/>
                <a:gd name="connsiteX12" fmla="*/ 309349 w 1629552"/>
                <a:gd name="connsiteY12" fmla="*/ 555009 h 965829"/>
                <a:gd name="connsiteX13" fmla="*/ 213815 w 1629552"/>
                <a:gd name="connsiteY13" fmla="*/ 313899 h 965829"/>
                <a:gd name="connsiteX14" fmla="*/ 118281 w 1629552"/>
                <a:gd name="connsiteY14" fmla="*/ 168323 h 965829"/>
                <a:gd name="connsiteX15" fmla="*/ 0 w 1629552"/>
                <a:gd name="connsiteY15" fmla="*/ 40944 h 965829"/>
                <a:gd name="connsiteX0" fmla="*/ 1727919 w 1919907"/>
                <a:gd name="connsiteY0" fmla="*/ 167072 h 1132901"/>
                <a:gd name="connsiteX1" fmla="*/ 1837101 w 1919907"/>
                <a:gd name="connsiteY1" fmla="*/ 244410 h 1132901"/>
                <a:gd name="connsiteX2" fmla="*/ 1909889 w 1919907"/>
                <a:gd name="connsiteY2" fmla="*/ 412732 h 1132901"/>
                <a:gd name="connsiteX3" fmla="*/ 1914439 w 1919907"/>
                <a:gd name="connsiteY3" fmla="*/ 608350 h 1132901"/>
                <a:gd name="connsiteX4" fmla="*/ 1864397 w 1919907"/>
                <a:gd name="connsiteY4" fmla="*/ 826714 h 1132901"/>
                <a:gd name="connsiteX5" fmla="*/ 1782510 w 1919907"/>
                <a:gd name="connsiteY5" fmla="*/ 954093 h 1132901"/>
                <a:gd name="connsiteX6" fmla="*/ 1655131 w 1919907"/>
                <a:gd name="connsiteY6" fmla="*/ 1049628 h 1132901"/>
                <a:gd name="connsiteX7" fmla="*/ 1464062 w 1919907"/>
                <a:gd name="connsiteY7" fmla="*/ 1117866 h 1132901"/>
                <a:gd name="connsiteX8" fmla="*/ 1263895 w 1919907"/>
                <a:gd name="connsiteY8" fmla="*/ 1131514 h 1132901"/>
                <a:gd name="connsiteX9" fmla="*/ 1081925 w 1919907"/>
                <a:gd name="connsiteY9" fmla="*/ 1095120 h 1132901"/>
                <a:gd name="connsiteX10" fmla="*/ 854462 w 1919907"/>
                <a:gd name="connsiteY10" fmla="*/ 999586 h 1132901"/>
                <a:gd name="connsiteX11" fmla="*/ 722534 w 1919907"/>
                <a:gd name="connsiteY11" fmla="*/ 881305 h 1132901"/>
                <a:gd name="connsiteX12" fmla="*/ 599704 w 1919907"/>
                <a:gd name="connsiteY12" fmla="*/ 722081 h 1132901"/>
                <a:gd name="connsiteX13" fmla="*/ 504170 w 1919907"/>
                <a:gd name="connsiteY13" fmla="*/ 480971 h 1132901"/>
                <a:gd name="connsiteX14" fmla="*/ 408636 w 1919907"/>
                <a:gd name="connsiteY14" fmla="*/ 335395 h 1132901"/>
                <a:gd name="connsiteX15" fmla="*/ 0 w 1919907"/>
                <a:gd name="connsiteY15" fmla="*/ 0 h 1132901"/>
                <a:gd name="connsiteX0" fmla="*/ 1892598 w 2084586"/>
                <a:gd name="connsiteY0" fmla="*/ 292748 h 1258577"/>
                <a:gd name="connsiteX1" fmla="*/ 2001780 w 2084586"/>
                <a:gd name="connsiteY1" fmla="*/ 370086 h 1258577"/>
                <a:gd name="connsiteX2" fmla="*/ 2074568 w 2084586"/>
                <a:gd name="connsiteY2" fmla="*/ 538408 h 1258577"/>
                <a:gd name="connsiteX3" fmla="*/ 2079118 w 2084586"/>
                <a:gd name="connsiteY3" fmla="*/ 734026 h 1258577"/>
                <a:gd name="connsiteX4" fmla="*/ 2029076 w 2084586"/>
                <a:gd name="connsiteY4" fmla="*/ 952390 h 1258577"/>
                <a:gd name="connsiteX5" fmla="*/ 1947189 w 2084586"/>
                <a:gd name="connsiteY5" fmla="*/ 1079769 h 1258577"/>
                <a:gd name="connsiteX6" fmla="*/ 1819810 w 2084586"/>
                <a:gd name="connsiteY6" fmla="*/ 1175304 h 1258577"/>
                <a:gd name="connsiteX7" fmla="*/ 1628741 w 2084586"/>
                <a:gd name="connsiteY7" fmla="*/ 1243542 h 1258577"/>
                <a:gd name="connsiteX8" fmla="*/ 1428574 w 2084586"/>
                <a:gd name="connsiteY8" fmla="*/ 1257190 h 1258577"/>
                <a:gd name="connsiteX9" fmla="*/ 1246604 w 2084586"/>
                <a:gd name="connsiteY9" fmla="*/ 1220796 h 1258577"/>
                <a:gd name="connsiteX10" fmla="*/ 1019141 w 2084586"/>
                <a:gd name="connsiteY10" fmla="*/ 1125262 h 1258577"/>
                <a:gd name="connsiteX11" fmla="*/ 887213 w 2084586"/>
                <a:gd name="connsiteY11" fmla="*/ 1006981 h 1258577"/>
                <a:gd name="connsiteX12" fmla="*/ 764383 w 2084586"/>
                <a:gd name="connsiteY12" fmla="*/ 847757 h 1258577"/>
                <a:gd name="connsiteX13" fmla="*/ 668849 w 2084586"/>
                <a:gd name="connsiteY13" fmla="*/ 606647 h 1258577"/>
                <a:gd name="connsiteX14" fmla="*/ 573315 w 2084586"/>
                <a:gd name="connsiteY14" fmla="*/ 461071 h 1258577"/>
                <a:gd name="connsiteX15" fmla="*/ 0 w 2084586"/>
                <a:gd name="connsiteY15" fmla="*/ 0 h 1258577"/>
                <a:gd name="connsiteX0" fmla="*/ 1892598 w 2084586"/>
                <a:gd name="connsiteY0" fmla="*/ 292748 h 1258577"/>
                <a:gd name="connsiteX1" fmla="*/ 2001780 w 2084586"/>
                <a:gd name="connsiteY1" fmla="*/ 370086 h 1258577"/>
                <a:gd name="connsiteX2" fmla="*/ 2074568 w 2084586"/>
                <a:gd name="connsiteY2" fmla="*/ 538408 h 1258577"/>
                <a:gd name="connsiteX3" fmla="*/ 2079118 w 2084586"/>
                <a:gd name="connsiteY3" fmla="*/ 734026 h 1258577"/>
                <a:gd name="connsiteX4" fmla="*/ 2029076 w 2084586"/>
                <a:gd name="connsiteY4" fmla="*/ 952390 h 1258577"/>
                <a:gd name="connsiteX5" fmla="*/ 1947189 w 2084586"/>
                <a:gd name="connsiteY5" fmla="*/ 1079769 h 1258577"/>
                <a:gd name="connsiteX6" fmla="*/ 1819810 w 2084586"/>
                <a:gd name="connsiteY6" fmla="*/ 1175304 h 1258577"/>
                <a:gd name="connsiteX7" fmla="*/ 1628741 w 2084586"/>
                <a:gd name="connsiteY7" fmla="*/ 1243542 h 1258577"/>
                <a:gd name="connsiteX8" fmla="*/ 1428574 w 2084586"/>
                <a:gd name="connsiteY8" fmla="*/ 1257190 h 1258577"/>
                <a:gd name="connsiteX9" fmla="*/ 1246604 w 2084586"/>
                <a:gd name="connsiteY9" fmla="*/ 1220796 h 1258577"/>
                <a:gd name="connsiteX10" fmla="*/ 1019141 w 2084586"/>
                <a:gd name="connsiteY10" fmla="*/ 1125262 h 1258577"/>
                <a:gd name="connsiteX11" fmla="*/ 887213 w 2084586"/>
                <a:gd name="connsiteY11" fmla="*/ 1006981 h 1258577"/>
                <a:gd name="connsiteX12" fmla="*/ 764383 w 2084586"/>
                <a:gd name="connsiteY12" fmla="*/ 847757 h 1258577"/>
                <a:gd name="connsiteX13" fmla="*/ 668849 w 2084586"/>
                <a:gd name="connsiteY13" fmla="*/ 606647 h 1258577"/>
                <a:gd name="connsiteX14" fmla="*/ 573315 w 2084586"/>
                <a:gd name="connsiteY14" fmla="*/ 461071 h 1258577"/>
                <a:gd name="connsiteX15" fmla="*/ 0 w 2084586"/>
                <a:gd name="connsiteY15" fmla="*/ 0 h 1258577"/>
                <a:gd name="connsiteX0" fmla="*/ 1892598 w 2084586"/>
                <a:gd name="connsiteY0" fmla="*/ 292748 h 1258577"/>
                <a:gd name="connsiteX1" fmla="*/ 2001780 w 2084586"/>
                <a:gd name="connsiteY1" fmla="*/ 370086 h 1258577"/>
                <a:gd name="connsiteX2" fmla="*/ 2074568 w 2084586"/>
                <a:gd name="connsiteY2" fmla="*/ 538408 h 1258577"/>
                <a:gd name="connsiteX3" fmla="*/ 2079118 w 2084586"/>
                <a:gd name="connsiteY3" fmla="*/ 734026 h 1258577"/>
                <a:gd name="connsiteX4" fmla="*/ 2029076 w 2084586"/>
                <a:gd name="connsiteY4" fmla="*/ 952390 h 1258577"/>
                <a:gd name="connsiteX5" fmla="*/ 1947189 w 2084586"/>
                <a:gd name="connsiteY5" fmla="*/ 1079769 h 1258577"/>
                <a:gd name="connsiteX6" fmla="*/ 1819810 w 2084586"/>
                <a:gd name="connsiteY6" fmla="*/ 1175304 h 1258577"/>
                <a:gd name="connsiteX7" fmla="*/ 1628741 w 2084586"/>
                <a:gd name="connsiteY7" fmla="*/ 1243542 h 1258577"/>
                <a:gd name="connsiteX8" fmla="*/ 1428574 w 2084586"/>
                <a:gd name="connsiteY8" fmla="*/ 1257190 h 1258577"/>
                <a:gd name="connsiteX9" fmla="*/ 1246604 w 2084586"/>
                <a:gd name="connsiteY9" fmla="*/ 1220796 h 1258577"/>
                <a:gd name="connsiteX10" fmla="*/ 1019141 w 2084586"/>
                <a:gd name="connsiteY10" fmla="*/ 1125262 h 1258577"/>
                <a:gd name="connsiteX11" fmla="*/ 887213 w 2084586"/>
                <a:gd name="connsiteY11" fmla="*/ 1006981 h 1258577"/>
                <a:gd name="connsiteX12" fmla="*/ 764383 w 2084586"/>
                <a:gd name="connsiteY12" fmla="*/ 847757 h 1258577"/>
                <a:gd name="connsiteX13" fmla="*/ 668849 w 2084586"/>
                <a:gd name="connsiteY13" fmla="*/ 606647 h 1258577"/>
                <a:gd name="connsiteX14" fmla="*/ 473641 w 2084586"/>
                <a:gd name="connsiteY14" fmla="*/ 365731 h 1258577"/>
                <a:gd name="connsiteX15" fmla="*/ 0 w 2084586"/>
                <a:gd name="connsiteY15" fmla="*/ 0 h 1258577"/>
                <a:gd name="connsiteX0" fmla="*/ 1892598 w 2084586"/>
                <a:gd name="connsiteY0" fmla="*/ 292748 h 1258577"/>
                <a:gd name="connsiteX1" fmla="*/ 2001780 w 2084586"/>
                <a:gd name="connsiteY1" fmla="*/ 370086 h 1258577"/>
                <a:gd name="connsiteX2" fmla="*/ 2074568 w 2084586"/>
                <a:gd name="connsiteY2" fmla="*/ 538408 h 1258577"/>
                <a:gd name="connsiteX3" fmla="*/ 2079118 w 2084586"/>
                <a:gd name="connsiteY3" fmla="*/ 734026 h 1258577"/>
                <a:gd name="connsiteX4" fmla="*/ 2029076 w 2084586"/>
                <a:gd name="connsiteY4" fmla="*/ 952390 h 1258577"/>
                <a:gd name="connsiteX5" fmla="*/ 1947189 w 2084586"/>
                <a:gd name="connsiteY5" fmla="*/ 1079769 h 1258577"/>
                <a:gd name="connsiteX6" fmla="*/ 1819810 w 2084586"/>
                <a:gd name="connsiteY6" fmla="*/ 1175304 h 1258577"/>
                <a:gd name="connsiteX7" fmla="*/ 1628741 w 2084586"/>
                <a:gd name="connsiteY7" fmla="*/ 1243542 h 1258577"/>
                <a:gd name="connsiteX8" fmla="*/ 1428574 w 2084586"/>
                <a:gd name="connsiteY8" fmla="*/ 1257190 h 1258577"/>
                <a:gd name="connsiteX9" fmla="*/ 1246604 w 2084586"/>
                <a:gd name="connsiteY9" fmla="*/ 1220796 h 1258577"/>
                <a:gd name="connsiteX10" fmla="*/ 1019141 w 2084586"/>
                <a:gd name="connsiteY10" fmla="*/ 1125262 h 1258577"/>
                <a:gd name="connsiteX11" fmla="*/ 887213 w 2084586"/>
                <a:gd name="connsiteY11" fmla="*/ 1006981 h 1258577"/>
                <a:gd name="connsiteX12" fmla="*/ 764383 w 2084586"/>
                <a:gd name="connsiteY12" fmla="*/ 847757 h 1258577"/>
                <a:gd name="connsiteX13" fmla="*/ 668849 w 2084586"/>
                <a:gd name="connsiteY13" fmla="*/ 606647 h 1258577"/>
                <a:gd name="connsiteX14" fmla="*/ 473641 w 2084586"/>
                <a:gd name="connsiteY14" fmla="*/ 365731 h 1258577"/>
                <a:gd name="connsiteX15" fmla="*/ 0 w 2084586"/>
                <a:gd name="connsiteY15" fmla="*/ 0 h 125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4586" h="1258577">
                  <a:moveTo>
                    <a:pt x="1892598" y="292748"/>
                  </a:moveTo>
                  <a:cubicBezTo>
                    <a:pt x="1932025" y="310945"/>
                    <a:pt x="1971452" y="329143"/>
                    <a:pt x="2001780" y="370086"/>
                  </a:cubicBezTo>
                  <a:cubicBezTo>
                    <a:pt x="2032108" y="411029"/>
                    <a:pt x="2061678" y="477751"/>
                    <a:pt x="2074568" y="538408"/>
                  </a:cubicBezTo>
                  <a:cubicBezTo>
                    <a:pt x="2087458" y="599065"/>
                    <a:pt x="2086700" y="665029"/>
                    <a:pt x="2079118" y="734026"/>
                  </a:cubicBezTo>
                  <a:cubicBezTo>
                    <a:pt x="2071536" y="803023"/>
                    <a:pt x="2051064" y="894766"/>
                    <a:pt x="2029076" y="952390"/>
                  </a:cubicBezTo>
                  <a:cubicBezTo>
                    <a:pt x="2007088" y="1010014"/>
                    <a:pt x="1982067" y="1042617"/>
                    <a:pt x="1947189" y="1079769"/>
                  </a:cubicBezTo>
                  <a:cubicBezTo>
                    <a:pt x="1912311" y="1116921"/>
                    <a:pt x="1872885" y="1148009"/>
                    <a:pt x="1819810" y="1175304"/>
                  </a:cubicBezTo>
                  <a:cubicBezTo>
                    <a:pt x="1766735" y="1202600"/>
                    <a:pt x="1693947" y="1229894"/>
                    <a:pt x="1628741" y="1243542"/>
                  </a:cubicBezTo>
                  <a:cubicBezTo>
                    <a:pt x="1563535" y="1257190"/>
                    <a:pt x="1492263" y="1260981"/>
                    <a:pt x="1428574" y="1257190"/>
                  </a:cubicBezTo>
                  <a:cubicBezTo>
                    <a:pt x="1364884" y="1253399"/>
                    <a:pt x="1314843" y="1242784"/>
                    <a:pt x="1246604" y="1220796"/>
                  </a:cubicBezTo>
                  <a:cubicBezTo>
                    <a:pt x="1178365" y="1198808"/>
                    <a:pt x="1079039" y="1160898"/>
                    <a:pt x="1019141" y="1125262"/>
                  </a:cubicBezTo>
                  <a:cubicBezTo>
                    <a:pt x="959243" y="1089626"/>
                    <a:pt x="929673" y="1053232"/>
                    <a:pt x="887213" y="1006981"/>
                  </a:cubicBezTo>
                  <a:cubicBezTo>
                    <a:pt x="844753" y="960730"/>
                    <a:pt x="800777" y="914479"/>
                    <a:pt x="764383" y="847757"/>
                  </a:cubicBezTo>
                  <a:cubicBezTo>
                    <a:pt x="727989" y="781035"/>
                    <a:pt x="717306" y="686985"/>
                    <a:pt x="668849" y="606647"/>
                  </a:cubicBezTo>
                  <a:cubicBezTo>
                    <a:pt x="620392" y="526309"/>
                    <a:pt x="650121" y="488507"/>
                    <a:pt x="473641" y="365731"/>
                  </a:cubicBezTo>
                  <a:cubicBezTo>
                    <a:pt x="297161" y="242955"/>
                    <a:pt x="206000" y="335632"/>
                    <a:pt x="0" y="0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568C0DB0-7242-487B-B240-33B1D596A6A1}"/>
                </a:ext>
              </a:extLst>
            </p:cNvPr>
            <p:cNvSpPr/>
            <p:nvPr/>
          </p:nvSpPr>
          <p:spPr>
            <a:xfrm>
              <a:off x="10132795" y="6175612"/>
              <a:ext cx="946912" cy="1068515"/>
            </a:xfrm>
            <a:custGeom>
              <a:avLst/>
              <a:gdLst>
                <a:gd name="connsiteX0" fmla="*/ 946912 w 946912"/>
                <a:gd name="connsiteY0" fmla="*/ 0 h 1068515"/>
                <a:gd name="connsiteX1" fmla="*/ 801336 w 946912"/>
                <a:gd name="connsiteY1" fmla="*/ 122830 h 1068515"/>
                <a:gd name="connsiteX2" fmla="*/ 696704 w 946912"/>
                <a:gd name="connsiteY2" fmla="*/ 295701 h 1068515"/>
                <a:gd name="connsiteX3" fmla="*/ 660309 w 946912"/>
                <a:gd name="connsiteY3" fmla="*/ 445827 h 1068515"/>
                <a:gd name="connsiteX4" fmla="*/ 683056 w 946912"/>
                <a:gd name="connsiteY4" fmla="*/ 573206 h 1068515"/>
                <a:gd name="connsiteX5" fmla="*/ 723999 w 946912"/>
                <a:gd name="connsiteY5" fmla="*/ 736979 h 1068515"/>
                <a:gd name="connsiteX6" fmla="*/ 719450 w 946912"/>
                <a:gd name="connsiteY6" fmla="*/ 868907 h 1068515"/>
                <a:gd name="connsiteX7" fmla="*/ 660309 w 946912"/>
                <a:gd name="connsiteY7" fmla="*/ 987188 h 1068515"/>
                <a:gd name="connsiteX8" fmla="*/ 496536 w 946912"/>
                <a:gd name="connsiteY8" fmla="*/ 1059976 h 1068515"/>
                <a:gd name="connsiteX9" fmla="*/ 259975 w 946912"/>
                <a:gd name="connsiteY9" fmla="*/ 1059976 h 1068515"/>
                <a:gd name="connsiteX10" fmla="*/ 78005 w 946912"/>
                <a:gd name="connsiteY10" fmla="*/ 996287 h 1068515"/>
                <a:gd name="connsiteX11" fmla="*/ 9766 w 946912"/>
                <a:gd name="connsiteY11" fmla="*/ 850710 h 1068515"/>
                <a:gd name="connsiteX12" fmla="*/ 5217 w 946912"/>
                <a:gd name="connsiteY12" fmla="*/ 650543 h 1068515"/>
                <a:gd name="connsiteX13" fmla="*/ 55259 w 946912"/>
                <a:gd name="connsiteY13" fmla="*/ 477672 h 1068515"/>
                <a:gd name="connsiteX14" fmla="*/ 155342 w 946912"/>
                <a:gd name="connsiteY14" fmla="*/ 286603 h 1068515"/>
                <a:gd name="connsiteX15" fmla="*/ 287271 w 946912"/>
                <a:gd name="connsiteY15" fmla="*/ 136478 h 1068515"/>
                <a:gd name="connsiteX16" fmla="*/ 464692 w 946912"/>
                <a:gd name="connsiteY16" fmla="*/ 36394 h 1068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46912" h="1068515">
                  <a:moveTo>
                    <a:pt x="946912" y="0"/>
                  </a:moveTo>
                  <a:cubicBezTo>
                    <a:pt x="894974" y="36773"/>
                    <a:pt x="843037" y="73547"/>
                    <a:pt x="801336" y="122830"/>
                  </a:cubicBezTo>
                  <a:cubicBezTo>
                    <a:pt x="759635" y="172113"/>
                    <a:pt x="720208" y="241868"/>
                    <a:pt x="696704" y="295701"/>
                  </a:cubicBezTo>
                  <a:cubicBezTo>
                    <a:pt x="673199" y="349534"/>
                    <a:pt x="662584" y="399576"/>
                    <a:pt x="660309" y="445827"/>
                  </a:cubicBezTo>
                  <a:cubicBezTo>
                    <a:pt x="658034" y="492078"/>
                    <a:pt x="672441" y="524681"/>
                    <a:pt x="683056" y="573206"/>
                  </a:cubicBezTo>
                  <a:cubicBezTo>
                    <a:pt x="693671" y="621731"/>
                    <a:pt x="717933" y="687695"/>
                    <a:pt x="723999" y="736979"/>
                  </a:cubicBezTo>
                  <a:cubicBezTo>
                    <a:pt x="730065" y="786263"/>
                    <a:pt x="730065" y="827206"/>
                    <a:pt x="719450" y="868907"/>
                  </a:cubicBezTo>
                  <a:cubicBezTo>
                    <a:pt x="708835" y="910608"/>
                    <a:pt x="697461" y="955343"/>
                    <a:pt x="660309" y="987188"/>
                  </a:cubicBezTo>
                  <a:cubicBezTo>
                    <a:pt x="623157" y="1019033"/>
                    <a:pt x="563258" y="1047845"/>
                    <a:pt x="496536" y="1059976"/>
                  </a:cubicBezTo>
                  <a:cubicBezTo>
                    <a:pt x="429814" y="1072107"/>
                    <a:pt x="329730" y="1070591"/>
                    <a:pt x="259975" y="1059976"/>
                  </a:cubicBezTo>
                  <a:cubicBezTo>
                    <a:pt x="190220" y="1049361"/>
                    <a:pt x="119706" y="1031165"/>
                    <a:pt x="78005" y="996287"/>
                  </a:cubicBezTo>
                  <a:cubicBezTo>
                    <a:pt x="36304" y="961409"/>
                    <a:pt x="21897" y="908334"/>
                    <a:pt x="9766" y="850710"/>
                  </a:cubicBezTo>
                  <a:cubicBezTo>
                    <a:pt x="-2365" y="793086"/>
                    <a:pt x="-2365" y="712716"/>
                    <a:pt x="5217" y="650543"/>
                  </a:cubicBezTo>
                  <a:cubicBezTo>
                    <a:pt x="12799" y="588370"/>
                    <a:pt x="30238" y="538329"/>
                    <a:pt x="55259" y="477672"/>
                  </a:cubicBezTo>
                  <a:cubicBezTo>
                    <a:pt x="80280" y="417015"/>
                    <a:pt x="116673" y="343469"/>
                    <a:pt x="155342" y="286603"/>
                  </a:cubicBezTo>
                  <a:cubicBezTo>
                    <a:pt x="194011" y="229737"/>
                    <a:pt x="235713" y="178179"/>
                    <a:pt x="287271" y="136478"/>
                  </a:cubicBezTo>
                  <a:cubicBezTo>
                    <a:pt x="338829" y="94777"/>
                    <a:pt x="401760" y="65585"/>
                    <a:pt x="464692" y="36394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1D712D62-EB35-4B1C-B551-2DA981A7F46A}"/>
                </a:ext>
              </a:extLst>
            </p:cNvPr>
            <p:cNvSpPr/>
            <p:nvPr/>
          </p:nvSpPr>
          <p:spPr>
            <a:xfrm>
              <a:off x="9160355" y="5294202"/>
              <a:ext cx="2243256" cy="1857889"/>
            </a:xfrm>
            <a:custGeom>
              <a:avLst/>
              <a:gdLst>
                <a:gd name="connsiteX0" fmla="*/ 1561101 w 1798807"/>
                <a:gd name="connsiteY0" fmla="*/ 895058 h 1857889"/>
                <a:gd name="connsiteX1" fmla="*/ 1702128 w 1798807"/>
                <a:gd name="connsiteY1" fmla="*/ 967846 h 1857889"/>
                <a:gd name="connsiteX2" fmla="*/ 1788564 w 1798807"/>
                <a:gd name="connsiteY2" fmla="*/ 1077028 h 1857889"/>
                <a:gd name="connsiteX3" fmla="*/ 1788564 w 1798807"/>
                <a:gd name="connsiteY3" fmla="*/ 1240801 h 1857889"/>
                <a:gd name="connsiteX4" fmla="*/ 1711226 w 1798807"/>
                <a:gd name="connsiteY4" fmla="*/ 1422771 h 1857889"/>
                <a:gd name="connsiteX5" fmla="*/ 1561101 w 1798807"/>
                <a:gd name="connsiteY5" fmla="*/ 1609291 h 1857889"/>
                <a:gd name="connsiteX6" fmla="*/ 1351835 w 1798807"/>
                <a:gd name="connsiteY6" fmla="*/ 1741219 h 1857889"/>
                <a:gd name="connsiteX7" fmla="*/ 1188062 w 1798807"/>
                <a:gd name="connsiteY7" fmla="*/ 1804908 h 1857889"/>
                <a:gd name="connsiteX8" fmla="*/ 946952 w 1798807"/>
                <a:gd name="connsiteY8" fmla="*/ 1850401 h 1857889"/>
                <a:gd name="connsiteX9" fmla="*/ 705841 w 1798807"/>
                <a:gd name="connsiteY9" fmla="*/ 1850401 h 1857889"/>
                <a:gd name="connsiteX10" fmla="*/ 460182 w 1798807"/>
                <a:gd name="connsiteY10" fmla="*/ 1777613 h 1857889"/>
                <a:gd name="connsiteX11" fmla="*/ 269113 w 1798807"/>
                <a:gd name="connsiteY11" fmla="*/ 1668431 h 1857889"/>
                <a:gd name="connsiteX12" fmla="*/ 128086 w 1798807"/>
                <a:gd name="connsiteY12" fmla="*/ 1509207 h 1857889"/>
                <a:gd name="connsiteX13" fmla="*/ 68946 w 1798807"/>
                <a:gd name="connsiteY13" fmla="*/ 1304491 h 1857889"/>
                <a:gd name="connsiteX14" fmla="*/ 78044 w 1798807"/>
                <a:gd name="connsiteY14" fmla="*/ 981494 h 1857889"/>
                <a:gd name="connsiteX15" fmla="*/ 191776 w 1798807"/>
                <a:gd name="connsiteY15" fmla="*/ 676694 h 1857889"/>
                <a:gd name="connsiteX16" fmla="*/ 323704 w 1798807"/>
                <a:gd name="connsiteY16" fmla="*/ 476526 h 1857889"/>
                <a:gd name="connsiteX17" fmla="*/ 437435 w 1798807"/>
                <a:gd name="connsiteY17" fmla="*/ 376443 h 1857889"/>
                <a:gd name="connsiteX18" fmla="*/ 455632 w 1798807"/>
                <a:gd name="connsiteY18" fmla="*/ 208120 h 1857889"/>
                <a:gd name="connsiteX19" fmla="*/ 373746 w 1798807"/>
                <a:gd name="connsiteY19" fmla="*/ 30699 h 1857889"/>
                <a:gd name="connsiteX20" fmla="*/ 228170 w 1798807"/>
                <a:gd name="connsiteY20" fmla="*/ 7953 h 1857889"/>
                <a:gd name="connsiteX21" fmla="*/ 91692 w 1798807"/>
                <a:gd name="connsiteY21" fmla="*/ 117135 h 1857889"/>
                <a:gd name="connsiteX22" fmla="*/ 14355 w 1798807"/>
                <a:gd name="connsiteY22" fmla="*/ 262711 h 1857889"/>
                <a:gd name="connsiteX23" fmla="*/ 5256 w 1798807"/>
                <a:gd name="connsiteY23" fmla="*/ 453780 h 1857889"/>
                <a:gd name="connsiteX24" fmla="*/ 73495 w 1798807"/>
                <a:gd name="connsiteY24" fmla="*/ 622102 h 1857889"/>
                <a:gd name="connsiteX25" fmla="*/ 241817 w 1798807"/>
                <a:gd name="connsiteY25" fmla="*/ 758580 h 1857889"/>
                <a:gd name="connsiteX0" fmla="*/ 1668026 w 2316219"/>
                <a:gd name="connsiteY0" fmla="*/ 895058 h 1857889"/>
                <a:gd name="connsiteX1" fmla="*/ 1809053 w 2316219"/>
                <a:gd name="connsiteY1" fmla="*/ 967846 h 1857889"/>
                <a:gd name="connsiteX2" fmla="*/ 1895489 w 2316219"/>
                <a:gd name="connsiteY2" fmla="*/ 1077028 h 1857889"/>
                <a:gd name="connsiteX3" fmla="*/ 1895489 w 2316219"/>
                <a:gd name="connsiteY3" fmla="*/ 1240801 h 1857889"/>
                <a:gd name="connsiteX4" fmla="*/ 1818151 w 2316219"/>
                <a:gd name="connsiteY4" fmla="*/ 1422771 h 1857889"/>
                <a:gd name="connsiteX5" fmla="*/ 1668026 w 2316219"/>
                <a:gd name="connsiteY5" fmla="*/ 1609291 h 1857889"/>
                <a:gd name="connsiteX6" fmla="*/ 1458760 w 2316219"/>
                <a:gd name="connsiteY6" fmla="*/ 1741219 h 1857889"/>
                <a:gd name="connsiteX7" fmla="*/ 1294987 w 2316219"/>
                <a:gd name="connsiteY7" fmla="*/ 1804908 h 1857889"/>
                <a:gd name="connsiteX8" fmla="*/ 1053877 w 2316219"/>
                <a:gd name="connsiteY8" fmla="*/ 1850401 h 1857889"/>
                <a:gd name="connsiteX9" fmla="*/ 812766 w 2316219"/>
                <a:gd name="connsiteY9" fmla="*/ 1850401 h 1857889"/>
                <a:gd name="connsiteX10" fmla="*/ 567107 w 2316219"/>
                <a:gd name="connsiteY10" fmla="*/ 1777613 h 1857889"/>
                <a:gd name="connsiteX11" fmla="*/ 376038 w 2316219"/>
                <a:gd name="connsiteY11" fmla="*/ 1668431 h 1857889"/>
                <a:gd name="connsiteX12" fmla="*/ 235011 w 2316219"/>
                <a:gd name="connsiteY12" fmla="*/ 1509207 h 1857889"/>
                <a:gd name="connsiteX13" fmla="*/ 175871 w 2316219"/>
                <a:gd name="connsiteY13" fmla="*/ 1304491 h 1857889"/>
                <a:gd name="connsiteX14" fmla="*/ 184969 w 2316219"/>
                <a:gd name="connsiteY14" fmla="*/ 981494 h 1857889"/>
                <a:gd name="connsiteX15" fmla="*/ 298701 w 2316219"/>
                <a:gd name="connsiteY15" fmla="*/ 676694 h 1857889"/>
                <a:gd name="connsiteX16" fmla="*/ 430629 w 2316219"/>
                <a:gd name="connsiteY16" fmla="*/ 476526 h 1857889"/>
                <a:gd name="connsiteX17" fmla="*/ 544360 w 2316219"/>
                <a:gd name="connsiteY17" fmla="*/ 376443 h 1857889"/>
                <a:gd name="connsiteX18" fmla="*/ 562557 w 2316219"/>
                <a:gd name="connsiteY18" fmla="*/ 208120 h 1857889"/>
                <a:gd name="connsiteX19" fmla="*/ 480671 w 2316219"/>
                <a:gd name="connsiteY19" fmla="*/ 30699 h 1857889"/>
                <a:gd name="connsiteX20" fmla="*/ 335095 w 2316219"/>
                <a:gd name="connsiteY20" fmla="*/ 7953 h 1857889"/>
                <a:gd name="connsiteX21" fmla="*/ 198617 w 2316219"/>
                <a:gd name="connsiteY21" fmla="*/ 117135 h 1857889"/>
                <a:gd name="connsiteX22" fmla="*/ 121280 w 2316219"/>
                <a:gd name="connsiteY22" fmla="*/ 262711 h 1857889"/>
                <a:gd name="connsiteX23" fmla="*/ 112181 w 2316219"/>
                <a:gd name="connsiteY23" fmla="*/ 453780 h 1857889"/>
                <a:gd name="connsiteX24" fmla="*/ 180420 w 2316219"/>
                <a:gd name="connsiteY24" fmla="*/ 622102 h 1857889"/>
                <a:gd name="connsiteX25" fmla="*/ 2316219 w 2316219"/>
                <a:gd name="connsiteY25" fmla="*/ 836586 h 1857889"/>
                <a:gd name="connsiteX0" fmla="*/ 1632015 w 2280208"/>
                <a:gd name="connsiteY0" fmla="*/ 895058 h 1857889"/>
                <a:gd name="connsiteX1" fmla="*/ 1773042 w 2280208"/>
                <a:gd name="connsiteY1" fmla="*/ 967846 h 1857889"/>
                <a:gd name="connsiteX2" fmla="*/ 1859478 w 2280208"/>
                <a:gd name="connsiteY2" fmla="*/ 1077028 h 1857889"/>
                <a:gd name="connsiteX3" fmla="*/ 1859478 w 2280208"/>
                <a:gd name="connsiteY3" fmla="*/ 1240801 h 1857889"/>
                <a:gd name="connsiteX4" fmla="*/ 1782140 w 2280208"/>
                <a:gd name="connsiteY4" fmla="*/ 1422771 h 1857889"/>
                <a:gd name="connsiteX5" fmla="*/ 1632015 w 2280208"/>
                <a:gd name="connsiteY5" fmla="*/ 1609291 h 1857889"/>
                <a:gd name="connsiteX6" fmla="*/ 1422749 w 2280208"/>
                <a:gd name="connsiteY6" fmla="*/ 1741219 h 1857889"/>
                <a:gd name="connsiteX7" fmla="*/ 1258976 w 2280208"/>
                <a:gd name="connsiteY7" fmla="*/ 1804908 h 1857889"/>
                <a:gd name="connsiteX8" fmla="*/ 1017866 w 2280208"/>
                <a:gd name="connsiteY8" fmla="*/ 1850401 h 1857889"/>
                <a:gd name="connsiteX9" fmla="*/ 776755 w 2280208"/>
                <a:gd name="connsiteY9" fmla="*/ 1850401 h 1857889"/>
                <a:gd name="connsiteX10" fmla="*/ 531096 w 2280208"/>
                <a:gd name="connsiteY10" fmla="*/ 1777613 h 1857889"/>
                <a:gd name="connsiteX11" fmla="*/ 340027 w 2280208"/>
                <a:gd name="connsiteY11" fmla="*/ 1668431 h 1857889"/>
                <a:gd name="connsiteX12" fmla="*/ 199000 w 2280208"/>
                <a:gd name="connsiteY12" fmla="*/ 1509207 h 1857889"/>
                <a:gd name="connsiteX13" fmla="*/ 139860 w 2280208"/>
                <a:gd name="connsiteY13" fmla="*/ 1304491 h 1857889"/>
                <a:gd name="connsiteX14" fmla="*/ 148958 w 2280208"/>
                <a:gd name="connsiteY14" fmla="*/ 981494 h 1857889"/>
                <a:gd name="connsiteX15" fmla="*/ 262690 w 2280208"/>
                <a:gd name="connsiteY15" fmla="*/ 676694 h 1857889"/>
                <a:gd name="connsiteX16" fmla="*/ 394618 w 2280208"/>
                <a:gd name="connsiteY16" fmla="*/ 476526 h 1857889"/>
                <a:gd name="connsiteX17" fmla="*/ 508349 w 2280208"/>
                <a:gd name="connsiteY17" fmla="*/ 376443 h 1857889"/>
                <a:gd name="connsiteX18" fmla="*/ 526546 w 2280208"/>
                <a:gd name="connsiteY18" fmla="*/ 208120 h 1857889"/>
                <a:gd name="connsiteX19" fmla="*/ 444660 w 2280208"/>
                <a:gd name="connsiteY19" fmla="*/ 30699 h 1857889"/>
                <a:gd name="connsiteX20" fmla="*/ 299084 w 2280208"/>
                <a:gd name="connsiteY20" fmla="*/ 7953 h 1857889"/>
                <a:gd name="connsiteX21" fmla="*/ 162606 w 2280208"/>
                <a:gd name="connsiteY21" fmla="*/ 117135 h 1857889"/>
                <a:gd name="connsiteX22" fmla="*/ 85269 w 2280208"/>
                <a:gd name="connsiteY22" fmla="*/ 262711 h 1857889"/>
                <a:gd name="connsiteX23" fmla="*/ 76170 w 2280208"/>
                <a:gd name="connsiteY23" fmla="*/ 453780 h 1857889"/>
                <a:gd name="connsiteX24" fmla="*/ 1102146 w 2280208"/>
                <a:gd name="connsiteY24" fmla="*/ 838785 h 1857889"/>
                <a:gd name="connsiteX25" fmla="*/ 2280208 w 2280208"/>
                <a:gd name="connsiteY25" fmla="*/ 836586 h 1857889"/>
                <a:gd name="connsiteX0" fmla="*/ 1548404 w 2196597"/>
                <a:gd name="connsiteY0" fmla="*/ 895058 h 1857889"/>
                <a:gd name="connsiteX1" fmla="*/ 1689431 w 2196597"/>
                <a:gd name="connsiteY1" fmla="*/ 967846 h 1857889"/>
                <a:gd name="connsiteX2" fmla="*/ 1775867 w 2196597"/>
                <a:gd name="connsiteY2" fmla="*/ 1077028 h 1857889"/>
                <a:gd name="connsiteX3" fmla="*/ 1775867 w 2196597"/>
                <a:gd name="connsiteY3" fmla="*/ 1240801 h 1857889"/>
                <a:gd name="connsiteX4" fmla="*/ 1698529 w 2196597"/>
                <a:gd name="connsiteY4" fmla="*/ 1422771 h 1857889"/>
                <a:gd name="connsiteX5" fmla="*/ 1548404 w 2196597"/>
                <a:gd name="connsiteY5" fmla="*/ 1609291 h 1857889"/>
                <a:gd name="connsiteX6" fmla="*/ 1339138 w 2196597"/>
                <a:gd name="connsiteY6" fmla="*/ 1741219 h 1857889"/>
                <a:gd name="connsiteX7" fmla="*/ 1175365 w 2196597"/>
                <a:gd name="connsiteY7" fmla="*/ 1804908 h 1857889"/>
                <a:gd name="connsiteX8" fmla="*/ 934255 w 2196597"/>
                <a:gd name="connsiteY8" fmla="*/ 1850401 h 1857889"/>
                <a:gd name="connsiteX9" fmla="*/ 693144 w 2196597"/>
                <a:gd name="connsiteY9" fmla="*/ 1850401 h 1857889"/>
                <a:gd name="connsiteX10" fmla="*/ 447485 w 2196597"/>
                <a:gd name="connsiteY10" fmla="*/ 1777613 h 1857889"/>
                <a:gd name="connsiteX11" fmla="*/ 256416 w 2196597"/>
                <a:gd name="connsiteY11" fmla="*/ 1668431 h 1857889"/>
                <a:gd name="connsiteX12" fmla="*/ 115389 w 2196597"/>
                <a:gd name="connsiteY12" fmla="*/ 1509207 h 1857889"/>
                <a:gd name="connsiteX13" fmla="*/ 56249 w 2196597"/>
                <a:gd name="connsiteY13" fmla="*/ 1304491 h 1857889"/>
                <a:gd name="connsiteX14" fmla="*/ 65347 w 2196597"/>
                <a:gd name="connsiteY14" fmla="*/ 981494 h 1857889"/>
                <a:gd name="connsiteX15" fmla="*/ 179079 w 2196597"/>
                <a:gd name="connsiteY15" fmla="*/ 676694 h 1857889"/>
                <a:gd name="connsiteX16" fmla="*/ 311007 w 2196597"/>
                <a:gd name="connsiteY16" fmla="*/ 476526 h 1857889"/>
                <a:gd name="connsiteX17" fmla="*/ 424738 w 2196597"/>
                <a:gd name="connsiteY17" fmla="*/ 376443 h 1857889"/>
                <a:gd name="connsiteX18" fmla="*/ 442935 w 2196597"/>
                <a:gd name="connsiteY18" fmla="*/ 208120 h 1857889"/>
                <a:gd name="connsiteX19" fmla="*/ 361049 w 2196597"/>
                <a:gd name="connsiteY19" fmla="*/ 30699 h 1857889"/>
                <a:gd name="connsiteX20" fmla="*/ 215473 w 2196597"/>
                <a:gd name="connsiteY20" fmla="*/ 7953 h 1857889"/>
                <a:gd name="connsiteX21" fmla="*/ 78995 w 2196597"/>
                <a:gd name="connsiteY21" fmla="*/ 117135 h 1857889"/>
                <a:gd name="connsiteX22" fmla="*/ 1658 w 2196597"/>
                <a:gd name="connsiteY22" fmla="*/ 262711 h 1857889"/>
                <a:gd name="connsiteX23" fmla="*/ 126902 w 2196597"/>
                <a:gd name="connsiteY23" fmla="*/ 731134 h 1857889"/>
                <a:gd name="connsiteX24" fmla="*/ 1018535 w 2196597"/>
                <a:gd name="connsiteY24" fmla="*/ 838785 h 1857889"/>
                <a:gd name="connsiteX25" fmla="*/ 2196597 w 2196597"/>
                <a:gd name="connsiteY25" fmla="*/ 836586 h 1857889"/>
                <a:gd name="connsiteX0" fmla="*/ 1569061 w 2217254"/>
                <a:gd name="connsiteY0" fmla="*/ 895058 h 1857889"/>
                <a:gd name="connsiteX1" fmla="*/ 1710088 w 2217254"/>
                <a:gd name="connsiteY1" fmla="*/ 967846 h 1857889"/>
                <a:gd name="connsiteX2" fmla="*/ 1796524 w 2217254"/>
                <a:gd name="connsiteY2" fmla="*/ 1077028 h 1857889"/>
                <a:gd name="connsiteX3" fmla="*/ 1796524 w 2217254"/>
                <a:gd name="connsiteY3" fmla="*/ 1240801 h 1857889"/>
                <a:gd name="connsiteX4" fmla="*/ 1719186 w 2217254"/>
                <a:gd name="connsiteY4" fmla="*/ 1422771 h 1857889"/>
                <a:gd name="connsiteX5" fmla="*/ 1569061 w 2217254"/>
                <a:gd name="connsiteY5" fmla="*/ 1609291 h 1857889"/>
                <a:gd name="connsiteX6" fmla="*/ 1359795 w 2217254"/>
                <a:gd name="connsiteY6" fmla="*/ 1741219 h 1857889"/>
                <a:gd name="connsiteX7" fmla="*/ 1196022 w 2217254"/>
                <a:gd name="connsiteY7" fmla="*/ 1804908 h 1857889"/>
                <a:gd name="connsiteX8" fmla="*/ 954912 w 2217254"/>
                <a:gd name="connsiteY8" fmla="*/ 1850401 h 1857889"/>
                <a:gd name="connsiteX9" fmla="*/ 713801 w 2217254"/>
                <a:gd name="connsiteY9" fmla="*/ 1850401 h 1857889"/>
                <a:gd name="connsiteX10" fmla="*/ 468142 w 2217254"/>
                <a:gd name="connsiteY10" fmla="*/ 1777613 h 1857889"/>
                <a:gd name="connsiteX11" fmla="*/ 277073 w 2217254"/>
                <a:gd name="connsiteY11" fmla="*/ 1668431 h 1857889"/>
                <a:gd name="connsiteX12" fmla="*/ 136046 w 2217254"/>
                <a:gd name="connsiteY12" fmla="*/ 1509207 h 1857889"/>
                <a:gd name="connsiteX13" fmla="*/ 76906 w 2217254"/>
                <a:gd name="connsiteY13" fmla="*/ 1304491 h 1857889"/>
                <a:gd name="connsiteX14" fmla="*/ 86004 w 2217254"/>
                <a:gd name="connsiteY14" fmla="*/ 981494 h 1857889"/>
                <a:gd name="connsiteX15" fmla="*/ 199736 w 2217254"/>
                <a:gd name="connsiteY15" fmla="*/ 676694 h 1857889"/>
                <a:gd name="connsiteX16" fmla="*/ 331664 w 2217254"/>
                <a:gd name="connsiteY16" fmla="*/ 476526 h 1857889"/>
                <a:gd name="connsiteX17" fmla="*/ 445395 w 2217254"/>
                <a:gd name="connsiteY17" fmla="*/ 376443 h 1857889"/>
                <a:gd name="connsiteX18" fmla="*/ 463592 w 2217254"/>
                <a:gd name="connsiteY18" fmla="*/ 208120 h 1857889"/>
                <a:gd name="connsiteX19" fmla="*/ 381706 w 2217254"/>
                <a:gd name="connsiteY19" fmla="*/ 30699 h 1857889"/>
                <a:gd name="connsiteX20" fmla="*/ 236130 w 2217254"/>
                <a:gd name="connsiteY20" fmla="*/ 7953 h 1857889"/>
                <a:gd name="connsiteX21" fmla="*/ 99652 w 2217254"/>
                <a:gd name="connsiteY21" fmla="*/ 117135 h 1857889"/>
                <a:gd name="connsiteX22" fmla="*/ 647 w 2217254"/>
                <a:gd name="connsiteY22" fmla="*/ 401387 h 1857889"/>
                <a:gd name="connsiteX23" fmla="*/ 147559 w 2217254"/>
                <a:gd name="connsiteY23" fmla="*/ 731134 h 1857889"/>
                <a:gd name="connsiteX24" fmla="*/ 1039192 w 2217254"/>
                <a:gd name="connsiteY24" fmla="*/ 838785 h 1857889"/>
                <a:gd name="connsiteX25" fmla="*/ 2217254 w 2217254"/>
                <a:gd name="connsiteY25" fmla="*/ 836586 h 1857889"/>
                <a:gd name="connsiteX0" fmla="*/ 1569061 w 2217254"/>
                <a:gd name="connsiteY0" fmla="*/ 895058 h 1857889"/>
                <a:gd name="connsiteX1" fmla="*/ 1710088 w 2217254"/>
                <a:gd name="connsiteY1" fmla="*/ 967846 h 1857889"/>
                <a:gd name="connsiteX2" fmla="*/ 1796524 w 2217254"/>
                <a:gd name="connsiteY2" fmla="*/ 1077028 h 1857889"/>
                <a:gd name="connsiteX3" fmla="*/ 1796524 w 2217254"/>
                <a:gd name="connsiteY3" fmla="*/ 1240801 h 1857889"/>
                <a:gd name="connsiteX4" fmla="*/ 1719186 w 2217254"/>
                <a:gd name="connsiteY4" fmla="*/ 1422771 h 1857889"/>
                <a:gd name="connsiteX5" fmla="*/ 1569061 w 2217254"/>
                <a:gd name="connsiteY5" fmla="*/ 1609291 h 1857889"/>
                <a:gd name="connsiteX6" fmla="*/ 1359795 w 2217254"/>
                <a:gd name="connsiteY6" fmla="*/ 1741219 h 1857889"/>
                <a:gd name="connsiteX7" fmla="*/ 1196022 w 2217254"/>
                <a:gd name="connsiteY7" fmla="*/ 1804908 h 1857889"/>
                <a:gd name="connsiteX8" fmla="*/ 954912 w 2217254"/>
                <a:gd name="connsiteY8" fmla="*/ 1850401 h 1857889"/>
                <a:gd name="connsiteX9" fmla="*/ 713801 w 2217254"/>
                <a:gd name="connsiteY9" fmla="*/ 1850401 h 1857889"/>
                <a:gd name="connsiteX10" fmla="*/ 468142 w 2217254"/>
                <a:gd name="connsiteY10" fmla="*/ 1777613 h 1857889"/>
                <a:gd name="connsiteX11" fmla="*/ 277073 w 2217254"/>
                <a:gd name="connsiteY11" fmla="*/ 1668431 h 1857889"/>
                <a:gd name="connsiteX12" fmla="*/ 136046 w 2217254"/>
                <a:gd name="connsiteY12" fmla="*/ 1509207 h 1857889"/>
                <a:gd name="connsiteX13" fmla="*/ 76906 w 2217254"/>
                <a:gd name="connsiteY13" fmla="*/ 1304491 h 1857889"/>
                <a:gd name="connsiteX14" fmla="*/ 86004 w 2217254"/>
                <a:gd name="connsiteY14" fmla="*/ 981494 h 1857889"/>
                <a:gd name="connsiteX15" fmla="*/ 199736 w 2217254"/>
                <a:gd name="connsiteY15" fmla="*/ 676694 h 1857889"/>
                <a:gd name="connsiteX16" fmla="*/ 331664 w 2217254"/>
                <a:gd name="connsiteY16" fmla="*/ 476526 h 1857889"/>
                <a:gd name="connsiteX17" fmla="*/ 445395 w 2217254"/>
                <a:gd name="connsiteY17" fmla="*/ 376443 h 1857889"/>
                <a:gd name="connsiteX18" fmla="*/ 463592 w 2217254"/>
                <a:gd name="connsiteY18" fmla="*/ 208120 h 1857889"/>
                <a:gd name="connsiteX19" fmla="*/ 381706 w 2217254"/>
                <a:gd name="connsiteY19" fmla="*/ 30699 h 1857889"/>
                <a:gd name="connsiteX20" fmla="*/ 236130 w 2217254"/>
                <a:gd name="connsiteY20" fmla="*/ 7953 h 1857889"/>
                <a:gd name="connsiteX21" fmla="*/ 99652 w 2217254"/>
                <a:gd name="connsiteY21" fmla="*/ 117135 h 1857889"/>
                <a:gd name="connsiteX22" fmla="*/ 647 w 2217254"/>
                <a:gd name="connsiteY22" fmla="*/ 401387 h 1857889"/>
                <a:gd name="connsiteX23" fmla="*/ 147559 w 2217254"/>
                <a:gd name="connsiteY23" fmla="*/ 731134 h 1857889"/>
                <a:gd name="connsiteX24" fmla="*/ 1039192 w 2217254"/>
                <a:gd name="connsiteY24" fmla="*/ 838785 h 1857889"/>
                <a:gd name="connsiteX25" fmla="*/ 2217254 w 2217254"/>
                <a:gd name="connsiteY25" fmla="*/ 836586 h 1857889"/>
                <a:gd name="connsiteX0" fmla="*/ 1569061 w 2243256"/>
                <a:gd name="connsiteY0" fmla="*/ 895058 h 1857889"/>
                <a:gd name="connsiteX1" fmla="*/ 1710088 w 2243256"/>
                <a:gd name="connsiteY1" fmla="*/ 967846 h 1857889"/>
                <a:gd name="connsiteX2" fmla="*/ 1796524 w 2243256"/>
                <a:gd name="connsiteY2" fmla="*/ 1077028 h 1857889"/>
                <a:gd name="connsiteX3" fmla="*/ 1796524 w 2243256"/>
                <a:gd name="connsiteY3" fmla="*/ 1240801 h 1857889"/>
                <a:gd name="connsiteX4" fmla="*/ 1719186 w 2243256"/>
                <a:gd name="connsiteY4" fmla="*/ 1422771 h 1857889"/>
                <a:gd name="connsiteX5" fmla="*/ 1569061 w 2243256"/>
                <a:gd name="connsiteY5" fmla="*/ 1609291 h 1857889"/>
                <a:gd name="connsiteX6" fmla="*/ 1359795 w 2243256"/>
                <a:gd name="connsiteY6" fmla="*/ 1741219 h 1857889"/>
                <a:gd name="connsiteX7" fmla="*/ 1196022 w 2243256"/>
                <a:gd name="connsiteY7" fmla="*/ 1804908 h 1857889"/>
                <a:gd name="connsiteX8" fmla="*/ 954912 w 2243256"/>
                <a:gd name="connsiteY8" fmla="*/ 1850401 h 1857889"/>
                <a:gd name="connsiteX9" fmla="*/ 713801 w 2243256"/>
                <a:gd name="connsiteY9" fmla="*/ 1850401 h 1857889"/>
                <a:gd name="connsiteX10" fmla="*/ 468142 w 2243256"/>
                <a:gd name="connsiteY10" fmla="*/ 1777613 h 1857889"/>
                <a:gd name="connsiteX11" fmla="*/ 277073 w 2243256"/>
                <a:gd name="connsiteY11" fmla="*/ 1668431 h 1857889"/>
                <a:gd name="connsiteX12" fmla="*/ 136046 w 2243256"/>
                <a:gd name="connsiteY12" fmla="*/ 1509207 h 1857889"/>
                <a:gd name="connsiteX13" fmla="*/ 76906 w 2243256"/>
                <a:gd name="connsiteY13" fmla="*/ 1304491 h 1857889"/>
                <a:gd name="connsiteX14" fmla="*/ 86004 w 2243256"/>
                <a:gd name="connsiteY14" fmla="*/ 981494 h 1857889"/>
                <a:gd name="connsiteX15" fmla="*/ 199736 w 2243256"/>
                <a:gd name="connsiteY15" fmla="*/ 676694 h 1857889"/>
                <a:gd name="connsiteX16" fmla="*/ 331664 w 2243256"/>
                <a:gd name="connsiteY16" fmla="*/ 476526 h 1857889"/>
                <a:gd name="connsiteX17" fmla="*/ 445395 w 2243256"/>
                <a:gd name="connsiteY17" fmla="*/ 376443 h 1857889"/>
                <a:gd name="connsiteX18" fmla="*/ 463592 w 2243256"/>
                <a:gd name="connsiteY18" fmla="*/ 208120 h 1857889"/>
                <a:gd name="connsiteX19" fmla="*/ 381706 w 2243256"/>
                <a:gd name="connsiteY19" fmla="*/ 30699 h 1857889"/>
                <a:gd name="connsiteX20" fmla="*/ 236130 w 2243256"/>
                <a:gd name="connsiteY20" fmla="*/ 7953 h 1857889"/>
                <a:gd name="connsiteX21" fmla="*/ 99652 w 2243256"/>
                <a:gd name="connsiteY21" fmla="*/ 117135 h 1857889"/>
                <a:gd name="connsiteX22" fmla="*/ 647 w 2243256"/>
                <a:gd name="connsiteY22" fmla="*/ 401387 h 1857889"/>
                <a:gd name="connsiteX23" fmla="*/ 147559 w 2243256"/>
                <a:gd name="connsiteY23" fmla="*/ 731134 h 1857889"/>
                <a:gd name="connsiteX24" fmla="*/ 1039192 w 2243256"/>
                <a:gd name="connsiteY24" fmla="*/ 838785 h 1857889"/>
                <a:gd name="connsiteX25" fmla="*/ 2243256 w 2243256"/>
                <a:gd name="connsiteY25" fmla="*/ 853920 h 185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43256" h="1857889">
                  <a:moveTo>
                    <a:pt x="1569061" y="895058"/>
                  </a:moveTo>
                  <a:cubicBezTo>
                    <a:pt x="1620619" y="916288"/>
                    <a:pt x="1672178" y="937518"/>
                    <a:pt x="1710088" y="967846"/>
                  </a:cubicBezTo>
                  <a:cubicBezTo>
                    <a:pt x="1747998" y="998174"/>
                    <a:pt x="1782118" y="1031536"/>
                    <a:pt x="1796524" y="1077028"/>
                  </a:cubicBezTo>
                  <a:cubicBezTo>
                    <a:pt x="1810930" y="1122520"/>
                    <a:pt x="1809414" y="1183177"/>
                    <a:pt x="1796524" y="1240801"/>
                  </a:cubicBezTo>
                  <a:cubicBezTo>
                    <a:pt x="1783634" y="1298425"/>
                    <a:pt x="1757097" y="1361356"/>
                    <a:pt x="1719186" y="1422771"/>
                  </a:cubicBezTo>
                  <a:cubicBezTo>
                    <a:pt x="1681275" y="1484186"/>
                    <a:pt x="1628960" y="1556216"/>
                    <a:pt x="1569061" y="1609291"/>
                  </a:cubicBezTo>
                  <a:cubicBezTo>
                    <a:pt x="1509162" y="1662366"/>
                    <a:pt x="1421968" y="1708616"/>
                    <a:pt x="1359795" y="1741219"/>
                  </a:cubicBezTo>
                  <a:cubicBezTo>
                    <a:pt x="1297622" y="1773822"/>
                    <a:pt x="1263502" y="1786711"/>
                    <a:pt x="1196022" y="1804908"/>
                  </a:cubicBezTo>
                  <a:cubicBezTo>
                    <a:pt x="1128542" y="1823105"/>
                    <a:pt x="1035282" y="1842819"/>
                    <a:pt x="954912" y="1850401"/>
                  </a:cubicBezTo>
                  <a:cubicBezTo>
                    <a:pt x="874542" y="1857983"/>
                    <a:pt x="794929" y="1862532"/>
                    <a:pt x="713801" y="1850401"/>
                  </a:cubicBezTo>
                  <a:cubicBezTo>
                    <a:pt x="632673" y="1838270"/>
                    <a:pt x="540930" y="1807941"/>
                    <a:pt x="468142" y="1777613"/>
                  </a:cubicBezTo>
                  <a:cubicBezTo>
                    <a:pt x="395354" y="1747285"/>
                    <a:pt x="332422" y="1713165"/>
                    <a:pt x="277073" y="1668431"/>
                  </a:cubicBezTo>
                  <a:cubicBezTo>
                    <a:pt x="221724" y="1623697"/>
                    <a:pt x="169407" y="1569864"/>
                    <a:pt x="136046" y="1509207"/>
                  </a:cubicBezTo>
                  <a:cubicBezTo>
                    <a:pt x="102685" y="1448550"/>
                    <a:pt x="85246" y="1392443"/>
                    <a:pt x="76906" y="1304491"/>
                  </a:cubicBezTo>
                  <a:cubicBezTo>
                    <a:pt x="68566" y="1216539"/>
                    <a:pt x="65532" y="1086127"/>
                    <a:pt x="86004" y="981494"/>
                  </a:cubicBezTo>
                  <a:cubicBezTo>
                    <a:pt x="106476" y="876861"/>
                    <a:pt x="158793" y="760855"/>
                    <a:pt x="199736" y="676694"/>
                  </a:cubicBezTo>
                  <a:cubicBezTo>
                    <a:pt x="240679" y="592533"/>
                    <a:pt x="290721" y="526568"/>
                    <a:pt x="331664" y="476526"/>
                  </a:cubicBezTo>
                  <a:cubicBezTo>
                    <a:pt x="372607" y="426484"/>
                    <a:pt x="423407" y="421177"/>
                    <a:pt x="445395" y="376443"/>
                  </a:cubicBezTo>
                  <a:cubicBezTo>
                    <a:pt x="467383" y="331709"/>
                    <a:pt x="474207" y="265744"/>
                    <a:pt x="463592" y="208120"/>
                  </a:cubicBezTo>
                  <a:cubicBezTo>
                    <a:pt x="452977" y="150496"/>
                    <a:pt x="419616" y="64060"/>
                    <a:pt x="381706" y="30699"/>
                  </a:cubicBezTo>
                  <a:cubicBezTo>
                    <a:pt x="343796" y="-2662"/>
                    <a:pt x="283139" y="-6453"/>
                    <a:pt x="236130" y="7953"/>
                  </a:cubicBezTo>
                  <a:cubicBezTo>
                    <a:pt x="189121" y="22359"/>
                    <a:pt x="138899" y="51563"/>
                    <a:pt x="99652" y="117135"/>
                  </a:cubicBezTo>
                  <a:cubicBezTo>
                    <a:pt x="60405" y="182707"/>
                    <a:pt x="-7337" y="299054"/>
                    <a:pt x="647" y="401387"/>
                  </a:cubicBezTo>
                  <a:cubicBezTo>
                    <a:pt x="8631" y="503720"/>
                    <a:pt x="-25532" y="658234"/>
                    <a:pt x="147559" y="731134"/>
                  </a:cubicBezTo>
                  <a:cubicBezTo>
                    <a:pt x="320650" y="804034"/>
                    <a:pt x="689909" y="818321"/>
                    <a:pt x="1039192" y="838785"/>
                  </a:cubicBezTo>
                  <a:cubicBezTo>
                    <a:pt x="1388475" y="859249"/>
                    <a:pt x="1680438" y="685405"/>
                    <a:pt x="2243256" y="853920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A25D2052-E692-4E39-B7D8-2A021EB22AC7}"/>
                </a:ext>
              </a:extLst>
            </p:cNvPr>
            <p:cNvSpPr/>
            <p:nvPr/>
          </p:nvSpPr>
          <p:spPr>
            <a:xfrm>
              <a:off x="9510430" y="6048663"/>
              <a:ext cx="1263732" cy="1049118"/>
            </a:xfrm>
            <a:custGeom>
              <a:avLst/>
              <a:gdLst>
                <a:gd name="connsiteX0" fmla="*/ 0 w 1263732"/>
                <a:gd name="connsiteY0" fmla="*/ 0 h 1049118"/>
                <a:gd name="connsiteX1" fmla="*/ 81887 w 1263732"/>
                <a:gd name="connsiteY1" fmla="*/ 373039 h 1049118"/>
                <a:gd name="connsiteX2" fmla="*/ 200167 w 1263732"/>
                <a:gd name="connsiteY2" fmla="*/ 664191 h 1049118"/>
                <a:gd name="connsiteX3" fmla="*/ 318448 w 1263732"/>
                <a:gd name="connsiteY3" fmla="*/ 837063 h 1049118"/>
                <a:gd name="connsiteX4" fmla="*/ 432179 w 1263732"/>
                <a:gd name="connsiteY4" fmla="*/ 950794 h 1049118"/>
                <a:gd name="connsiteX5" fmla="*/ 541361 w 1263732"/>
                <a:gd name="connsiteY5" fmla="*/ 1019033 h 1049118"/>
                <a:gd name="connsiteX6" fmla="*/ 727881 w 1263732"/>
                <a:gd name="connsiteY6" fmla="*/ 1046329 h 1049118"/>
                <a:gd name="connsiteX7" fmla="*/ 1023582 w 1263732"/>
                <a:gd name="connsiteY7" fmla="*/ 955344 h 1049118"/>
                <a:gd name="connsiteX8" fmla="*/ 1132764 w 1263732"/>
                <a:gd name="connsiteY8" fmla="*/ 841612 h 1049118"/>
                <a:gd name="connsiteX9" fmla="*/ 1237397 w 1263732"/>
                <a:gd name="connsiteY9" fmla="*/ 673290 h 1049118"/>
                <a:gd name="connsiteX10" fmla="*/ 1260143 w 1263732"/>
                <a:gd name="connsiteY10" fmla="*/ 491320 h 1049118"/>
                <a:gd name="connsiteX11" fmla="*/ 1178257 w 1263732"/>
                <a:gd name="connsiteY11" fmla="*/ 332096 h 1049118"/>
                <a:gd name="connsiteX12" fmla="*/ 1046329 w 1263732"/>
                <a:gd name="connsiteY12" fmla="*/ 282054 h 1049118"/>
                <a:gd name="connsiteX13" fmla="*/ 905302 w 1263732"/>
                <a:gd name="connsiteY13" fmla="*/ 272956 h 1049118"/>
                <a:gd name="connsiteX14" fmla="*/ 773373 w 1263732"/>
                <a:gd name="connsiteY14" fmla="*/ 236562 h 1049118"/>
                <a:gd name="connsiteX15" fmla="*/ 595952 w 1263732"/>
                <a:gd name="connsiteY15" fmla="*/ 154675 h 104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63732" h="1049118">
                  <a:moveTo>
                    <a:pt x="0" y="0"/>
                  </a:moveTo>
                  <a:cubicBezTo>
                    <a:pt x="24263" y="131170"/>
                    <a:pt x="48526" y="262341"/>
                    <a:pt x="81887" y="373039"/>
                  </a:cubicBezTo>
                  <a:cubicBezTo>
                    <a:pt x="115248" y="483738"/>
                    <a:pt x="160740" y="586854"/>
                    <a:pt x="200167" y="664191"/>
                  </a:cubicBezTo>
                  <a:cubicBezTo>
                    <a:pt x="239594" y="741528"/>
                    <a:pt x="279779" y="789296"/>
                    <a:pt x="318448" y="837063"/>
                  </a:cubicBezTo>
                  <a:cubicBezTo>
                    <a:pt x="357117" y="884830"/>
                    <a:pt x="395027" y="920466"/>
                    <a:pt x="432179" y="950794"/>
                  </a:cubicBezTo>
                  <a:cubicBezTo>
                    <a:pt x="469331" y="981122"/>
                    <a:pt x="492077" y="1003111"/>
                    <a:pt x="541361" y="1019033"/>
                  </a:cubicBezTo>
                  <a:cubicBezTo>
                    <a:pt x="590645" y="1034955"/>
                    <a:pt x="647511" y="1056944"/>
                    <a:pt x="727881" y="1046329"/>
                  </a:cubicBezTo>
                  <a:cubicBezTo>
                    <a:pt x="808251" y="1035714"/>
                    <a:pt x="956102" y="989464"/>
                    <a:pt x="1023582" y="955344"/>
                  </a:cubicBezTo>
                  <a:cubicBezTo>
                    <a:pt x="1091063" y="921225"/>
                    <a:pt x="1097128" y="888621"/>
                    <a:pt x="1132764" y="841612"/>
                  </a:cubicBezTo>
                  <a:cubicBezTo>
                    <a:pt x="1168400" y="794603"/>
                    <a:pt x="1216167" y="731672"/>
                    <a:pt x="1237397" y="673290"/>
                  </a:cubicBezTo>
                  <a:cubicBezTo>
                    <a:pt x="1258627" y="614908"/>
                    <a:pt x="1270000" y="548186"/>
                    <a:pt x="1260143" y="491320"/>
                  </a:cubicBezTo>
                  <a:cubicBezTo>
                    <a:pt x="1250286" y="434454"/>
                    <a:pt x="1213893" y="366974"/>
                    <a:pt x="1178257" y="332096"/>
                  </a:cubicBezTo>
                  <a:cubicBezTo>
                    <a:pt x="1142621" y="297218"/>
                    <a:pt x="1091822" y="291911"/>
                    <a:pt x="1046329" y="282054"/>
                  </a:cubicBezTo>
                  <a:cubicBezTo>
                    <a:pt x="1000837" y="272197"/>
                    <a:pt x="950795" y="280538"/>
                    <a:pt x="905302" y="272956"/>
                  </a:cubicBezTo>
                  <a:cubicBezTo>
                    <a:pt x="859809" y="265374"/>
                    <a:pt x="824931" y="256276"/>
                    <a:pt x="773373" y="236562"/>
                  </a:cubicBezTo>
                  <a:cubicBezTo>
                    <a:pt x="721815" y="216849"/>
                    <a:pt x="658883" y="185762"/>
                    <a:pt x="595952" y="154675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9D175E48-6E2D-4D87-B888-7BC6828F9195}"/>
                </a:ext>
              </a:extLst>
            </p:cNvPr>
            <p:cNvSpPr/>
            <p:nvPr/>
          </p:nvSpPr>
          <p:spPr>
            <a:xfrm>
              <a:off x="10624782" y="4778992"/>
              <a:ext cx="868985" cy="1257988"/>
            </a:xfrm>
            <a:custGeom>
              <a:avLst/>
              <a:gdLst>
                <a:gd name="connsiteX0" fmla="*/ 0 w 868985"/>
                <a:gd name="connsiteY0" fmla="*/ 0 h 1214651"/>
                <a:gd name="connsiteX1" fmla="*/ 341194 w 868985"/>
                <a:gd name="connsiteY1" fmla="*/ 77337 h 1214651"/>
                <a:gd name="connsiteX2" fmla="*/ 564108 w 868985"/>
                <a:gd name="connsiteY2" fmla="*/ 241110 h 1214651"/>
                <a:gd name="connsiteX3" fmla="*/ 677839 w 868985"/>
                <a:gd name="connsiteY3" fmla="*/ 386687 h 1214651"/>
                <a:gd name="connsiteX4" fmla="*/ 791570 w 868985"/>
                <a:gd name="connsiteY4" fmla="*/ 614149 h 1214651"/>
                <a:gd name="connsiteX5" fmla="*/ 855260 w 868985"/>
                <a:gd name="connsiteY5" fmla="*/ 873457 h 1214651"/>
                <a:gd name="connsiteX6" fmla="*/ 868908 w 868985"/>
                <a:gd name="connsiteY6" fmla="*/ 1055427 h 1214651"/>
                <a:gd name="connsiteX7" fmla="*/ 859809 w 868985"/>
                <a:gd name="connsiteY7" fmla="*/ 1214651 h 1214651"/>
                <a:gd name="connsiteX0" fmla="*/ 0 w 868985"/>
                <a:gd name="connsiteY0" fmla="*/ 0 h 1257988"/>
                <a:gd name="connsiteX1" fmla="*/ 341194 w 868985"/>
                <a:gd name="connsiteY1" fmla="*/ 77337 h 1257988"/>
                <a:gd name="connsiteX2" fmla="*/ 564108 w 868985"/>
                <a:gd name="connsiteY2" fmla="*/ 241110 h 1257988"/>
                <a:gd name="connsiteX3" fmla="*/ 677839 w 868985"/>
                <a:gd name="connsiteY3" fmla="*/ 386687 h 1257988"/>
                <a:gd name="connsiteX4" fmla="*/ 791570 w 868985"/>
                <a:gd name="connsiteY4" fmla="*/ 614149 h 1257988"/>
                <a:gd name="connsiteX5" fmla="*/ 855260 w 868985"/>
                <a:gd name="connsiteY5" fmla="*/ 873457 h 1257988"/>
                <a:gd name="connsiteX6" fmla="*/ 868908 w 868985"/>
                <a:gd name="connsiteY6" fmla="*/ 1055427 h 1257988"/>
                <a:gd name="connsiteX7" fmla="*/ 859809 w 868985"/>
                <a:gd name="connsiteY7" fmla="*/ 1257988 h 1257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8985" h="1257988">
                  <a:moveTo>
                    <a:pt x="0" y="0"/>
                  </a:moveTo>
                  <a:cubicBezTo>
                    <a:pt x="123588" y="18576"/>
                    <a:pt x="247176" y="37152"/>
                    <a:pt x="341194" y="77337"/>
                  </a:cubicBezTo>
                  <a:cubicBezTo>
                    <a:pt x="435212" y="117522"/>
                    <a:pt x="508001" y="189552"/>
                    <a:pt x="564108" y="241110"/>
                  </a:cubicBezTo>
                  <a:cubicBezTo>
                    <a:pt x="620215" y="292668"/>
                    <a:pt x="639929" y="324514"/>
                    <a:pt x="677839" y="386687"/>
                  </a:cubicBezTo>
                  <a:cubicBezTo>
                    <a:pt x="715749" y="448860"/>
                    <a:pt x="762000" y="533021"/>
                    <a:pt x="791570" y="614149"/>
                  </a:cubicBezTo>
                  <a:cubicBezTo>
                    <a:pt x="821140" y="695277"/>
                    <a:pt x="842370" y="799911"/>
                    <a:pt x="855260" y="873457"/>
                  </a:cubicBezTo>
                  <a:cubicBezTo>
                    <a:pt x="868150" y="947003"/>
                    <a:pt x="868150" y="991339"/>
                    <a:pt x="868908" y="1055427"/>
                  </a:cubicBezTo>
                  <a:cubicBezTo>
                    <a:pt x="869666" y="1119515"/>
                    <a:pt x="864737" y="1206809"/>
                    <a:pt x="859809" y="1257988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7B702B6E-5F78-4013-9B30-ACE66134A9AC}"/>
                </a:ext>
              </a:extLst>
            </p:cNvPr>
            <p:cNvSpPr/>
            <p:nvPr/>
          </p:nvSpPr>
          <p:spPr>
            <a:xfrm>
              <a:off x="9752187" y="5665315"/>
              <a:ext cx="992882" cy="533559"/>
            </a:xfrm>
            <a:custGeom>
              <a:avLst/>
              <a:gdLst>
                <a:gd name="connsiteX0" fmla="*/ 0 w 741529"/>
                <a:gd name="connsiteY0" fmla="*/ 215240 h 215240"/>
                <a:gd name="connsiteX1" fmla="*/ 63690 w 741529"/>
                <a:gd name="connsiteY1" fmla="*/ 128804 h 215240"/>
                <a:gd name="connsiteX2" fmla="*/ 177421 w 741529"/>
                <a:gd name="connsiteY2" fmla="*/ 56016 h 215240"/>
                <a:gd name="connsiteX3" fmla="*/ 354842 w 741529"/>
                <a:gd name="connsiteY3" fmla="*/ 5974 h 215240"/>
                <a:gd name="connsiteX4" fmla="*/ 509517 w 741529"/>
                <a:gd name="connsiteY4" fmla="*/ 5974 h 215240"/>
                <a:gd name="connsiteX5" fmla="*/ 618699 w 741529"/>
                <a:gd name="connsiteY5" fmla="*/ 51467 h 215240"/>
                <a:gd name="connsiteX6" fmla="*/ 741529 w 741529"/>
                <a:gd name="connsiteY6" fmla="*/ 169747 h 215240"/>
                <a:gd name="connsiteX0" fmla="*/ 0 w 832536"/>
                <a:gd name="connsiteY0" fmla="*/ 215240 h 351760"/>
                <a:gd name="connsiteX1" fmla="*/ 63690 w 832536"/>
                <a:gd name="connsiteY1" fmla="*/ 128804 h 351760"/>
                <a:gd name="connsiteX2" fmla="*/ 177421 w 832536"/>
                <a:gd name="connsiteY2" fmla="*/ 56016 h 351760"/>
                <a:gd name="connsiteX3" fmla="*/ 354842 w 832536"/>
                <a:gd name="connsiteY3" fmla="*/ 5974 h 351760"/>
                <a:gd name="connsiteX4" fmla="*/ 509517 w 832536"/>
                <a:gd name="connsiteY4" fmla="*/ 5974 h 351760"/>
                <a:gd name="connsiteX5" fmla="*/ 618699 w 832536"/>
                <a:gd name="connsiteY5" fmla="*/ 51467 h 351760"/>
                <a:gd name="connsiteX6" fmla="*/ 832536 w 832536"/>
                <a:gd name="connsiteY6" fmla="*/ 351760 h 351760"/>
                <a:gd name="connsiteX0" fmla="*/ 0 w 832536"/>
                <a:gd name="connsiteY0" fmla="*/ 215240 h 351760"/>
                <a:gd name="connsiteX1" fmla="*/ 63690 w 832536"/>
                <a:gd name="connsiteY1" fmla="*/ 128804 h 351760"/>
                <a:gd name="connsiteX2" fmla="*/ 177421 w 832536"/>
                <a:gd name="connsiteY2" fmla="*/ 56016 h 351760"/>
                <a:gd name="connsiteX3" fmla="*/ 354842 w 832536"/>
                <a:gd name="connsiteY3" fmla="*/ 5974 h 351760"/>
                <a:gd name="connsiteX4" fmla="*/ 509517 w 832536"/>
                <a:gd name="connsiteY4" fmla="*/ 5974 h 351760"/>
                <a:gd name="connsiteX5" fmla="*/ 618699 w 832536"/>
                <a:gd name="connsiteY5" fmla="*/ 51467 h 351760"/>
                <a:gd name="connsiteX6" fmla="*/ 832536 w 832536"/>
                <a:gd name="connsiteY6" fmla="*/ 351760 h 351760"/>
                <a:gd name="connsiteX0" fmla="*/ 0 w 832536"/>
                <a:gd name="connsiteY0" fmla="*/ 223693 h 360213"/>
                <a:gd name="connsiteX1" fmla="*/ 63690 w 832536"/>
                <a:gd name="connsiteY1" fmla="*/ 137257 h 360213"/>
                <a:gd name="connsiteX2" fmla="*/ 177421 w 832536"/>
                <a:gd name="connsiteY2" fmla="*/ 64469 h 360213"/>
                <a:gd name="connsiteX3" fmla="*/ 354842 w 832536"/>
                <a:gd name="connsiteY3" fmla="*/ 14427 h 360213"/>
                <a:gd name="connsiteX4" fmla="*/ 509517 w 832536"/>
                <a:gd name="connsiteY4" fmla="*/ 14427 h 360213"/>
                <a:gd name="connsiteX5" fmla="*/ 705372 w 832536"/>
                <a:gd name="connsiteY5" fmla="*/ 181262 h 360213"/>
                <a:gd name="connsiteX6" fmla="*/ 832536 w 832536"/>
                <a:gd name="connsiteY6" fmla="*/ 360213 h 360213"/>
                <a:gd name="connsiteX0" fmla="*/ 0 w 832536"/>
                <a:gd name="connsiteY0" fmla="*/ 223693 h 360213"/>
                <a:gd name="connsiteX1" fmla="*/ 63690 w 832536"/>
                <a:gd name="connsiteY1" fmla="*/ 137257 h 360213"/>
                <a:gd name="connsiteX2" fmla="*/ 177421 w 832536"/>
                <a:gd name="connsiteY2" fmla="*/ 64469 h 360213"/>
                <a:gd name="connsiteX3" fmla="*/ 354842 w 832536"/>
                <a:gd name="connsiteY3" fmla="*/ 14427 h 360213"/>
                <a:gd name="connsiteX4" fmla="*/ 509517 w 832536"/>
                <a:gd name="connsiteY4" fmla="*/ 14427 h 360213"/>
                <a:gd name="connsiteX5" fmla="*/ 705372 w 832536"/>
                <a:gd name="connsiteY5" fmla="*/ 181262 h 360213"/>
                <a:gd name="connsiteX6" fmla="*/ 832536 w 832536"/>
                <a:gd name="connsiteY6" fmla="*/ 360213 h 360213"/>
                <a:gd name="connsiteX0" fmla="*/ 0 w 914875"/>
                <a:gd name="connsiteY0" fmla="*/ 223693 h 507557"/>
                <a:gd name="connsiteX1" fmla="*/ 63690 w 914875"/>
                <a:gd name="connsiteY1" fmla="*/ 137257 h 507557"/>
                <a:gd name="connsiteX2" fmla="*/ 177421 w 914875"/>
                <a:gd name="connsiteY2" fmla="*/ 64469 h 507557"/>
                <a:gd name="connsiteX3" fmla="*/ 354842 w 914875"/>
                <a:gd name="connsiteY3" fmla="*/ 14427 h 507557"/>
                <a:gd name="connsiteX4" fmla="*/ 509517 w 914875"/>
                <a:gd name="connsiteY4" fmla="*/ 14427 h 507557"/>
                <a:gd name="connsiteX5" fmla="*/ 705372 w 914875"/>
                <a:gd name="connsiteY5" fmla="*/ 181262 h 507557"/>
                <a:gd name="connsiteX6" fmla="*/ 914875 w 914875"/>
                <a:gd name="connsiteY6" fmla="*/ 507557 h 507557"/>
                <a:gd name="connsiteX0" fmla="*/ 0 w 914875"/>
                <a:gd name="connsiteY0" fmla="*/ 223693 h 507557"/>
                <a:gd name="connsiteX1" fmla="*/ 63690 w 914875"/>
                <a:gd name="connsiteY1" fmla="*/ 137257 h 507557"/>
                <a:gd name="connsiteX2" fmla="*/ 177421 w 914875"/>
                <a:gd name="connsiteY2" fmla="*/ 64469 h 507557"/>
                <a:gd name="connsiteX3" fmla="*/ 354842 w 914875"/>
                <a:gd name="connsiteY3" fmla="*/ 14427 h 507557"/>
                <a:gd name="connsiteX4" fmla="*/ 509517 w 914875"/>
                <a:gd name="connsiteY4" fmla="*/ 14427 h 507557"/>
                <a:gd name="connsiteX5" fmla="*/ 705372 w 914875"/>
                <a:gd name="connsiteY5" fmla="*/ 181262 h 507557"/>
                <a:gd name="connsiteX6" fmla="*/ 914875 w 914875"/>
                <a:gd name="connsiteY6" fmla="*/ 507557 h 507557"/>
                <a:gd name="connsiteX0" fmla="*/ 0 w 975546"/>
                <a:gd name="connsiteY0" fmla="*/ 223693 h 533559"/>
                <a:gd name="connsiteX1" fmla="*/ 63690 w 975546"/>
                <a:gd name="connsiteY1" fmla="*/ 137257 h 533559"/>
                <a:gd name="connsiteX2" fmla="*/ 177421 w 975546"/>
                <a:gd name="connsiteY2" fmla="*/ 64469 h 533559"/>
                <a:gd name="connsiteX3" fmla="*/ 354842 w 975546"/>
                <a:gd name="connsiteY3" fmla="*/ 14427 h 533559"/>
                <a:gd name="connsiteX4" fmla="*/ 509517 w 975546"/>
                <a:gd name="connsiteY4" fmla="*/ 14427 h 533559"/>
                <a:gd name="connsiteX5" fmla="*/ 705372 w 975546"/>
                <a:gd name="connsiteY5" fmla="*/ 181262 h 533559"/>
                <a:gd name="connsiteX6" fmla="*/ 975546 w 975546"/>
                <a:gd name="connsiteY6" fmla="*/ 533559 h 533559"/>
                <a:gd name="connsiteX0" fmla="*/ 0 w 992881"/>
                <a:gd name="connsiteY0" fmla="*/ 440375 h 533559"/>
                <a:gd name="connsiteX1" fmla="*/ 81025 w 992881"/>
                <a:gd name="connsiteY1" fmla="*/ 137257 h 533559"/>
                <a:gd name="connsiteX2" fmla="*/ 194756 w 992881"/>
                <a:gd name="connsiteY2" fmla="*/ 64469 h 533559"/>
                <a:gd name="connsiteX3" fmla="*/ 372177 w 992881"/>
                <a:gd name="connsiteY3" fmla="*/ 14427 h 533559"/>
                <a:gd name="connsiteX4" fmla="*/ 526852 w 992881"/>
                <a:gd name="connsiteY4" fmla="*/ 14427 h 533559"/>
                <a:gd name="connsiteX5" fmla="*/ 722707 w 992881"/>
                <a:gd name="connsiteY5" fmla="*/ 181262 h 533559"/>
                <a:gd name="connsiteX6" fmla="*/ 992881 w 992881"/>
                <a:gd name="connsiteY6" fmla="*/ 533559 h 533559"/>
                <a:gd name="connsiteX0" fmla="*/ 1 w 992882"/>
                <a:gd name="connsiteY0" fmla="*/ 440375 h 533559"/>
                <a:gd name="connsiteX1" fmla="*/ 81026 w 992882"/>
                <a:gd name="connsiteY1" fmla="*/ 137257 h 533559"/>
                <a:gd name="connsiteX2" fmla="*/ 194757 w 992882"/>
                <a:gd name="connsiteY2" fmla="*/ 64469 h 533559"/>
                <a:gd name="connsiteX3" fmla="*/ 372178 w 992882"/>
                <a:gd name="connsiteY3" fmla="*/ 14427 h 533559"/>
                <a:gd name="connsiteX4" fmla="*/ 526853 w 992882"/>
                <a:gd name="connsiteY4" fmla="*/ 14427 h 533559"/>
                <a:gd name="connsiteX5" fmla="*/ 722708 w 992882"/>
                <a:gd name="connsiteY5" fmla="*/ 181262 h 533559"/>
                <a:gd name="connsiteX6" fmla="*/ 992882 w 992882"/>
                <a:gd name="connsiteY6" fmla="*/ 533559 h 53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2882" h="533559">
                  <a:moveTo>
                    <a:pt x="1" y="440375"/>
                  </a:moveTo>
                  <a:cubicBezTo>
                    <a:pt x="-273" y="237079"/>
                    <a:pt x="48567" y="199908"/>
                    <a:pt x="81026" y="137257"/>
                  </a:cubicBezTo>
                  <a:cubicBezTo>
                    <a:pt x="113485" y="74606"/>
                    <a:pt x="146232" y="84941"/>
                    <a:pt x="194757" y="64469"/>
                  </a:cubicBezTo>
                  <a:cubicBezTo>
                    <a:pt x="243282" y="43997"/>
                    <a:pt x="316829" y="22767"/>
                    <a:pt x="372178" y="14427"/>
                  </a:cubicBezTo>
                  <a:cubicBezTo>
                    <a:pt x="427527" y="6087"/>
                    <a:pt x="468431" y="-13379"/>
                    <a:pt x="526853" y="14427"/>
                  </a:cubicBezTo>
                  <a:cubicBezTo>
                    <a:pt x="585275" y="42233"/>
                    <a:pt x="645037" y="94740"/>
                    <a:pt x="722708" y="181262"/>
                  </a:cubicBezTo>
                  <a:cubicBezTo>
                    <a:pt x="800379" y="267784"/>
                    <a:pt x="807790" y="457732"/>
                    <a:pt x="992882" y="533559"/>
                  </a:cubicBezTo>
                </a:path>
              </a:pathLst>
            </a:custGeom>
            <a:noFill/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3" name="Oval 482">
              <a:extLst>
                <a:ext uri="{FF2B5EF4-FFF2-40B4-BE49-F238E27FC236}">
                  <a16:creationId xmlns:a16="http://schemas.microsoft.com/office/drawing/2014/main" id="{5D0837A2-5969-4217-BEF1-D99095C6BE40}"/>
                </a:ext>
              </a:extLst>
            </p:cNvPr>
            <p:cNvSpPr/>
            <p:nvPr/>
          </p:nvSpPr>
          <p:spPr>
            <a:xfrm>
              <a:off x="9416224" y="5246092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4" name="Oval 483">
              <a:extLst>
                <a:ext uri="{FF2B5EF4-FFF2-40B4-BE49-F238E27FC236}">
                  <a16:creationId xmlns:a16="http://schemas.microsoft.com/office/drawing/2014/main" id="{25A8FD43-32D2-49FE-8DF1-049FB36ABA70}"/>
                </a:ext>
              </a:extLst>
            </p:cNvPr>
            <p:cNvSpPr/>
            <p:nvPr/>
          </p:nvSpPr>
          <p:spPr>
            <a:xfrm>
              <a:off x="9409874" y="5764565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5" name="Oval 484">
              <a:extLst>
                <a:ext uri="{FF2B5EF4-FFF2-40B4-BE49-F238E27FC236}">
                  <a16:creationId xmlns:a16="http://schemas.microsoft.com/office/drawing/2014/main" id="{C1453453-4A19-46F5-A4FA-2441043E5A29}"/>
                </a:ext>
              </a:extLst>
            </p:cNvPr>
            <p:cNvSpPr/>
            <p:nvPr/>
          </p:nvSpPr>
          <p:spPr>
            <a:xfrm>
              <a:off x="9296157" y="5986465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6" name="Oval 485">
              <a:extLst>
                <a:ext uri="{FF2B5EF4-FFF2-40B4-BE49-F238E27FC236}">
                  <a16:creationId xmlns:a16="http://schemas.microsoft.com/office/drawing/2014/main" id="{A8AD55D4-5428-40B9-8822-848677E2A809}"/>
                </a:ext>
              </a:extLst>
            </p:cNvPr>
            <p:cNvSpPr/>
            <p:nvPr/>
          </p:nvSpPr>
          <p:spPr>
            <a:xfrm>
              <a:off x="10219609" y="5027541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Oval 486">
              <a:extLst>
                <a:ext uri="{FF2B5EF4-FFF2-40B4-BE49-F238E27FC236}">
                  <a16:creationId xmlns:a16="http://schemas.microsoft.com/office/drawing/2014/main" id="{6E0F89BC-BEE3-438E-A5F9-87A9754026AD}"/>
                </a:ext>
              </a:extLst>
            </p:cNvPr>
            <p:cNvSpPr/>
            <p:nvPr/>
          </p:nvSpPr>
          <p:spPr>
            <a:xfrm>
              <a:off x="9798842" y="5283342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8" name="Oval 487">
              <a:extLst>
                <a:ext uri="{FF2B5EF4-FFF2-40B4-BE49-F238E27FC236}">
                  <a16:creationId xmlns:a16="http://schemas.microsoft.com/office/drawing/2014/main" id="{67970146-7F7C-401D-BD6C-1C0726E1F765}"/>
                </a:ext>
              </a:extLst>
            </p:cNvPr>
            <p:cNvSpPr/>
            <p:nvPr/>
          </p:nvSpPr>
          <p:spPr>
            <a:xfrm>
              <a:off x="11002695" y="5024460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9" name="Oval 488">
              <a:extLst>
                <a:ext uri="{FF2B5EF4-FFF2-40B4-BE49-F238E27FC236}">
                  <a16:creationId xmlns:a16="http://schemas.microsoft.com/office/drawing/2014/main" id="{70D0F899-59E9-44E4-9133-56301DC1F83F}"/>
                </a:ext>
              </a:extLst>
            </p:cNvPr>
            <p:cNvSpPr/>
            <p:nvPr/>
          </p:nvSpPr>
          <p:spPr>
            <a:xfrm>
              <a:off x="9721679" y="5929031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0" name="Oval 489">
              <a:extLst>
                <a:ext uri="{FF2B5EF4-FFF2-40B4-BE49-F238E27FC236}">
                  <a16:creationId xmlns:a16="http://schemas.microsoft.com/office/drawing/2014/main" id="{0B228562-0455-4E92-960F-F30D98BEE047}"/>
                </a:ext>
              </a:extLst>
            </p:cNvPr>
            <p:cNvSpPr/>
            <p:nvPr/>
          </p:nvSpPr>
          <p:spPr>
            <a:xfrm>
              <a:off x="10126871" y="5630019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1" name="Oval 490">
              <a:extLst>
                <a:ext uri="{FF2B5EF4-FFF2-40B4-BE49-F238E27FC236}">
                  <a16:creationId xmlns:a16="http://schemas.microsoft.com/office/drawing/2014/main" id="{D4B93885-CFE3-4585-812C-C0BA962896DA}"/>
                </a:ext>
              </a:extLst>
            </p:cNvPr>
            <p:cNvSpPr/>
            <p:nvPr/>
          </p:nvSpPr>
          <p:spPr>
            <a:xfrm>
              <a:off x="9778362" y="4932504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2" name="Oval 491">
              <a:extLst>
                <a:ext uri="{FF2B5EF4-FFF2-40B4-BE49-F238E27FC236}">
                  <a16:creationId xmlns:a16="http://schemas.microsoft.com/office/drawing/2014/main" id="{041CD45A-6B41-4479-A73D-5C062EB7003E}"/>
                </a:ext>
              </a:extLst>
            </p:cNvPr>
            <p:cNvSpPr/>
            <p:nvPr/>
          </p:nvSpPr>
          <p:spPr>
            <a:xfrm>
              <a:off x="9536060" y="5348582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3" name="Oval 492">
              <a:extLst>
                <a:ext uri="{FF2B5EF4-FFF2-40B4-BE49-F238E27FC236}">
                  <a16:creationId xmlns:a16="http://schemas.microsoft.com/office/drawing/2014/main" id="{DCCC7721-0747-4181-A31F-75354DDCAD34}"/>
                </a:ext>
              </a:extLst>
            </p:cNvPr>
            <p:cNvSpPr/>
            <p:nvPr/>
          </p:nvSpPr>
          <p:spPr>
            <a:xfrm>
              <a:off x="9492489" y="5683800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4" name="Oval 493">
              <a:extLst>
                <a:ext uri="{FF2B5EF4-FFF2-40B4-BE49-F238E27FC236}">
                  <a16:creationId xmlns:a16="http://schemas.microsoft.com/office/drawing/2014/main" id="{22D6D1EE-240A-4C75-B780-32A7AB1504B0}"/>
                </a:ext>
              </a:extLst>
            </p:cNvPr>
            <p:cNvSpPr/>
            <p:nvPr/>
          </p:nvSpPr>
          <p:spPr>
            <a:xfrm>
              <a:off x="10094891" y="5258685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5" name="Oval 494">
              <a:extLst>
                <a:ext uri="{FF2B5EF4-FFF2-40B4-BE49-F238E27FC236}">
                  <a16:creationId xmlns:a16="http://schemas.microsoft.com/office/drawing/2014/main" id="{076463B1-6072-4A55-BF2C-56E77AB46AB5}"/>
                </a:ext>
              </a:extLst>
            </p:cNvPr>
            <p:cNvSpPr/>
            <p:nvPr/>
          </p:nvSpPr>
          <p:spPr>
            <a:xfrm>
              <a:off x="9646558" y="5770941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6" name="Oval 495">
              <a:extLst>
                <a:ext uri="{FF2B5EF4-FFF2-40B4-BE49-F238E27FC236}">
                  <a16:creationId xmlns:a16="http://schemas.microsoft.com/office/drawing/2014/main" id="{E436E8E4-AB2E-4BCF-AFFC-EE98A3315CEA}"/>
                </a:ext>
              </a:extLst>
            </p:cNvPr>
            <p:cNvSpPr/>
            <p:nvPr/>
          </p:nvSpPr>
          <p:spPr>
            <a:xfrm>
              <a:off x="9554377" y="5956248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7" name="Oval 496">
              <a:extLst>
                <a:ext uri="{FF2B5EF4-FFF2-40B4-BE49-F238E27FC236}">
                  <a16:creationId xmlns:a16="http://schemas.microsoft.com/office/drawing/2014/main" id="{5B77345F-0790-4896-AA0C-4CC303983220}"/>
                </a:ext>
              </a:extLst>
            </p:cNvPr>
            <p:cNvSpPr/>
            <p:nvPr/>
          </p:nvSpPr>
          <p:spPr>
            <a:xfrm>
              <a:off x="9700771" y="6070808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8" name="Oval 497">
              <a:extLst>
                <a:ext uri="{FF2B5EF4-FFF2-40B4-BE49-F238E27FC236}">
                  <a16:creationId xmlns:a16="http://schemas.microsoft.com/office/drawing/2014/main" id="{5F514B09-F6DD-458D-AB17-70EEF4C3556E}"/>
                </a:ext>
              </a:extLst>
            </p:cNvPr>
            <p:cNvSpPr/>
            <p:nvPr/>
          </p:nvSpPr>
          <p:spPr>
            <a:xfrm>
              <a:off x="9890104" y="6080845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Oval 498">
              <a:extLst>
                <a:ext uri="{FF2B5EF4-FFF2-40B4-BE49-F238E27FC236}">
                  <a16:creationId xmlns:a16="http://schemas.microsoft.com/office/drawing/2014/main" id="{8F360069-79E6-468A-8986-26A8C4176815}"/>
                </a:ext>
              </a:extLst>
            </p:cNvPr>
            <p:cNvSpPr/>
            <p:nvPr/>
          </p:nvSpPr>
          <p:spPr>
            <a:xfrm>
              <a:off x="10551547" y="6048255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Oval 499">
              <a:extLst>
                <a:ext uri="{FF2B5EF4-FFF2-40B4-BE49-F238E27FC236}">
                  <a16:creationId xmlns:a16="http://schemas.microsoft.com/office/drawing/2014/main" id="{E79C8371-BAC5-48B6-887E-B9569404114D}"/>
                </a:ext>
              </a:extLst>
            </p:cNvPr>
            <p:cNvSpPr/>
            <p:nvPr/>
          </p:nvSpPr>
          <p:spPr>
            <a:xfrm>
              <a:off x="10673223" y="6043940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Oval 500">
              <a:extLst>
                <a:ext uri="{FF2B5EF4-FFF2-40B4-BE49-F238E27FC236}">
                  <a16:creationId xmlns:a16="http://schemas.microsoft.com/office/drawing/2014/main" id="{EB86807E-30A9-42EC-9FD6-5B518FDFAE61}"/>
                </a:ext>
              </a:extLst>
            </p:cNvPr>
            <p:cNvSpPr/>
            <p:nvPr/>
          </p:nvSpPr>
          <p:spPr>
            <a:xfrm>
              <a:off x="10876505" y="6267087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Oval 501">
              <a:extLst>
                <a:ext uri="{FF2B5EF4-FFF2-40B4-BE49-F238E27FC236}">
                  <a16:creationId xmlns:a16="http://schemas.microsoft.com/office/drawing/2014/main" id="{A3EF6648-097C-49EE-806B-B96B9D772722}"/>
                </a:ext>
              </a:extLst>
            </p:cNvPr>
            <p:cNvSpPr/>
            <p:nvPr/>
          </p:nvSpPr>
          <p:spPr>
            <a:xfrm>
              <a:off x="11141650" y="6055637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Oval 502">
              <a:extLst>
                <a:ext uri="{FF2B5EF4-FFF2-40B4-BE49-F238E27FC236}">
                  <a16:creationId xmlns:a16="http://schemas.microsoft.com/office/drawing/2014/main" id="{55AB9DBA-9FB0-4C0C-BD7C-0D5CE886FEA0}"/>
                </a:ext>
              </a:extLst>
            </p:cNvPr>
            <p:cNvSpPr/>
            <p:nvPr/>
          </p:nvSpPr>
          <p:spPr>
            <a:xfrm>
              <a:off x="11297755" y="5181490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Oval 503">
              <a:extLst>
                <a:ext uri="{FF2B5EF4-FFF2-40B4-BE49-F238E27FC236}">
                  <a16:creationId xmlns:a16="http://schemas.microsoft.com/office/drawing/2014/main" id="{39CE5AC8-D30A-424B-B3C5-05C3D2561573}"/>
                </a:ext>
              </a:extLst>
            </p:cNvPr>
            <p:cNvSpPr/>
            <p:nvPr/>
          </p:nvSpPr>
          <p:spPr>
            <a:xfrm>
              <a:off x="11440287" y="5683800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Oval 504">
              <a:extLst>
                <a:ext uri="{FF2B5EF4-FFF2-40B4-BE49-F238E27FC236}">
                  <a16:creationId xmlns:a16="http://schemas.microsoft.com/office/drawing/2014/main" id="{F3EBB206-AF6B-45BD-B5E5-4D9240B40F09}"/>
                </a:ext>
              </a:extLst>
            </p:cNvPr>
            <p:cNvSpPr/>
            <p:nvPr/>
          </p:nvSpPr>
          <p:spPr>
            <a:xfrm>
              <a:off x="11403879" y="6129359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6" name="Oval 505">
              <a:extLst>
                <a:ext uri="{FF2B5EF4-FFF2-40B4-BE49-F238E27FC236}">
                  <a16:creationId xmlns:a16="http://schemas.microsoft.com/office/drawing/2014/main" id="{75E381B4-1630-4CA4-8226-7D1E9DFE24AC}"/>
                </a:ext>
              </a:extLst>
            </p:cNvPr>
            <p:cNvSpPr/>
            <p:nvPr/>
          </p:nvSpPr>
          <p:spPr>
            <a:xfrm>
              <a:off x="10785098" y="6739284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7" name="Oval 506">
              <a:extLst>
                <a:ext uri="{FF2B5EF4-FFF2-40B4-BE49-F238E27FC236}">
                  <a16:creationId xmlns:a16="http://schemas.microsoft.com/office/drawing/2014/main" id="{DB6B6490-4A76-41FD-A7FC-017642ED67E8}"/>
                </a:ext>
              </a:extLst>
            </p:cNvPr>
            <p:cNvSpPr/>
            <p:nvPr/>
          </p:nvSpPr>
          <p:spPr>
            <a:xfrm>
              <a:off x="10248642" y="6707119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8" name="Oval 507">
              <a:extLst>
                <a:ext uri="{FF2B5EF4-FFF2-40B4-BE49-F238E27FC236}">
                  <a16:creationId xmlns:a16="http://schemas.microsoft.com/office/drawing/2014/main" id="{02AD7180-C8AB-4D3F-884B-DF246D3F6A68}"/>
                </a:ext>
              </a:extLst>
            </p:cNvPr>
            <p:cNvSpPr/>
            <p:nvPr/>
          </p:nvSpPr>
          <p:spPr>
            <a:xfrm>
              <a:off x="9829548" y="6890797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9" name="Oval 508">
              <a:extLst>
                <a:ext uri="{FF2B5EF4-FFF2-40B4-BE49-F238E27FC236}">
                  <a16:creationId xmlns:a16="http://schemas.microsoft.com/office/drawing/2014/main" id="{9EC522C8-1C81-4638-951B-56C4C8B0B582}"/>
                </a:ext>
              </a:extLst>
            </p:cNvPr>
            <p:cNvSpPr/>
            <p:nvPr/>
          </p:nvSpPr>
          <p:spPr>
            <a:xfrm>
              <a:off x="10177247" y="6088471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0" name="Oval 509">
              <a:extLst>
                <a:ext uri="{FF2B5EF4-FFF2-40B4-BE49-F238E27FC236}">
                  <a16:creationId xmlns:a16="http://schemas.microsoft.com/office/drawing/2014/main" id="{C8C32EAC-14F3-4763-84F7-50D1F7596B10}"/>
                </a:ext>
              </a:extLst>
            </p:cNvPr>
            <p:cNvSpPr/>
            <p:nvPr/>
          </p:nvSpPr>
          <p:spPr>
            <a:xfrm>
              <a:off x="10854379" y="4791390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1" name="Oval 510">
              <a:extLst>
                <a:ext uri="{FF2B5EF4-FFF2-40B4-BE49-F238E27FC236}">
                  <a16:creationId xmlns:a16="http://schemas.microsoft.com/office/drawing/2014/main" id="{6FD7D9A1-63CD-439C-BBD8-0AD89BBC9119}"/>
                </a:ext>
              </a:extLst>
            </p:cNvPr>
            <p:cNvSpPr/>
            <p:nvPr/>
          </p:nvSpPr>
          <p:spPr>
            <a:xfrm>
              <a:off x="10346332" y="4894991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2" name="Oval 511">
              <a:extLst>
                <a:ext uri="{FF2B5EF4-FFF2-40B4-BE49-F238E27FC236}">
                  <a16:creationId xmlns:a16="http://schemas.microsoft.com/office/drawing/2014/main" id="{768EE01E-38A5-47ED-BB36-0ADAF28B3F39}"/>
                </a:ext>
              </a:extLst>
            </p:cNvPr>
            <p:cNvSpPr/>
            <p:nvPr/>
          </p:nvSpPr>
          <p:spPr>
            <a:xfrm>
              <a:off x="11450196" y="5741234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3" name="Oval 512">
              <a:extLst>
                <a:ext uri="{FF2B5EF4-FFF2-40B4-BE49-F238E27FC236}">
                  <a16:creationId xmlns:a16="http://schemas.microsoft.com/office/drawing/2014/main" id="{9598D47F-A1A0-4530-8884-0A9D6007A6E3}"/>
                </a:ext>
              </a:extLst>
            </p:cNvPr>
            <p:cNvSpPr/>
            <p:nvPr/>
          </p:nvSpPr>
          <p:spPr>
            <a:xfrm>
              <a:off x="11390491" y="5765274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4" name="Oval 513">
              <a:extLst>
                <a:ext uri="{FF2B5EF4-FFF2-40B4-BE49-F238E27FC236}">
                  <a16:creationId xmlns:a16="http://schemas.microsoft.com/office/drawing/2014/main" id="{FA065578-0D99-4489-B96F-03DAD8491108}"/>
                </a:ext>
              </a:extLst>
            </p:cNvPr>
            <p:cNvSpPr/>
            <p:nvPr/>
          </p:nvSpPr>
          <p:spPr>
            <a:xfrm>
              <a:off x="10619174" y="6107724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5" name="Oval 514">
              <a:extLst>
                <a:ext uri="{FF2B5EF4-FFF2-40B4-BE49-F238E27FC236}">
                  <a16:creationId xmlns:a16="http://schemas.microsoft.com/office/drawing/2014/main" id="{55C1D37F-97C1-4ED6-9303-C4F6E992A7BF}"/>
                </a:ext>
              </a:extLst>
            </p:cNvPr>
            <p:cNvSpPr/>
            <p:nvPr/>
          </p:nvSpPr>
          <p:spPr>
            <a:xfrm>
              <a:off x="9485232" y="6138832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6" name="Oval 515">
              <a:extLst>
                <a:ext uri="{FF2B5EF4-FFF2-40B4-BE49-F238E27FC236}">
                  <a16:creationId xmlns:a16="http://schemas.microsoft.com/office/drawing/2014/main" id="{6D34DE14-083E-4BD2-8140-3C0329D2B1A1}"/>
                </a:ext>
              </a:extLst>
            </p:cNvPr>
            <p:cNvSpPr/>
            <p:nvPr/>
          </p:nvSpPr>
          <p:spPr>
            <a:xfrm>
              <a:off x="10072078" y="6640126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>
                  <a:alpha val="2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7" name="Freeform: Shape 516">
            <a:extLst>
              <a:ext uri="{FF2B5EF4-FFF2-40B4-BE49-F238E27FC236}">
                <a16:creationId xmlns:a16="http://schemas.microsoft.com/office/drawing/2014/main" id="{CB3C1904-B429-435D-8311-25FADDAA1842}"/>
              </a:ext>
            </a:extLst>
          </p:cNvPr>
          <p:cNvSpPr/>
          <p:nvPr/>
        </p:nvSpPr>
        <p:spPr>
          <a:xfrm>
            <a:off x="3887193" y="5679068"/>
            <a:ext cx="762932" cy="1383994"/>
          </a:xfrm>
          <a:custGeom>
            <a:avLst/>
            <a:gdLst>
              <a:gd name="connsiteX0" fmla="*/ 764012 w 764012"/>
              <a:gd name="connsiteY0" fmla="*/ 18723 h 1119642"/>
              <a:gd name="connsiteX1" fmla="*/ 582042 w 764012"/>
              <a:gd name="connsiteY1" fmla="*/ 526 h 1119642"/>
              <a:gd name="connsiteX2" fmla="*/ 395523 w 764012"/>
              <a:gd name="connsiteY2" fmla="*/ 36920 h 1119642"/>
              <a:gd name="connsiteX3" fmla="*/ 209003 w 764012"/>
              <a:gd name="connsiteY3" fmla="*/ 164299 h 1119642"/>
              <a:gd name="connsiteX4" fmla="*/ 81624 w 764012"/>
              <a:gd name="connsiteY4" fmla="*/ 332622 h 1119642"/>
              <a:gd name="connsiteX5" fmla="*/ 4287 w 764012"/>
              <a:gd name="connsiteY5" fmla="*/ 514592 h 1119642"/>
              <a:gd name="connsiteX6" fmla="*/ 22484 w 764012"/>
              <a:gd name="connsiteY6" fmla="*/ 778448 h 1119642"/>
              <a:gd name="connsiteX7" fmla="*/ 127117 w 764012"/>
              <a:gd name="connsiteY7" fmla="*/ 1119642 h 1119642"/>
              <a:gd name="connsiteX0" fmla="*/ 762932 w 762932"/>
              <a:gd name="connsiteY0" fmla="*/ 18723 h 1383994"/>
              <a:gd name="connsiteX1" fmla="*/ 580962 w 762932"/>
              <a:gd name="connsiteY1" fmla="*/ 526 h 1383994"/>
              <a:gd name="connsiteX2" fmla="*/ 394443 w 762932"/>
              <a:gd name="connsiteY2" fmla="*/ 36920 h 1383994"/>
              <a:gd name="connsiteX3" fmla="*/ 207923 w 762932"/>
              <a:gd name="connsiteY3" fmla="*/ 164299 h 1383994"/>
              <a:gd name="connsiteX4" fmla="*/ 80544 w 762932"/>
              <a:gd name="connsiteY4" fmla="*/ 332622 h 1383994"/>
              <a:gd name="connsiteX5" fmla="*/ 3207 w 762932"/>
              <a:gd name="connsiteY5" fmla="*/ 514592 h 1383994"/>
              <a:gd name="connsiteX6" fmla="*/ 21404 w 762932"/>
              <a:gd name="connsiteY6" fmla="*/ 778448 h 1383994"/>
              <a:gd name="connsiteX7" fmla="*/ 82701 w 762932"/>
              <a:gd name="connsiteY7" fmla="*/ 1383994 h 1383994"/>
              <a:gd name="connsiteX0" fmla="*/ 762932 w 762932"/>
              <a:gd name="connsiteY0" fmla="*/ 18723 h 1383994"/>
              <a:gd name="connsiteX1" fmla="*/ 580962 w 762932"/>
              <a:gd name="connsiteY1" fmla="*/ 526 h 1383994"/>
              <a:gd name="connsiteX2" fmla="*/ 394443 w 762932"/>
              <a:gd name="connsiteY2" fmla="*/ 36920 h 1383994"/>
              <a:gd name="connsiteX3" fmla="*/ 207923 w 762932"/>
              <a:gd name="connsiteY3" fmla="*/ 164299 h 1383994"/>
              <a:gd name="connsiteX4" fmla="*/ 80544 w 762932"/>
              <a:gd name="connsiteY4" fmla="*/ 332622 h 1383994"/>
              <a:gd name="connsiteX5" fmla="*/ 3207 w 762932"/>
              <a:gd name="connsiteY5" fmla="*/ 514592 h 1383994"/>
              <a:gd name="connsiteX6" fmla="*/ 21404 w 762932"/>
              <a:gd name="connsiteY6" fmla="*/ 778448 h 1383994"/>
              <a:gd name="connsiteX7" fmla="*/ 82701 w 762932"/>
              <a:gd name="connsiteY7" fmla="*/ 1383994 h 1383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2932" h="1383994">
                <a:moveTo>
                  <a:pt x="762932" y="18723"/>
                </a:moveTo>
                <a:cubicBezTo>
                  <a:pt x="702654" y="8108"/>
                  <a:pt x="642377" y="-2507"/>
                  <a:pt x="580962" y="526"/>
                </a:cubicBezTo>
                <a:cubicBezTo>
                  <a:pt x="519547" y="3559"/>
                  <a:pt x="456616" y="9624"/>
                  <a:pt x="394443" y="36920"/>
                </a:cubicBezTo>
                <a:cubicBezTo>
                  <a:pt x="332270" y="64216"/>
                  <a:pt x="260240" y="115015"/>
                  <a:pt x="207923" y="164299"/>
                </a:cubicBezTo>
                <a:cubicBezTo>
                  <a:pt x="155606" y="213583"/>
                  <a:pt x="114663" y="274240"/>
                  <a:pt x="80544" y="332622"/>
                </a:cubicBezTo>
                <a:cubicBezTo>
                  <a:pt x="46425" y="391004"/>
                  <a:pt x="13064" y="440288"/>
                  <a:pt x="3207" y="514592"/>
                </a:cubicBezTo>
                <a:cubicBezTo>
                  <a:pt x="-6650" y="588896"/>
                  <a:pt x="8155" y="633548"/>
                  <a:pt x="21404" y="778448"/>
                </a:cubicBezTo>
                <a:cubicBezTo>
                  <a:pt x="34653" y="923348"/>
                  <a:pt x="101291" y="1073137"/>
                  <a:pt x="82701" y="1383994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8" name="Freeform: Shape 517">
            <a:extLst>
              <a:ext uri="{FF2B5EF4-FFF2-40B4-BE49-F238E27FC236}">
                <a16:creationId xmlns:a16="http://schemas.microsoft.com/office/drawing/2014/main" id="{CAB2B6CF-5DAE-4183-973D-816FD3CE739D}"/>
              </a:ext>
            </a:extLst>
          </p:cNvPr>
          <p:cNvSpPr/>
          <p:nvPr/>
        </p:nvSpPr>
        <p:spPr>
          <a:xfrm>
            <a:off x="3274460" y="5909589"/>
            <a:ext cx="1703211" cy="1176458"/>
          </a:xfrm>
          <a:custGeom>
            <a:avLst/>
            <a:gdLst>
              <a:gd name="connsiteX0" fmla="*/ 1464860 w 1464860"/>
              <a:gd name="connsiteY0" fmla="*/ 6566 h 825432"/>
              <a:gd name="connsiteX1" fmla="*/ 1337480 w 1464860"/>
              <a:gd name="connsiteY1" fmla="*/ 6566 h 825432"/>
              <a:gd name="connsiteX2" fmla="*/ 1182806 w 1464860"/>
              <a:gd name="connsiteY2" fmla="*/ 74805 h 825432"/>
              <a:gd name="connsiteX3" fmla="*/ 1028131 w 1464860"/>
              <a:gd name="connsiteY3" fmla="*/ 152142 h 825432"/>
              <a:gd name="connsiteX4" fmla="*/ 873457 w 1464860"/>
              <a:gd name="connsiteY4" fmla="*/ 183987 h 825432"/>
              <a:gd name="connsiteX5" fmla="*/ 659642 w 1464860"/>
              <a:gd name="connsiteY5" fmla="*/ 102101 h 825432"/>
              <a:gd name="connsiteX6" fmla="*/ 518615 w 1464860"/>
              <a:gd name="connsiteY6" fmla="*/ 29313 h 825432"/>
              <a:gd name="connsiteX7" fmla="*/ 354842 w 1464860"/>
              <a:gd name="connsiteY7" fmla="*/ 11116 h 825432"/>
              <a:gd name="connsiteX8" fmla="*/ 227463 w 1464860"/>
              <a:gd name="connsiteY8" fmla="*/ 56608 h 825432"/>
              <a:gd name="connsiteX9" fmla="*/ 131928 w 1464860"/>
              <a:gd name="connsiteY9" fmla="*/ 152142 h 825432"/>
              <a:gd name="connsiteX10" fmla="*/ 77337 w 1464860"/>
              <a:gd name="connsiteY10" fmla="*/ 293169 h 825432"/>
              <a:gd name="connsiteX11" fmla="*/ 22746 w 1464860"/>
              <a:gd name="connsiteY11" fmla="*/ 557026 h 825432"/>
              <a:gd name="connsiteX12" fmla="*/ 0 w 1464860"/>
              <a:gd name="connsiteY12" fmla="*/ 825432 h 825432"/>
              <a:gd name="connsiteX0" fmla="*/ 1703211 w 1703211"/>
              <a:gd name="connsiteY0" fmla="*/ 6566 h 1176458"/>
              <a:gd name="connsiteX1" fmla="*/ 1575831 w 1703211"/>
              <a:gd name="connsiteY1" fmla="*/ 6566 h 1176458"/>
              <a:gd name="connsiteX2" fmla="*/ 1421157 w 1703211"/>
              <a:gd name="connsiteY2" fmla="*/ 74805 h 1176458"/>
              <a:gd name="connsiteX3" fmla="*/ 1266482 w 1703211"/>
              <a:gd name="connsiteY3" fmla="*/ 152142 h 1176458"/>
              <a:gd name="connsiteX4" fmla="*/ 1111808 w 1703211"/>
              <a:gd name="connsiteY4" fmla="*/ 183987 h 1176458"/>
              <a:gd name="connsiteX5" fmla="*/ 897993 w 1703211"/>
              <a:gd name="connsiteY5" fmla="*/ 102101 h 1176458"/>
              <a:gd name="connsiteX6" fmla="*/ 756966 w 1703211"/>
              <a:gd name="connsiteY6" fmla="*/ 29313 h 1176458"/>
              <a:gd name="connsiteX7" fmla="*/ 593193 w 1703211"/>
              <a:gd name="connsiteY7" fmla="*/ 11116 h 1176458"/>
              <a:gd name="connsiteX8" fmla="*/ 465814 w 1703211"/>
              <a:gd name="connsiteY8" fmla="*/ 56608 h 1176458"/>
              <a:gd name="connsiteX9" fmla="*/ 370279 w 1703211"/>
              <a:gd name="connsiteY9" fmla="*/ 152142 h 1176458"/>
              <a:gd name="connsiteX10" fmla="*/ 315688 w 1703211"/>
              <a:gd name="connsiteY10" fmla="*/ 293169 h 1176458"/>
              <a:gd name="connsiteX11" fmla="*/ 261097 w 1703211"/>
              <a:gd name="connsiteY11" fmla="*/ 557026 h 1176458"/>
              <a:gd name="connsiteX12" fmla="*/ 0 w 1703211"/>
              <a:gd name="connsiteY12" fmla="*/ 1176458 h 117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03211" h="1176458">
                <a:moveTo>
                  <a:pt x="1703211" y="6566"/>
                </a:moveTo>
                <a:cubicBezTo>
                  <a:pt x="1663025" y="879"/>
                  <a:pt x="1622840" y="-4807"/>
                  <a:pt x="1575831" y="6566"/>
                </a:cubicBezTo>
                <a:cubicBezTo>
                  <a:pt x="1528822" y="17939"/>
                  <a:pt x="1472715" y="50542"/>
                  <a:pt x="1421157" y="74805"/>
                </a:cubicBezTo>
                <a:cubicBezTo>
                  <a:pt x="1369599" y="99068"/>
                  <a:pt x="1318040" y="133945"/>
                  <a:pt x="1266482" y="152142"/>
                </a:cubicBezTo>
                <a:cubicBezTo>
                  <a:pt x="1214924" y="170339"/>
                  <a:pt x="1173223" y="192327"/>
                  <a:pt x="1111808" y="183987"/>
                </a:cubicBezTo>
                <a:cubicBezTo>
                  <a:pt x="1050393" y="175647"/>
                  <a:pt x="957133" y="127880"/>
                  <a:pt x="897993" y="102101"/>
                </a:cubicBezTo>
                <a:cubicBezTo>
                  <a:pt x="838853" y="76322"/>
                  <a:pt x="807766" y="44477"/>
                  <a:pt x="756966" y="29313"/>
                </a:cubicBezTo>
                <a:cubicBezTo>
                  <a:pt x="706166" y="14149"/>
                  <a:pt x="641718" y="6567"/>
                  <a:pt x="593193" y="11116"/>
                </a:cubicBezTo>
                <a:cubicBezTo>
                  <a:pt x="544668" y="15665"/>
                  <a:pt x="502966" y="33104"/>
                  <a:pt x="465814" y="56608"/>
                </a:cubicBezTo>
                <a:cubicBezTo>
                  <a:pt x="428662" y="80112"/>
                  <a:pt x="395300" y="112715"/>
                  <a:pt x="370279" y="152142"/>
                </a:cubicBezTo>
                <a:cubicBezTo>
                  <a:pt x="345258" y="191569"/>
                  <a:pt x="333885" y="225689"/>
                  <a:pt x="315688" y="293169"/>
                </a:cubicBezTo>
                <a:cubicBezTo>
                  <a:pt x="297491" y="360649"/>
                  <a:pt x="313712" y="409811"/>
                  <a:pt x="261097" y="557026"/>
                </a:cubicBezTo>
                <a:cubicBezTo>
                  <a:pt x="208482" y="704241"/>
                  <a:pt x="4928" y="1086610"/>
                  <a:pt x="0" y="1176458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9" name="Freeform: Shape 518">
            <a:extLst>
              <a:ext uri="{FF2B5EF4-FFF2-40B4-BE49-F238E27FC236}">
                <a16:creationId xmlns:a16="http://schemas.microsoft.com/office/drawing/2014/main" id="{D56C0778-674E-4221-8CEB-3CD11E856E19}"/>
              </a:ext>
            </a:extLst>
          </p:cNvPr>
          <p:cNvSpPr/>
          <p:nvPr/>
        </p:nvSpPr>
        <p:spPr>
          <a:xfrm>
            <a:off x="3409174" y="5707536"/>
            <a:ext cx="1505221" cy="1364647"/>
          </a:xfrm>
          <a:custGeom>
            <a:avLst/>
            <a:gdLst>
              <a:gd name="connsiteX0" fmla="*/ 1310185 w 1488020"/>
              <a:gd name="connsiteY0" fmla="*/ 0 h 996287"/>
              <a:gd name="connsiteX1" fmla="*/ 1419367 w 1488020"/>
              <a:gd name="connsiteY1" fmla="*/ 68239 h 996287"/>
              <a:gd name="connsiteX2" fmla="*/ 1487606 w 1488020"/>
              <a:gd name="connsiteY2" fmla="*/ 259308 h 996287"/>
              <a:gd name="connsiteX3" fmla="*/ 1442113 w 1488020"/>
              <a:gd name="connsiteY3" fmla="*/ 473123 h 996287"/>
              <a:gd name="connsiteX4" fmla="*/ 1328382 w 1488020"/>
              <a:gd name="connsiteY4" fmla="*/ 655093 h 996287"/>
              <a:gd name="connsiteX5" fmla="*/ 1173708 w 1488020"/>
              <a:gd name="connsiteY5" fmla="*/ 709684 h 996287"/>
              <a:gd name="connsiteX6" fmla="*/ 1014484 w 1488020"/>
              <a:gd name="connsiteY6" fmla="*/ 664191 h 996287"/>
              <a:gd name="connsiteX7" fmla="*/ 686937 w 1488020"/>
              <a:gd name="connsiteY7" fmla="*/ 532263 h 996287"/>
              <a:gd name="connsiteX8" fmla="*/ 482221 w 1488020"/>
              <a:gd name="connsiteY8" fmla="*/ 454926 h 996287"/>
              <a:gd name="connsiteX9" fmla="*/ 377588 w 1488020"/>
              <a:gd name="connsiteY9" fmla="*/ 432179 h 996287"/>
              <a:gd name="connsiteX10" fmla="*/ 259308 w 1488020"/>
              <a:gd name="connsiteY10" fmla="*/ 441278 h 996287"/>
              <a:gd name="connsiteX11" fmla="*/ 122830 w 1488020"/>
              <a:gd name="connsiteY11" fmla="*/ 504968 h 996287"/>
              <a:gd name="connsiteX12" fmla="*/ 31845 w 1488020"/>
              <a:gd name="connsiteY12" fmla="*/ 650544 h 996287"/>
              <a:gd name="connsiteX13" fmla="*/ 0 w 1488020"/>
              <a:gd name="connsiteY13" fmla="*/ 805218 h 996287"/>
              <a:gd name="connsiteX14" fmla="*/ 31845 w 1488020"/>
              <a:gd name="connsiteY14" fmla="*/ 996287 h 996287"/>
              <a:gd name="connsiteX0" fmla="*/ 1336830 w 1514665"/>
              <a:gd name="connsiteY0" fmla="*/ 0 h 1351646"/>
              <a:gd name="connsiteX1" fmla="*/ 1446012 w 1514665"/>
              <a:gd name="connsiteY1" fmla="*/ 68239 h 1351646"/>
              <a:gd name="connsiteX2" fmla="*/ 1514251 w 1514665"/>
              <a:gd name="connsiteY2" fmla="*/ 259308 h 1351646"/>
              <a:gd name="connsiteX3" fmla="*/ 1468758 w 1514665"/>
              <a:gd name="connsiteY3" fmla="*/ 473123 h 1351646"/>
              <a:gd name="connsiteX4" fmla="*/ 1355027 w 1514665"/>
              <a:gd name="connsiteY4" fmla="*/ 655093 h 1351646"/>
              <a:gd name="connsiteX5" fmla="*/ 1200353 w 1514665"/>
              <a:gd name="connsiteY5" fmla="*/ 709684 h 1351646"/>
              <a:gd name="connsiteX6" fmla="*/ 1041129 w 1514665"/>
              <a:gd name="connsiteY6" fmla="*/ 664191 h 1351646"/>
              <a:gd name="connsiteX7" fmla="*/ 713582 w 1514665"/>
              <a:gd name="connsiteY7" fmla="*/ 532263 h 1351646"/>
              <a:gd name="connsiteX8" fmla="*/ 508866 w 1514665"/>
              <a:gd name="connsiteY8" fmla="*/ 454926 h 1351646"/>
              <a:gd name="connsiteX9" fmla="*/ 404233 w 1514665"/>
              <a:gd name="connsiteY9" fmla="*/ 432179 h 1351646"/>
              <a:gd name="connsiteX10" fmla="*/ 285953 w 1514665"/>
              <a:gd name="connsiteY10" fmla="*/ 441278 h 1351646"/>
              <a:gd name="connsiteX11" fmla="*/ 149475 w 1514665"/>
              <a:gd name="connsiteY11" fmla="*/ 504968 h 1351646"/>
              <a:gd name="connsiteX12" fmla="*/ 58490 w 1514665"/>
              <a:gd name="connsiteY12" fmla="*/ 650544 h 1351646"/>
              <a:gd name="connsiteX13" fmla="*/ 26645 w 1514665"/>
              <a:gd name="connsiteY13" fmla="*/ 805218 h 1351646"/>
              <a:gd name="connsiteX14" fmla="*/ 461519 w 1514665"/>
              <a:gd name="connsiteY14" fmla="*/ 1351646 h 1351646"/>
              <a:gd name="connsiteX0" fmla="*/ 1336830 w 1514665"/>
              <a:gd name="connsiteY0" fmla="*/ 0 h 1351646"/>
              <a:gd name="connsiteX1" fmla="*/ 1446012 w 1514665"/>
              <a:gd name="connsiteY1" fmla="*/ 68239 h 1351646"/>
              <a:gd name="connsiteX2" fmla="*/ 1514251 w 1514665"/>
              <a:gd name="connsiteY2" fmla="*/ 259308 h 1351646"/>
              <a:gd name="connsiteX3" fmla="*/ 1468758 w 1514665"/>
              <a:gd name="connsiteY3" fmla="*/ 473123 h 1351646"/>
              <a:gd name="connsiteX4" fmla="*/ 1355027 w 1514665"/>
              <a:gd name="connsiteY4" fmla="*/ 655093 h 1351646"/>
              <a:gd name="connsiteX5" fmla="*/ 1200353 w 1514665"/>
              <a:gd name="connsiteY5" fmla="*/ 709684 h 1351646"/>
              <a:gd name="connsiteX6" fmla="*/ 1041129 w 1514665"/>
              <a:gd name="connsiteY6" fmla="*/ 664191 h 1351646"/>
              <a:gd name="connsiteX7" fmla="*/ 713582 w 1514665"/>
              <a:gd name="connsiteY7" fmla="*/ 532263 h 1351646"/>
              <a:gd name="connsiteX8" fmla="*/ 508866 w 1514665"/>
              <a:gd name="connsiteY8" fmla="*/ 454926 h 1351646"/>
              <a:gd name="connsiteX9" fmla="*/ 404233 w 1514665"/>
              <a:gd name="connsiteY9" fmla="*/ 432179 h 1351646"/>
              <a:gd name="connsiteX10" fmla="*/ 285953 w 1514665"/>
              <a:gd name="connsiteY10" fmla="*/ 441278 h 1351646"/>
              <a:gd name="connsiteX11" fmla="*/ 149475 w 1514665"/>
              <a:gd name="connsiteY11" fmla="*/ 504968 h 1351646"/>
              <a:gd name="connsiteX12" fmla="*/ 58490 w 1514665"/>
              <a:gd name="connsiteY12" fmla="*/ 650544 h 1351646"/>
              <a:gd name="connsiteX13" fmla="*/ 26645 w 1514665"/>
              <a:gd name="connsiteY13" fmla="*/ 805218 h 1351646"/>
              <a:gd name="connsiteX14" fmla="*/ 461519 w 1514665"/>
              <a:gd name="connsiteY14" fmla="*/ 1351646 h 1351646"/>
              <a:gd name="connsiteX0" fmla="*/ 1309813 w 1487648"/>
              <a:gd name="connsiteY0" fmla="*/ 0 h 1351646"/>
              <a:gd name="connsiteX1" fmla="*/ 1418995 w 1487648"/>
              <a:gd name="connsiteY1" fmla="*/ 68239 h 1351646"/>
              <a:gd name="connsiteX2" fmla="*/ 1487234 w 1487648"/>
              <a:gd name="connsiteY2" fmla="*/ 259308 h 1351646"/>
              <a:gd name="connsiteX3" fmla="*/ 1441741 w 1487648"/>
              <a:gd name="connsiteY3" fmla="*/ 473123 h 1351646"/>
              <a:gd name="connsiteX4" fmla="*/ 1328010 w 1487648"/>
              <a:gd name="connsiteY4" fmla="*/ 655093 h 1351646"/>
              <a:gd name="connsiteX5" fmla="*/ 1173336 w 1487648"/>
              <a:gd name="connsiteY5" fmla="*/ 709684 h 1351646"/>
              <a:gd name="connsiteX6" fmla="*/ 1014112 w 1487648"/>
              <a:gd name="connsiteY6" fmla="*/ 664191 h 1351646"/>
              <a:gd name="connsiteX7" fmla="*/ 686565 w 1487648"/>
              <a:gd name="connsiteY7" fmla="*/ 532263 h 1351646"/>
              <a:gd name="connsiteX8" fmla="*/ 481849 w 1487648"/>
              <a:gd name="connsiteY8" fmla="*/ 454926 h 1351646"/>
              <a:gd name="connsiteX9" fmla="*/ 377216 w 1487648"/>
              <a:gd name="connsiteY9" fmla="*/ 432179 h 1351646"/>
              <a:gd name="connsiteX10" fmla="*/ 258936 w 1487648"/>
              <a:gd name="connsiteY10" fmla="*/ 441278 h 1351646"/>
              <a:gd name="connsiteX11" fmla="*/ 122458 w 1487648"/>
              <a:gd name="connsiteY11" fmla="*/ 504968 h 1351646"/>
              <a:gd name="connsiteX12" fmla="*/ 31473 w 1487648"/>
              <a:gd name="connsiteY12" fmla="*/ 650544 h 1351646"/>
              <a:gd name="connsiteX13" fmla="*/ 34297 w 1487648"/>
              <a:gd name="connsiteY13" fmla="*/ 1013233 h 1351646"/>
              <a:gd name="connsiteX14" fmla="*/ 434502 w 1487648"/>
              <a:gd name="connsiteY14" fmla="*/ 1351646 h 1351646"/>
              <a:gd name="connsiteX0" fmla="*/ 1300407 w 1478242"/>
              <a:gd name="connsiteY0" fmla="*/ 0 h 1351646"/>
              <a:gd name="connsiteX1" fmla="*/ 1409589 w 1478242"/>
              <a:gd name="connsiteY1" fmla="*/ 68239 h 1351646"/>
              <a:gd name="connsiteX2" fmla="*/ 1477828 w 1478242"/>
              <a:gd name="connsiteY2" fmla="*/ 259308 h 1351646"/>
              <a:gd name="connsiteX3" fmla="*/ 1432335 w 1478242"/>
              <a:gd name="connsiteY3" fmla="*/ 473123 h 1351646"/>
              <a:gd name="connsiteX4" fmla="*/ 1318604 w 1478242"/>
              <a:gd name="connsiteY4" fmla="*/ 655093 h 1351646"/>
              <a:gd name="connsiteX5" fmla="*/ 1163930 w 1478242"/>
              <a:gd name="connsiteY5" fmla="*/ 709684 h 1351646"/>
              <a:gd name="connsiteX6" fmla="*/ 1004706 w 1478242"/>
              <a:gd name="connsiteY6" fmla="*/ 664191 h 1351646"/>
              <a:gd name="connsiteX7" fmla="*/ 677159 w 1478242"/>
              <a:gd name="connsiteY7" fmla="*/ 532263 h 1351646"/>
              <a:gd name="connsiteX8" fmla="*/ 472443 w 1478242"/>
              <a:gd name="connsiteY8" fmla="*/ 454926 h 1351646"/>
              <a:gd name="connsiteX9" fmla="*/ 367810 w 1478242"/>
              <a:gd name="connsiteY9" fmla="*/ 432179 h 1351646"/>
              <a:gd name="connsiteX10" fmla="*/ 249530 w 1478242"/>
              <a:gd name="connsiteY10" fmla="*/ 441278 h 1351646"/>
              <a:gd name="connsiteX11" fmla="*/ 113052 w 1478242"/>
              <a:gd name="connsiteY11" fmla="*/ 504968 h 1351646"/>
              <a:gd name="connsiteX12" fmla="*/ 22067 w 1478242"/>
              <a:gd name="connsiteY12" fmla="*/ 650544 h 1351646"/>
              <a:gd name="connsiteX13" fmla="*/ 24891 w 1478242"/>
              <a:gd name="connsiteY13" fmla="*/ 1013233 h 1351646"/>
              <a:gd name="connsiteX14" fmla="*/ 425096 w 1478242"/>
              <a:gd name="connsiteY14" fmla="*/ 1351646 h 1351646"/>
              <a:gd name="connsiteX0" fmla="*/ 1327386 w 1505221"/>
              <a:gd name="connsiteY0" fmla="*/ 0 h 1351646"/>
              <a:gd name="connsiteX1" fmla="*/ 1436568 w 1505221"/>
              <a:gd name="connsiteY1" fmla="*/ 68239 h 1351646"/>
              <a:gd name="connsiteX2" fmla="*/ 1504807 w 1505221"/>
              <a:gd name="connsiteY2" fmla="*/ 259308 h 1351646"/>
              <a:gd name="connsiteX3" fmla="*/ 1459314 w 1505221"/>
              <a:gd name="connsiteY3" fmla="*/ 473123 h 1351646"/>
              <a:gd name="connsiteX4" fmla="*/ 1345583 w 1505221"/>
              <a:gd name="connsiteY4" fmla="*/ 655093 h 1351646"/>
              <a:gd name="connsiteX5" fmla="*/ 1190909 w 1505221"/>
              <a:gd name="connsiteY5" fmla="*/ 709684 h 1351646"/>
              <a:gd name="connsiteX6" fmla="*/ 1031685 w 1505221"/>
              <a:gd name="connsiteY6" fmla="*/ 664191 h 1351646"/>
              <a:gd name="connsiteX7" fmla="*/ 704138 w 1505221"/>
              <a:gd name="connsiteY7" fmla="*/ 532263 h 1351646"/>
              <a:gd name="connsiteX8" fmla="*/ 499422 w 1505221"/>
              <a:gd name="connsiteY8" fmla="*/ 454926 h 1351646"/>
              <a:gd name="connsiteX9" fmla="*/ 394789 w 1505221"/>
              <a:gd name="connsiteY9" fmla="*/ 432179 h 1351646"/>
              <a:gd name="connsiteX10" fmla="*/ 276509 w 1505221"/>
              <a:gd name="connsiteY10" fmla="*/ 441278 h 1351646"/>
              <a:gd name="connsiteX11" fmla="*/ 140031 w 1505221"/>
              <a:gd name="connsiteY11" fmla="*/ 504968 h 1351646"/>
              <a:gd name="connsiteX12" fmla="*/ 49046 w 1505221"/>
              <a:gd name="connsiteY12" fmla="*/ 650544 h 1351646"/>
              <a:gd name="connsiteX13" fmla="*/ 17200 w 1505221"/>
              <a:gd name="connsiteY13" fmla="*/ 935227 h 1351646"/>
              <a:gd name="connsiteX14" fmla="*/ 452075 w 1505221"/>
              <a:gd name="connsiteY14" fmla="*/ 1351646 h 1351646"/>
              <a:gd name="connsiteX0" fmla="*/ 1327386 w 1505221"/>
              <a:gd name="connsiteY0" fmla="*/ 0 h 1351646"/>
              <a:gd name="connsiteX1" fmla="*/ 1436568 w 1505221"/>
              <a:gd name="connsiteY1" fmla="*/ 68239 h 1351646"/>
              <a:gd name="connsiteX2" fmla="*/ 1504807 w 1505221"/>
              <a:gd name="connsiteY2" fmla="*/ 259308 h 1351646"/>
              <a:gd name="connsiteX3" fmla="*/ 1459314 w 1505221"/>
              <a:gd name="connsiteY3" fmla="*/ 473123 h 1351646"/>
              <a:gd name="connsiteX4" fmla="*/ 1345583 w 1505221"/>
              <a:gd name="connsiteY4" fmla="*/ 655093 h 1351646"/>
              <a:gd name="connsiteX5" fmla="*/ 1190909 w 1505221"/>
              <a:gd name="connsiteY5" fmla="*/ 709684 h 1351646"/>
              <a:gd name="connsiteX6" fmla="*/ 1031685 w 1505221"/>
              <a:gd name="connsiteY6" fmla="*/ 664191 h 1351646"/>
              <a:gd name="connsiteX7" fmla="*/ 704138 w 1505221"/>
              <a:gd name="connsiteY7" fmla="*/ 532263 h 1351646"/>
              <a:gd name="connsiteX8" fmla="*/ 499422 w 1505221"/>
              <a:gd name="connsiteY8" fmla="*/ 454926 h 1351646"/>
              <a:gd name="connsiteX9" fmla="*/ 394789 w 1505221"/>
              <a:gd name="connsiteY9" fmla="*/ 432179 h 1351646"/>
              <a:gd name="connsiteX10" fmla="*/ 276509 w 1505221"/>
              <a:gd name="connsiteY10" fmla="*/ 441278 h 1351646"/>
              <a:gd name="connsiteX11" fmla="*/ 140031 w 1505221"/>
              <a:gd name="connsiteY11" fmla="*/ 504968 h 1351646"/>
              <a:gd name="connsiteX12" fmla="*/ 49046 w 1505221"/>
              <a:gd name="connsiteY12" fmla="*/ 650544 h 1351646"/>
              <a:gd name="connsiteX13" fmla="*/ 17200 w 1505221"/>
              <a:gd name="connsiteY13" fmla="*/ 935227 h 1351646"/>
              <a:gd name="connsiteX14" fmla="*/ 452075 w 1505221"/>
              <a:gd name="connsiteY14" fmla="*/ 1351646 h 1351646"/>
              <a:gd name="connsiteX0" fmla="*/ 1275382 w 1505221"/>
              <a:gd name="connsiteY0" fmla="*/ 0 h 1364647"/>
              <a:gd name="connsiteX1" fmla="*/ 1436568 w 1505221"/>
              <a:gd name="connsiteY1" fmla="*/ 81240 h 1364647"/>
              <a:gd name="connsiteX2" fmla="*/ 1504807 w 1505221"/>
              <a:gd name="connsiteY2" fmla="*/ 272309 h 1364647"/>
              <a:gd name="connsiteX3" fmla="*/ 1459314 w 1505221"/>
              <a:gd name="connsiteY3" fmla="*/ 486124 h 1364647"/>
              <a:gd name="connsiteX4" fmla="*/ 1345583 w 1505221"/>
              <a:gd name="connsiteY4" fmla="*/ 668094 h 1364647"/>
              <a:gd name="connsiteX5" fmla="*/ 1190909 w 1505221"/>
              <a:gd name="connsiteY5" fmla="*/ 722685 h 1364647"/>
              <a:gd name="connsiteX6" fmla="*/ 1031685 w 1505221"/>
              <a:gd name="connsiteY6" fmla="*/ 677192 h 1364647"/>
              <a:gd name="connsiteX7" fmla="*/ 704138 w 1505221"/>
              <a:gd name="connsiteY7" fmla="*/ 545264 h 1364647"/>
              <a:gd name="connsiteX8" fmla="*/ 499422 w 1505221"/>
              <a:gd name="connsiteY8" fmla="*/ 467927 h 1364647"/>
              <a:gd name="connsiteX9" fmla="*/ 394789 w 1505221"/>
              <a:gd name="connsiteY9" fmla="*/ 445180 h 1364647"/>
              <a:gd name="connsiteX10" fmla="*/ 276509 w 1505221"/>
              <a:gd name="connsiteY10" fmla="*/ 454279 h 1364647"/>
              <a:gd name="connsiteX11" fmla="*/ 140031 w 1505221"/>
              <a:gd name="connsiteY11" fmla="*/ 517969 h 1364647"/>
              <a:gd name="connsiteX12" fmla="*/ 49046 w 1505221"/>
              <a:gd name="connsiteY12" fmla="*/ 663545 h 1364647"/>
              <a:gd name="connsiteX13" fmla="*/ 17200 w 1505221"/>
              <a:gd name="connsiteY13" fmla="*/ 948228 h 1364647"/>
              <a:gd name="connsiteX14" fmla="*/ 452075 w 1505221"/>
              <a:gd name="connsiteY14" fmla="*/ 1364647 h 1364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05221" h="1364647">
                <a:moveTo>
                  <a:pt x="1275382" y="0"/>
                </a:moveTo>
                <a:cubicBezTo>
                  <a:pt x="1315188" y="12510"/>
                  <a:pt x="1398331" y="35855"/>
                  <a:pt x="1436568" y="81240"/>
                </a:cubicBezTo>
                <a:cubicBezTo>
                  <a:pt x="1474805" y="126625"/>
                  <a:pt x="1501016" y="204828"/>
                  <a:pt x="1504807" y="272309"/>
                </a:cubicBezTo>
                <a:cubicBezTo>
                  <a:pt x="1508598" y="339790"/>
                  <a:pt x="1485851" y="420160"/>
                  <a:pt x="1459314" y="486124"/>
                </a:cubicBezTo>
                <a:cubicBezTo>
                  <a:pt x="1432777" y="552088"/>
                  <a:pt x="1390317" y="628667"/>
                  <a:pt x="1345583" y="668094"/>
                </a:cubicBezTo>
                <a:cubicBezTo>
                  <a:pt x="1300849" y="707521"/>
                  <a:pt x="1243225" y="721169"/>
                  <a:pt x="1190909" y="722685"/>
                </a:cubicBezTo>
                <a:cubicBezTo>
                  <a:pt x="1138593" y="724201"/>
                  <a:pt x="1112813" y="706762"/>
                  <a:pt x="1031685" y="677192"/>
                </a:cubicBezTo>
                <a:cubicBezTo>
                  <a:pt x="950556" y="647622"/>
                  <a:pt x="792848" y="580141"/>
                  <a:pt x="704138" y="545264"/>
                </a:cubicBezTo>
                <a:cubicBezTo>
                  <a:pt x="615428" y="510387"/>
                  <a:pt x="550980" y="484608"/>
                  <a:pt x="499422" y="467927"/>
                </a:cubicBezTo>
                <a:cubicBezTo>
                  <a:pt x="447864" y="451246"/>
                  <a:pt x="431941" y="447455"/>
                  <a:pt x="394789" y="445180"/>
                </a:cubicBezTo>
                <a:cubicBezTo>
                  <a:pt x="357637" y="442905"/>
                  <a:pt x="318969" y="442147"/>
                  <a:pt x="276509" y="454279"/>
                </a:cubicBezTo>
                <a:cubicBezTo>
                  <a:pt x="234049" y="466411"/>
                  <a:pt x="177941" y="483091"/>
                  <a:pt x="140031" y="517969"/>
                </a:cubicBezTo>
                <a:cubicBezTo>
                  <a:pt x="102120" y="552847"/>
                  <a:pt x="69518" y="591835"/>
                  <a:pt x="49046" y="663545"/>
                </a:cubicBezTo>
                <a:cubicBezTo>
                  <a:pt x="28574" y="735255"/>
                  <a:pt x="-28304" y="762039"/>
                  <a:pt x="17200" y="948228"/>
                </a:cubicBezTo>
                <a:cubicBezTo>
                  <a:pt x="62704" y="1134417"/>
                  <a:pt x="163133" y="1228586"/>
                  <a:pt x="452075" y="1364647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0" name="Freeform: Shape 519">
            <a:extLst>
              <a:ext uri="{FF2B5EF4-FFF2-40B4-BE49-F238E27FC236}">
                <a16:creationId xmlns:a16="http://schemas.microsoft.com/office/drawing/2014/main" id="{761DB326-96A4-4CD4-A199-BC90D4316C5E}"/>
              </a:ext>
            </a:extLst>
          </p:cNvPr>
          <p:cNvSpPr/>
          <p:nvPr/>
        </p:nvSpPr>
        <p:spPr>
          <a:xfrm>
            <a:off x="4322944" y="5929803"/>
            <a:ext cx="1046135" cy="1160578"/>
          </a:xfrm>
          <a:custGeom>
            <a:avLst/>
            <a:gdLst>
              <a:gd name="connsiteX0" fmla="*/ 391236 w 764447"/>
              <a:gd name="connsiteY0" fmla="*/ 0 h 805218"/>
              <a:gd name="connsiteX1" fmla="*/ 568656 w 764447"/>
              <a:gd name="connsiteY1" fmla="*/ 63690 h 805218"/>
              <a:gd name="connsiteX2" fmla="*/ 727880 w 764447"/>
              <a:gd name="connsiteY2" fmla="*/ 236561 h 805218"/>
              <a:gd name="connsiteX3" fmla="*/ 764274 w 764447"/>
              <a:gd name="connsiteY3" fmla="*/ 418531 h 805218"/>
              <a:gd name="connsiteX4" fmla="*/ 736979 w 764447"/>
              <a:gd name="connsiteY4" fmla="*/ 636896 h 805218"/>
              <a:gd name="connsiteX5" fmla="*/ 641445 w 764447"/>
              <a:gd name="connsiteY5" fmla="*/ 723331 h 805218"/>
              <a:gd name="connsiteX6" fmla="*/ 527713 w 764447"/>
              <a:gd name="connsiteY6" fmla="*/ 732430 h 805218"/>
              <a:gd name="connsiteX7" fmla="*/ 268406 w 764447"/>
              <a:gd name="connsiteY7" fmla="*/ 700585 h 805218"/>
              <a:gd name="connsiteX8" fmla="*/ 86436 w 764447"/>
              <a:gd name="connsiteY8" fmla="*/ 718782 h 805218"/>
              <a:gd name="connsiteX9" fmla="*/ 0 w 764447"/>
              <a:gd name="connsiteY9" fmla="*/ 805218 h 805218"/>
              <a:gd name="connsiteX0" fmla="*/ 659923 w 1033134"/>
              <a:gd name="connsiteY0" fmla="*/ 0 h 1164911"/>
              <a:gd name="connsiteX1" fmla="*/ 837343 w 1033134"/>
              <a:gd name="connsiteY1" fmla="*/ 63690 h 1164911"/>
              <a:gd name="connsiteX2" fmla="*/ 996567 w 1033134"/>
              <a:gd name="connsiteY2" fmla="*/ 236561 h 1164911"/>
              <a:gd name="connsiteX3" fmla="*/ 1032961 w 1033134"/>
              <a:gd name="connsiteY3" fmla="*/ 418531 h 1164911"/>
              <a:gd name="connsiteX4" fmla="*/ 1005666 w 1033134"/>
              <a:gd name="connsiteY4" fmla="*/ 636896 h 1164911"/>
              <a:gd name="connsiteX5" fmla="*/ 910132 w 1033134"/>
              <a:gd name="connsiteY5" fmla="*/ 723331 h 1164911"/>
              <a:gd name="connsiteX6" fmla="*/ 796400 w 1033134"/>
              <a:gd name="connsiteY6" fmla="*/ 732430 h 1164911"/>
              <a:gd name="connsiteX7" fmla="*/ 537093 w 1033134"/>
              <a:gd name="connsiteY7" fmla="*/ 700585 h 1164911"/>
              <a:gd name="connsiteX8" fmla="*/ 355123 w 1033134"/>
              <a:gd name="connsiteY8" fmla="*/ 718782 h 1164911"/>
              <a:gd name="connsiteX9" fmla="*/ 0 w 1033134"/>
              <a:gd name="connsiteY9" fmla="*/ 1164911 h 1164911"/>
              <a:gd name="connsiteX0" fmla="*/ 672924 w 1046135"/>
              <a:gd name="connsiteY0" fmla="*/ 0 h 1195247"/>
              <a:gd name="connsiteX1" fmla="*/ 850344 w 1046135"/>
              <a:gd name="connsiteY1" fmla="*/ 63690 h 1195247"/>
              <a:gd name="connsiteX2" fmla="*/ 1009568 w 1046135"/>
              <a:gd name="connsiteY2" fmla="*/ 236561 h 1195247"/>
              <a:gd name="connsiteX3" fmla="*/ 1045962 w 1046135"/>
              <a:gd name="connsiteY3" fmla="*/ 418531 h 1195247"/>
              <a:gd name="connsiteX4" fmla="*/ 1018667 w 1046135"/>
              <a:gd name="connsiteY4" fmla="*/ 636896 h 1195247"/>
              <a:gd name="connsiteX5" fmla="*/ 923133 w 1046135"/>
              <a:gd name="connsiteY5" fmla="*/ 723331 h 1195247"/>
              <a:gd name="connsiteX6" fmla="*/ 809401 w 1046135"/>
              <a:gd name="connsiteY6" fmla="*/ 732430 h 1195247"/>
              <a:gd name="connsiteX7" fmla="*/ 550094 w 1046135"/>
              <a:gd name="connsiteY7" fmla="*/ 700585 h 1195247"/>
              <a:gd name="connsiteX8" fmla="*/ 368124 w 1046135"/>
              <a:gd name="connsiteY8" fmla="*/ 718782 h 1195247"/>
              <a:gd name="connsiteX9" fmla="*/ 0 w 1046135"/>
              <a:gd name="connsiteY9" fmla="*/ 1195247 h 1195247"/>
              <a:gd name="connsiteX0" fmla="*/ 672924 w 1046135"/>
              <a:gd name="connsiteY0" fmla="*/ 0 h 1195247"/>
              <a:gd name="connsiteX1" fmla="*/ 850344 w 1046135"/>
              <a:gd name="connsiteY1" fmla="*/ 63690 h 1195247"/>
              <a:gd name="connsiteX2" fmla="*/ 1009568 w 1046135"/>
              <a:gd name="connsiteY2" fmla="*/ 236561 h 1195247"/>
              <a:gd name="connsiteX3" fmla="*/ 1045962 w 1046135"/>
              <a:gd name="connsiteY3" fmla="*/ 418531 h 1195247"/>
              <a:gd name="connsiteX4" fmla="*/ 1018667 w 1046135"/>
              <a:gd name="connsiteY4" fmla="*/ 636896 h 1195247"/>
              <a:gd name="connsiteX5" fmla="*/ 923133 w 1046135"/>
              <a:gd name="connsiteY5" fmla="*/ 723331 h 1195247"/>
              <a:gd name="connsiteX6" fmla="*/ 809401 w 1046135"/>
              <a:gd name="connsiteY6" fmla="*/ 732430 h 1195247"/>
              <a:gd name="connsiteX7" fmla="*/ 550094 w 1046135"/>
              <a:gd name="connsiteY7" fmla="*/ 700585 h 1195247"/>
              <a:gd name="connsiteX8" fmla="*/ 368124 w 1046135"/>
              <a:gd name="connsiteY8" fmla="*/ 718782 h 1195247"/>
              <a:gd name="connsiteX9" fmla="*/ 0 w 1046135"/>
              <a:gd name="connsiteY9" fmla="*/ 1195247 h 1195247"/>
              <a:gd name="connsiteX0" fmla="*/ 672924 w 1046135"/>
              <a:gd name="connsiteY0" fmla="*/ 0 h 1160578"/>
              <a:gd name="connsiteX1" fmla="*/ 850344 w 1046135"/>
              <a:gd name="connsiteY1" fmla="*/ 63690 h 1160578"/>
              <a:gd name="connsiteX2" fmla="*/ 1009568 w 1046135"/>
              <a:gd name="connsiteY2" fmla="*/ 236561 h 1160578"/>
              <a:gd name="connsiteX3" fmla="*/ 1045962 w 1046135"/>
              <a:gd name="connsiteY3" fmla="*/ 418531 h 1160578"/>
              <a:gd name="connsiteX4" fmla="*/ 1018667 w 1046135"/>
              <a:gd name="connsiteY4" fmla="*/ 636896 h 1160578"/>
              <a:gd name="connsiteX5" fmla="*/ 923133 w 1046135"/>
              <a:gd name="connsiteY5" fmla="*/ 723331 h 1160578"/>
              <a:gd name="connsiteX6" fmla="*/ 809401 w 1046135"/>
              <a:gd name="connsiteY6" fmla="*/ 732430 h 1160578"/>
              <a:gd name="connsiteX7" fmla="*/ 550094 w 1046135"/>
              <a:gd name="connsiteY7" fmla="*/ 700585 h 1160578"/>
              <a:gd name="connsiteX8" fmla="*/ 368124 w 1046135"/>
              <a:gd name="connsiteY8" fmla="*/ 718782 h 1160578"/>
              <a:gd name="connsiteX9" fmla="*/ 0 w 1046135"/>
              <a:gd name="connsiteY9" fmla="*/ 1160578 h 1160578"/>
              <a:gd name="connsiteX0" fmla="*/ 672924 w 1046135"/>
              <a:gd name="connsiteY0" fmla="*/ 0 h 1160578"/>
              <a:gd name="connsiteX1" fmla="*/ 850344 w 1046135"/>
              <a:gd name="connsiteY1" fmla="*/ 63690 h 1160578"/>
              <a:gd name="connsiteX2" fmla="*/ 1009568 w 1046135"/>
              <a:gd name="connsiteY2" fmla="*/ 236561 h 1160578"/>
              <a:gd name="connsiteX3" fmla="*/ 1045962 w 1046135"/>
              <a:gd name="connsiteY3" fmla="*/ 418531 h 1160578"/>
              <a:gd name="connsiteX4" fmla="*/ 1018667 w 1046135"/>
              <a:gd name="connsiteY4" fmla="*/ 636896 h 1160578"/>
              <a:gd name="connsiteX5" fmla="*/ 923133 w 1046135"/>
              <a:gd name="connsiteY5" fmla="*/ 723331 h 1160578"/>
              <a:gd name="connsiteX6" fmla="*/ 809401 w 1046135"/>
              <a:gd name="connsiteY6" fmla="*/ 732430 h 1160578"/>
              <a:gd name="connsiteX7" fmla="*/ 550094 w 1046135"/>
              <a:gd name="connsiteY7" fmla="*/ 700585 h 1160578"/>
              <a:gd name="connsiteX8" fmla="*/ 290118 w 1046135"/>
              <a:gd name="connsiteY8" fmla="*/ 801122 h 1160578"/>
              <a:gd name="connsiteX9" fmla="*/ 0 w 1046135"/>
              <a:gd name="connsiteY9" fmla="*/ 1160578 h 1160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6135" h="1160578">
                <a:moveTo>
                  <a:pt x="672924" y="0"/>
                </a:moveTo>
                <a:cubicBezTo>
                  <a:pt x="733580" y="12131"/>
                  <a:pt x="794237" y="24263"/>
                  <a:pt x="850344" y="63690"/>
                </a:cubicBezTo>
                <a:cubicBezTo>
                  <a:pt x="906451" y="103117"/>
                  <a:pt x="976965" y="177421"/>
                  <a:pt x="1009568" y="236561"/>
                </a:cubicBezTo>
                <a:cubicBezTo>
                  <a:pt x="1042171" y="295701"/>
                  <a:pt x="1044446" y="351809"/>
                  <a:pt x="1045962" y="418531"/>
                </a:cubicBezTo>
                <a:cubicBezTo>
                  <a:pt x="1047478" y="485253"/>
                  <a:pt x="1039139" y="586096"/>
                  <a:pt x="1018667" y="636896"/>
                </a:cubicBezTo>
                <a:cubicBezTo>
                  <a:pt x="998196" y="687696"/>
                  <a:pt x="958011" y="707409"/>
                  <a:pt x="923133" y="723331"/>
                </a:cubicBezTo>
                <a:cubicBezTo>
                  <a:pt x="888255" y="739253"/>
                  <a:pt x="871574" y="736221"/>
                  <a:pt x="809401" y="732430"/>
                </a:cubicBezTo>
                <a:cubicBezTo>
                  <a:pt x="747228" y="728639"/>
                  <a:pt x="636641" y="689136"/>
                  <a:pt x="550094" y="700585"/>
                </a:cubicBezTo>
                <a:cubicBezTo>
                  <a:pt x="463547" y="712034"/>
                  <a:pt x="381800" y="724457"/>
                  <a:pt x="290118" y="801122"/>
                </a:cubicBezTo>
                <a:cubicBezTo>
                  <a:pt x="198436" y="877787"/>
                  <a:pt x="254868" y="991736"/>
                  <a:pt x="0" y="1160578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1" name="Freeform: Shape 520">
            <a:extLst>
              <a:ext uri="{FF2B5EF4-FFF2-40B4-BE49-F238E27FC236}">
                <a16:creationId xmlns:a16="http://schemas.microsoft.com/office/drawing/2014/main" id="{E7C70D79-23FD-4205-8E2A-785C37AFA830}"/>
              </a:ext>
            </a:extLst>
          </p:cNvPr>
          <p:cNvSpPr/>
          <p:nvPr/>
        </p:nvSpPr>
        <p:spPr>
          <a:xfrm>
            <a:off x="3255753" y="5638663"/>
            <a:ext cx="1129221" cy="1282490"/>
          </a:xfrm>
          <a:custGeom>
            <a:avLst/>
            <a:gdLst>
              <a:gd name="connsiteX0" fmla="*/ 1080767 w 1080767"/>
              <a:gd name="connsiteY0" fmla="*/ 9361 h 1087534"/>
              <a:gd name="connsiteX1" fmla="*/ 798713 w 1080767"/>
              <a:gd name="connsiteY1" fmla="*/ 4811 h 1087534"/>
              <a:gd name="connsiteX2" fmla="*/ 507561 w 1080767"/>
              <a:gd name="connsiteY2" fmla="*/ 68501 h 1087534"/>
              <a:gd name="connsiteX3" fmla="*/ 334689 w 1080767"/>
              <a:gd name="connsiteY3" fmla="*/ 159486 h 1087534"/>
              <a:gd name="connsiteX4" fmla="*/ 166367 w 1080767"/>
              <a:gd name="connsiteY4" fmla="*/ 359653 h 1087534"/>
              <a:gd name="connsiteX5" fmla="*/ 52636 w 1080767"/>
              <a:gd name="connsiteY5" fmla="*/ 614411 h 1087534"/>
              <a:gd name="connsiteX6" fmla="*/ 2594 w 1080767"/>
              <a:gd name="connsiteY6" fmla="*/ 814578 h 1087534"/>
              <a:gd name="connsiteX7" fmla="*/ 7143 w 1080767"/>
              <a:gd name="connsiteY7" fmla="*/ 955605 h 1087534"/>
              <a:gd name="connsiteX8" fmla="*/ 7143 w 1080767"/>
              <a:gd name="connsiteY8" fmla="*/ 1087534 h 1087534"/>
              <a:gd name="connsiteX0" fmla="*/ 1086625 w 1086625"/>
              <a:gd name="connsiteY0" fmla="*/ 9361 h 1321551"/>
              <a:gd name="connsiteX1" fmla="*/ 804571 w 1086625"/>
              <a:gd name="connsiteY1" fmla="*/ 4811 h 1321551"/>
              <a:gd name="connsiteX2" fmla="*/ 513419 w 1086625"/>
              <a:gd name="connsiteY2" fmla="*/ 68501 h 1321551"/>
              <a:gd name="connsiteX3" fmla="*/ 340547 w 1086625"/>
              <a:gd name="connsiteY3" fmla="*/ 159486 h 1321551"/>
              <a:gd name="connsiteX4" fmla="*/ 172225 w 1086625"/>
              <a:gd name="connsiteY4" fmla="*/ 359653 h 1321551"/>
              <a:gd name="connsiteX5" fmla="*/ 58494 w 1086625"/>
              <a:gd name="connsiteY5" fmla="*/ 614411 h 1321551"/>
              <a:gd name="connsiteX6" fmla="*/ 8452 w 1086625"/>
              <a:gd name="connsiteY6" fmla="*/ 814578 h 1321551"/>
              <a:gd name="connsiteX7" fmla="*/ 13001 w 1086625"/>
              <a:gd name="connsiteY7" fmla="*/ 955605 h 1321551"/>
              <a:gd name="connsiteX8" fmla="*/ 0 w 1086625"/>
              <a:gd name="connsiteY8" fmla="*/ 1321551 h 1321551"/>
              <a:gd name="connsiteX0" fmla="*/ 1095292 w 1095292"/>
              <a:gd name="connsiteY0" fmla="*/ 9361 h 1278215"/>
              <a:gd name="connsiteX1" fmla="*/ 813238 w 1095292"/>
              <a:gd name="connsiteY1" fmla="*/ 4811 h 1278215"/>
              <a:gd name="connsiteX2" fmla="*/ 522086 w 1095292"/>
              <a:gd name="connsiteY2" fmla="*/ 68501 h 1278215"/>
              <a:gd name="connsiteX3" fmla="*/ 349214 w 1095292"/>
              <a:gd name="connsiteY3" fmla="*/ 159486 h 1278215"/>
              <a:gd name="connsiteX4" fmla="*/ 180892 w 1095292"/>
              <a:gd name="connsiteY4" fmla="*/ 359653 h 1278215"/>
              <a:gd name="connsiteX5" fmla="*/ 67161 w 1095292"/>
              <a:gd name="connsiteY5" fmla="*/ 614411 h 1278215"/>
              <a:gd name="connsiteX6" fmla="*/ 17119 w 1095292"/>
              <a:gd name="connsiteY6" fmla="*/ 814578 h 1278215"/>
              <a:gd name="connsiteX7" fmla="*/ 21668 w 1095292"/>
              <a:gd name="connsiteY7" fmla="*/ 955605 h 1278215"/>
              <a:gd name="connsiteX8" fmla="*/ 0 w 1095292"/>
              <a:gd name="connsiteY8" fmla="*/ 1278215 h 1278215"/>
              <a:gd name="connsiteX0" fmla="*/ 1103219 w 1103219"/>
              <a:gd name="connsiteY0" fmla="*/ 9361 h 1278215"/>
              <a:gd name="connsiteX1" fmla="*/ 821165 w 1103219"/>
              <a:gd name="connsiteY1" fmla="*/ 4811 h 1278215"/>
              <a:gd name="connsiteX2" fmla="*/ 530013 w 1103219"/>
              <a:gd name="connsiteY2" fmla="*/ 68501 h 1278215"/>
              <a:gd name="connsiteX3" fmla="*/ 357141 w 1103219"/>
              <a:gd name="connsiteY3" fmla="*/ 159486 h 1278215"/>
              <a:gd name="connsiteX4" fmla="*/ 188819 w 1103219"/>
              <a:gd name="connsiteY4" fmla="*/ 359653 h 1278215"/>
              <a:gd name="connsiteX5" fmla="*/ 75088 w 1103219"/>
              <a:gd name="connsiteY5" fmla="*/ 614411 h 1278215"/>
              <a:gd name="connsiteX6" fmla="*/ 25046 w 1103219"/>
              <a:gd name="connsiteY6" fmla="*/ 814578 h 1278215"/>
              <a:gd name="connsiteX7" fmla="*/ 29595 w 1103219"/>
              <a:gd name="connsiteY7" fmla="*/ 955605 h 1278215"/>
              <a:gd name="connsiteX8" fmla="*/ 7927 w 1103219"/>
              <a:gd name="connsiteY8" fmla="*/ 1278215 h 1278215"/>
              <a:gd name="connsiteX0" fmla="*/ 1146556 w 1146556"/>
              <a:gd name="connsiteY0" fmla="*/ 3687 h 1285542"/>
              <a:gd name="connsiteX1" fmla="*/ 821165 w 1146556"/>
              <a:gd name="connsiteY1" fmla="*/ 12138 h 1285542"/>
              <a:gd name="connsiteX2" fmla="*/ 530013 w 1146556"/>
              <a:gd name="connsiteY2" fmla="*/ 75828 h 1285542"/>
              <a:gd name="connsiteX3" fmla="*/ 357141 w 1146556"/>
              <a:gd name="connsiteY3" fmla="*/ 166813 h 1285542"/>
              <a:gd name="connsiteX4" fmla="*/ 188819 w 1146556"/>
              <a:gd name="connsiteY4" fmla="*/ 366980 h 1285542"/>
              <a:gd name="connsiteX5" fmla="*/ 75088 w 1146556"/>
              <a:gd name="connsiteY5" fmla="*/ 621738 h 1285542"/>
              <a:gd name="connsiteX6" fmla="*/ 25046 w 1146556"/>
              <a:gd name="connsiteY6" fmla="*/ 821905 h 1285542"/>
              <a:gd name="connsiteX7" fmla="*/ 29595 w 1146556"/>
              <a:gd name="connsiteY7" fmla="*/ 962932 h 1285542"/>
              <a:gd name="connsiteX8" fmla="*/ 7927 w 1146556"/>
              <a:gd name="connsiteY8" fmla="*/ 1285542 h 1285542"/>
              <a:gd name="connsiteX0" fmla="*/ 1146556 w 1146556"/>
              <a:gd name="connsiteY0" fmla="*/ 3687 h 1285542"/>
              <a:gd name="connsiteX1" fmla="*/ 821165 w 1146556"/>
              <a:gd name="connsiteY1" fmla="*/ 12138 h 1285542"/>
              <a:gd name="connsiteX2" fmla="*/ 530013 w 1146556"/>
              <a:gd name="connsiteY2" fmla="*/ 75828 h 1285542"/>
              <a:gd name="connsiteX3" fmla="*/ 357141 w 1146556"/>
              <a:gd name="connsiteY3" fmla="*/ 166813 h 1285542"/>
              <a:gd name="connsiteX4" fmla="*/ 188819 w 1146556"/>
              <a:gd name="connsiteY4" fmla="*/ 366980 h 1285542"/>
              <a:gd name="connsiteX5" fmla="*/ 75088 w 1146556"/>
              <a:gd name="connsiteY5" fmla="*/ 621738 h 1285542"/>
              <a:gd name="connsiteX6" fmla="*/ 25046 w 1146556"/>
              <a:gd name="connsiteY6" fmla="*/ 821905 h 1285542"/>
              <a:gd name="connsiteX7" fmla="*/ 29595 w 1146556"/>
              <a:gd name="connsiteY7" fmla="*/ 962932 h 1285542"/>
              <a:gd name="connsiteX8" fmla="*/ 7927 w 1146556"/>
              <a:gd name="connsiteY8" fmla="*/ 1285542 h 1285542"/>
              <a:gd name="connsiteX0" fmla="*/ 1129221 w 1129221"/>
              <a:gd name="connsiteY0" fmla="*/ 4969 h 1282490"/>
              <a:gd name="connsiteX1" fmla="*/ 821165 w 1129221"/>
              <a:gd name="connsiteY1" fmla="*/ 9086 h 1282490"/>
              <a:gd name="connsiteX2" fmla="*/ 530013 w 1129221"/>
              <a:gd name="connsiteY2" fmla="*/ 72776 h 1282490"/>
              <a:gd name="connsiteX3" fmla="*/ 357141 w 1129221"/>
              <a:gd name="connsiteY3" fmla="*/ 163761 h 1282490"/>
              <a:gd name="connsiteX4" fmla="*/ 188819 w 1129221"/>
              <a:gd name="connsiteY4" fmla="*/ 363928 h 1282490"/>
              <a:gd name="connsiteX5" fmla="*/ 75088 w 1129221"/>
              <a:gd name="connsiteY5" fmla="*/ 618686 h 1282490"/>
              <a:gd name="connsiteX6" fmla="*/ 25046 w 1129221"/>
              <a:gd name="connsiteY6" fmla="*/ 818853 h 1282490"/>
              <a:gd name="connsiteX7" fmla="*/ 29595 w 1129221"/>
              <a:gd name="connsiteY7" fmla="*/ 959880 h 1282490"/>
              <a:gd name="connsiteX8" fmla="*/ 7927 w 1129221"/>
              <a:gd name="connsiteY8" fmla="*/ 1282490 h 1282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9221" h="1282490">
                <a:moveTo>
                  <a:pt x="1129221" y="4969"/>
                </a:moveTo>
                <a:cubicBezTo>
                  <a:pt x="1035961" y="-2235"/>
                  <a:pt x="921033" y="-2215"/>
                  <a:pt x="821165" y="9086"/>
                </a:cubicBezTo>
                <a:cubicBezTo>
                  <a:pt x="721297" y="20387"/>
                  <a:pt x="607350" y="46997"/>
                  <a:pt x="530013" y="72776"/>
                </a:cubicBezTo>
                <a:cubicBezTo>
                  <a:pt x="452676" y="98555"/>
                  <a:pt x="414007" y="115236"/>
                  <a:pt x="357141" y="163761"/>
                </a:cubicBezTo>
                <a:cubicBezTo>
                  <a:pt x="300275" y="212286"/>
                  <a:pt x="235828" y="288107"/>
                  <a:pt x="188819" y="363928"/>
                </a:cubicBezTo>
                <a:cubicBezTo>
                  <a:pt x="141810" y="439749"/>
                  <a:pt x="102383" y="542865"/>
                  <a:pt x="75088" y="618686"/>
                </a:cubicBezTo>
                <a:cubicBezTo>
                  <a:pt x="47793" y="694507"/>
                  <a:pt x="32628" y="761987"/>
                  <a:pt x="25046" y="818853"/>
                </a:cubicBezTo>
                <a:cubicBezTo>
                  <a:pt x="17464" y="875719"/>
                  <a:pt x="32448" y="882607"/>
                  <a:pt x="29595" y="959880"/>
                </a:cubicBezTo>
                <a:cubicBezTo>
                  <a:pt x="26742" y="1037153"/>
                  <a:pt x="-17696" y="1126597"/>
                  <a:pt x="7927" y="1282490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2" name="Freeform: Shape 521">
            <a:extLst>
              <a:ext uri="{FF2B5EF4-FFF2-40B4-BE49-F238E27FC236}">
                <a16:creationId xmlns:a16="http://schemas.microsoft.com/office/drawing/2014/main" id="{0B557872-AAFD-42D3-8067-C69A570B695A}"/>
              </a:ext>
            </a:extLst>
          </p:cNvPr>
          <p:cNvSpPr/>
          <p:nvPr/>
        </p:nvSpPr>
        <p:spPr>
          <a:xfrm>
            <a:off x="3172120" y="5793210"/>
            <a:ext cx="2085335" cy="1253402"/>
          </a:xfrm>
          <a:custGeom>
            <a:avLst/>
            <a:gdLst>
              <a:gd name="connsiteX0" fmla="*/ 67737 w 2058119"/>
              <a:gd name="connsiteY0" fmla="*/ 923614 h 932712"/>
              <a:gd name="connsiteX1" fmla="*/ 4047 w 2058119"/>
              <a:gd name="connsiteY1" fmla="*/ 778038 h 932712"/>
              <a:gd name="connsiteX2" fmla="*/ 17695 w 2058119"/>
              <a:gd name="connsiteY2" fmla="*/ 486886 h 932712"/>
              <a:gd name="connsiteX3" fmla="*/ 108680 w 2058119"/>
              <a:gd name="connsiteY3" fmla="*/ 241226 h 932712"/>
              <a:gd name="connsiteX4" fmla="*/ 295199 w 2058119"/>
              <a:gd name="connsiteY4" fmla="*/ 91100 h 932712"/>
              <a:gd name="connsiteX5" fmla="*/ 490817 w 2058119"/>
              <a:gd name="connsiteY5" fmla="*/ 27411 h 932712"/>
              <a:gd name="connsiteX6" fmla="*/ 850208 w 2058119"/>
              <a:gd name="connsiteY6" fmla="*/ 115 h 932712"/>
              <a:gd name="connsiteX7" fmla="*/ 1164107 w 2058119"/>
              <a:gd name="connsiteY7" fmla="*/ 36509 h 932712"/>
              <a:gd name="connsiteX8" fmla="*/ 1541695 w 2058119"/>
              <a:gd name="connsiteY8" fmla="*/ 104748 h 932712"/>
              <a:gd name="connsiteX9" fmla="*/ 1837396 w 2058119"/>
              <a:gd name="connsiteY9" fmla="*/ 236677 h 932712"/>
              <a:gd name="connsiteX10" fmla="*/ 2014817 w 2058119"/>
              <a:gd name="connsiteY10" fmla="*/ 391351 h 932712"/>
              <a:gd name="connsiteX11" fmla="*/ 2055761 w 2058119"/>
              <a:gd name="connsiteY11" fmla="*/ 523280 h 932712"/>
              <a:gd name="connsiteX12" fmla="*/ 2037564 w 2058119"/>
              <a:gd name="connsiteY12" fmla="*/ 677954 h 932712"/>
              <a:gd name="connsiteX13" fmla="*/ 1910184 w 2058119"/>
              <a:gd name="connsiteY13" fmla="*/ 932712 h 932712"/>
              <a:gd name="connsiteX0" fmla="*/ 67737 w 2073701"/>
              <a:gd name="connsiteY0" fmla="*/ 923614 h 1253402"/>
              <a:gd name="connsiteX1" fmla="*/ 4047 w 2073701"/>
              <a:gd name="connsiteY1" fmla="*/ 778038 h 1253402"/>
              <a:gd name="connsiteX2" fmla="*/ 17695 w 2073701"/>
              <a:gd name="connsiteY2" fmla="*/ 486886 h 1253402"/>
              <a:gd name="connsiteX3" fmla="*/ 108680 w 2073701"/>
              <a:gd name="connsiteY3" fmla="*/ 241226 h 1253402"/>
              <a:gd name="connsiteX4" fmla="*/ 295199 w 2073701"/>
              <a:gd name="connsiteY4" fmla="*/ 91100 h 1253402"/>
              <a:gd name="connsiteX5" fmla="*/ 490817 w 2073701"/>
              <a:gd name="connsiteY5" fmla="*/ 27411 h 1253402"/>
              <a:gd name="connsiteX6" fmla="*/ 850208 w 2073701"/>
              <a:gd name="connsiteY6" fmla="*/ 115 h 1253402"/>
              <a:gd name="connsiteX7" fmla="*/ 1164107 w 2073701"/>
              <a:gd name="connsiteY7" fmla="*/ 36509 h 1253402"/>
              <a:gd name="connsiteX8" fmla="*/ 1541695 w 2073701"/>
              <a:gd name="connsiteY8" fmla="*/ 104748 h 1253402"/>
              <a:gd name="connsiteX9" fmla="*/ 1837396 w 2073701"/>
              <a:gd name="connsiteY9" fmla="*/ 236677 h 1253402"/>
              <a:gd name="connsiteX10" fmla="*/ 2014817 w 2073701"/>
              <a:gd name="connsiteY10" fmla="*/ 391351 h 1253402"/>
              <a:gd name="connsiteX11" fmla="*/ 2055761 w 2073701"/>
              <a:gd name="connsiteY11" fmla="*/ 523280 h 1253402"/>
              <a:gd name="connsiteX12" fmla="*/ 2037564 w 2073701"/>
              <a:gd name="connsiteY12" fmla="*/ 677954 h 1253402"/>
              <a:gd name="connsiteX13" fmla="*/ 1658833 w 2073701"/>
              <a:gd name="connsiteY13" fmla="*/ 1253402 h 1253402"/>
              <a:gd name="connsiteX0" fmla="*/ 67737 w 2073701"/>
              <a:gd name="connsiteY0" fmla="*/ 923614 h 1253402"/>
              <a:gd name="connsiteX1" fmla="*/ 4047 w 2073701"/>
              <a:gd name="connsiteY1" fmla="*/ 778038 h 1253402"/>
              <a:gd name="connsiteX2" fmla="*/ 17695 w 2073701"/>
              <a:gd name="connsiteY2" fmla="*/ 486886 h 1253402"/>
              <a:gd name="connsiteX3" fmla="*/ 108680 w 2073701"/>
              <a:gd name="connsiteY3" fmla="*/ 241226 h 1253402"/>
              <a:gd name="connsiteX4" fmla="*/ 295199 w 2073701"/>
              <a:gd name="connsiteY4" fmla="*/ 91100 h 1253402"/>
              <a:gd name="connsiteX5" fmla="*/ 490817 w 2073701"/>
              <a:gd name="connsiteY5" fmla="*/ 27411 h 1253402"/>
              <a:gd name="connsiteX6" fmla="*/ 850208 w 2073701"/>
              <a:gd name="connsiteY6" fmla="*/ 115 h 1253402"/>
              <a:gd name="connsiteX7" fmla="*/ 1164107 w 2073701"/>
              <a:gd name="connsiteY7" fmla="*/ 36509 h 1253402"/>
              <a:gd name="connsiteX8" fmla="*/ 1541695 w 2073701"/>
              <a:gd name="connsiteY8" fmla="*/ 104748 h 1253402"/>
              <a:gd name="connsiteX9" fmla="*/ 1837396 w 2073701"/>
              <a:gd name="connsiteY9" fmla="*/ 236677 h 1253402"/>
              <a:gd name="connsiteX10" fmla="*/ 2014817 w 2073701"/>
              <a:gd name="connsiteY10" fmla="*/ 391351 h 1253402"/>
              <a:gd name="connsiteX11" fmla="*/ 2055761 w 2073701"/>
              <a:gd name="connsiteY11" fmla="*/ 523280 h 1253402"/>
              <a:gd name="connsiteX12" fmla="*/ 2037564 w 2073701"/>
              <a:gd name="connsiteY12" fmla="*/ 677954 h 1253402"/>
              <a:gd name="connsiteX13" fmla="*/ 1658833 w 2073701"/>
              <a:gd name="connsiteY13" fmla="*/ 1253402 h 1253402"/>
              <a:gd name="connsiteX0" fmla="*/ 67737 w 2073701"/>
              <a:gd name="connsiteY0" fmla="*/ 923614 h 1253402"/>
              <a:gd name="connsiteX1" fmla="*/ 4047 w 2073701"/>
              <a:gd name="connsiteY1" fmla="*/ 778038 h 1253402"/>
              <a:gd name="connsiteX2" fmla="*/ 17695 w 2073701"/>
              <a:gd name="connsiteY2" fmla="*/ 486886 h 1253402"/>
              <a:gd name="connsiteX3" fmla="*/ 108680 w 2073701"/>
              <a:gd name="connsiteY3" fmla="*/ 241226 h 1253402"/>
              <a:gd name="connsiteX4" fmla="*/ 295199 w 2073701"/>
              <a:gd name="connsiteY4" fmla="*/ 91100 h 1253402"/>
              <a:gd name="connsiteX5" fmla="*/ 490817 w 2073701"/>
              <a:gd name="connsiteY5" fmla="*/ 27411 h 1253402"/>
              <a:gd name="connsiteX6" fmla="*/ 850208 w 2073701"/>
              <a:gd name="connsiteY6" fmla="*/ 115 h 1253402"/>
              <a:gd name="connsiteX7" fmla="*/ 1164107 w 2073701"/>
              <a:gd name="connsiteY7" fmla="*/ 36509 h 1253402"/>
              <a:gd name="connsiteX8" fmla="*/ 1541695 w 2073701"/>
              <a:gd name="connsiteY8" fmla="*/ 104748 h 1253402"/>
              <a:gd name="connsiteX9" fmla="*/ 1837396 w 2073701"/>
              <a:gd name="connsiteY9" fmla="*/ 236677 h 1253402"/>
              <a:gd name="connsiteX10" fmla="*/ 2014817 w 2073701"/>
              <a:gd name="connsiteY10" fmla="*/ 391351 h 1253402"/>
              <a:gd name="connsiteX11" fmla="*/ 2055761 w 2073701"/>
              <a:gd name="connsiteY11" fmla="*/ 523280 h 1253402"/>
              <a:gd name="connsiteX12" fmla="*/ 2037564 w 2073701"/>
              <a:gd name="connsiteY12" fmla="*/ 859967 h 1253402"/>
              <a:gd name="connsiteX13" fmla="*/ 1658833 w 2073701"/>
              <a:gd name="connsiteY13" fmla="*/ 1253402 h 1253402"/>
              <a:gd name="connsiteX0" fmla="*/ 67737 w 2085335"/>
              <a:gd name="connsiteY0" fmla="*/ 923614 h 1253402"/>
              <a:gd name="connsiteX1" fmla="*/ 4047 w 2085335"/>
              <a:gd name="connsiteY1" fmla="*/ 778038 h 1253402"/>
              <a:gd name="connsiteX2" fmla="*/ 17695 w 2085335"/>
              <a:gd name="connsiteY2" fmla="*/ 486886 h 1253402"/>
              <a:gd name="connsiteX3" fmla="*/ 108680 w 2085335"/>
              <a:gd name="connsiteY3" fmla="*/ 241226 h 1253402"/>
              <a:gd name="connsiteX4" fmla="*/ 295199 w 2085335"/>
              <a:gd name="connsiteY4" fmla="*/ 91100 h 1253402"/>
              <a:gd name="connsiteX5" fmla="*/ 490817 w 2085335"/>
              <a:gd name="connsiteY5" fmla="*/ 27411 h 1253402"/>
              <a:gd name="connsiteX6" fmla="*/ 850208 w 2085335"/>
              <a:gd name="connsiteY6" fmla="*/ 115 h 1253402"/>
              <a:gd name="connsiteX7" fmla="*/ 1164107 w 2085335"/>
              <a:gd name="connsiteY7" fmla="*/ 36509 h 1253402"/>
              <a:gd name="connsiteX8" fmla="*/ 1541695 w 2085335"/>
              <a:gd name="connsiteY8" fmla="*/ 104748 h 1253402"/>
              <a:gd name="connsiteX9" fmla="*/ 1837396 w 2085335"/>
              <a:gd name="connsiteY9" fmla="*/ 236677 h 1253402"/>
              <a:gd name="connsiteX10" fmla="*/ 2014817 w 2085335"/>
              <a:gd name="connsiteY10" fmla="*/ 391351 h 1253402"/>
              <a:gd name="connsiteX11" fmla="*/ 2077429 w 2085335"/>
              <a:gd name="connsiteY11" fmla="*/ 588285 h 1253402"/>
              <a:gd name="connsiteX12" fmla="*/ 2037564 w 2085335"/>
              <a:gd name="connsiteY12" fmla="*/ 859967 h 1253402"/>
              <a:gd name="connsiteX13" fmla="*/ 1658833 w 2085335"/>
              <a:gd name="connsiteY13" fmla="*/ 1253402 h 1253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85335" h="1253402">
                <a:moveTo>
                  <a:pt x="67737" y="923614"/>
                </a:moveTo>
                <a:cubicBezTo>
                  <a:pt x="40062" y="887220"/>
                  <a:pt x="12387" y="850826"/>
                  <a:pt x="4047" y="778038"/>
                </a:cubicBezTo>
                <a:cubicBezTo>
                  <a:pt x="-4293" y="705250"/>
                  <a:pt x="256" y="576355"/>
                  <a:pt x="17695" y="486886"/>
                </a:cubicBezTo>
                <a:cubicBezTo>
                  <a:pt x="35134" y="397417"/>
                  <a:pt x="62429" y="307190"/>
                  <a:pt x="108680" y="241226"/>
                </a:cubicBezTo>
                <a:cubicBezTo>
                  <a:pt x="154931" y="175262"/>
                  <a:pt x="231510" y="126736"/>
                  <a:pt x="295199" y="91100"/>
                </a:cubicBezTo>
                <a:cubicBezTo>
                  <a:pt x="358888" y="55464"/>
                  <a:pt x="398316" y="42575"/>
                  <a:pt x="490817" y="27411"/>
                </a:cubicBezTo>
                <a:cubicBezTo>
                  <a:pt x="583319" y="12247"/>
                  <a:pt x="737993" y="-1401"/>
                  <a:pt x="850208" y="115"/>
                </a:cubicBezTo>
                <a:cubicBezTo>
                  <a:pt x="962423" y="1631"/>
                  <a:pt x="1048859" y="19070"/>
                  <a:pt x="1164107" y="36509"/>
                </a:cubicBezTo>
                <a:cubicBezTo>
                  <a:pt x="1279355" y="53948"/>
                  <a:pt x="1429480" y="71387"/>
                  <a:pt x="1541695" y="104748"/>
                </a:cubicBezTo>
                <a:cubicBezTo>
                  <a:pt x="1653910" y="138109"/>
                  <a:pt x="1758542" y="188910"/>
                  <a:pt x="1837396" y="236677"/>
                </a:cubicBezTo>
                <a:cubicBezTo>
                  <a:pt x="1916250" y="284444"/>
                  <a:pt x="1974812" y="332750"/>
                  <a:pt x="2014817" y="391351"/>
                </a:cubicBezTo>
                <a:cubicBezTo>
                  <a:pt x="2054823" y="449952"/>
                  <a:pt x="2073638" y="510182"/>
                  <a:pt x="2077429" y="588285"/>
                </a:cubicBezTo>
                <a:cubicBezTo>
                  <a:pt x="2081220" y="666388"/>
                  <a:pt x="2107330" y="749114"/>
                  <a:pt x="2037564" y="859967"/>
                </a:cubicBezTo>
                <a:cubicBezTo>
                  <a:pt x="1967798" y="970820"/>
                  <a:pt x="1974744" y="1012798"/>
                  <a:pt x="1658833" y="1253402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3" name="Freeform: Shape 522">
            <a:extLst>
              <a:ext uri="{FF2B5EF4-FFF2-40B4-BE49-F238E27FC236}">
                <a16:creationId xmlns:a16="http://schemas.microsoft.com/office/drawing/2014/main" id="{AB1F95C1-81B5-4A93-B110-807325DC6EF1}"/>
              </a:ext>
            </a:extLst>
          </p:cNvPr>
          <p:cNvSpPr/>
          <p:nvPr/>
        </p:nvSpPr>
        <p:spPr>
          <a:xfrm>
            <a:off x="3503607" y="6894245"/>
            <a:ext cx="1728823" cy="770589"/>
          </a:xfrm>
          <a:custGeom>
            <a:avLst/>
            <a:gdLst>
              <a:gd name="connsiteX0" fmla="*/ 106 w 1728823"/>
              <a:gd name="connsiteY0" fmla="*/ 68239 h 770589"/>
              <a:gd name="connsiteX1" fmla="*/ 18303 w 1728823"/>
              <a:gd name="connsiteY1" fmla="*/ 222913 h 770589"/>
              <a:gd name="connsiteX2" fmla="*/ 113838 w 1728823"/>
              <a:gd name="connsiteY2" fmla="*/ 427630 h 770589"/>
              <a:gd name="connsiteX3" fmla="*/ 304906 w 1728823"/>
              <a:gd name="connsiteY3" fmla="*/ 623248 h 770589"/>
              <a:gd name="connsiteX4" fmla="*/ 523271 w 1728823"/>
              <a:gd name="connsiteY4" fmla="*/ 718782 h 770589"/>
              <a:gd name="connsiteX5" fmla="*/ 796226 w 1728823"/>
              <a:gd name="connsiteY5" fmla="*/ 768824 h 770589"/>
              <a:gd name="connsiteX6" fmla="*/ 1091927 w 1728823"/>
              <a:gd name="connsiteY6" fmla="*/ 750627 h 770589"/>
              <a:gd name="connsiteX7" fmla="*/ 1342136 w 1728823"/>
              <a:gd name="connsiteY7" fmla="*/ 668740 h 770589"/>
              <a:gd name="connsiteX8" fmla="*/ 1510459 w 1728823"/>
              <a:gd name="connsiteY8" fmla="*/ 536812 h 770589"/>
              <a:gd name="connsiteX9" fmla="*/ 1628739 w 1728823"/>
              <a:gd name="connsiteY9" fmla="*/ 359391 h 770589"/>
              <a:gd name="connsiteX10" fmla="*/ 1687880 w 1728823"/>
              <a:gd name="connsiteY10" fmla="*/ 172871 h 770589"/>
              <a:gd name="connsiteX11" fmla="*/ 1728823 w 1728823"/>
              <a:gd name="connsiteY11" fmla="*/ 0 h 77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28823" h="770589">
                <a:moveTo>
                  <a:pt x="106" y="68239"/>
                </a:moveTo>
                <a:cubicBezTo>
                  <a:pt x="-273" y="115627"/>
                  <a:pt x="-652" y="163015"/>
                  <a:pt x="18303" y="222913"/>
                </a:cubicBezTo>
                <a:cubicBezTo>
                  <a:pt x="37258" y="282811"/>
                  <a:pt x="66071" y="360908"/>
                  <a:pt x="113838" y="427630"/>
                </a:cubicBezTo>
                <a:cubicBezTo>
                  <a:pt x="161605" y="494352"/>
                  <a:pt x="236667" y="574723"/>
                  <a:pt x="304906" y="623248"/>
                </a:cubicBezTo>
                <a:cubicBezTo>
                  <a:pt x="373145" y="671773"/>
                  <a:pt x="441384" y="694519"/>
                  <a:pt x="523271" y="718782"/>
                </a:cubicBezTo>
                <a:cubicBezTo>
                  <a:pt x="605158" y="743045"/>
                  <a:pt x="701450" y="763517"/>
                  <a:pt x="796226" y="768824"/>
                </a:cubicBezTo>
                <a:cubicBezTo>
                  <a:pt x="891002" y="774131"/>
                  <a:pt x="1000942" y="767308"/>
                  <a:pt x="1091927" y="750627"/>
                </a:cubicBezTo>
                <a:cubicBezTo>
                  <a:pt x="1182912" y="733946"/>
                  <a:pt x="1272381" y="704376"/>
                  <a:pt x="1342136" y="668740"/>
                </a:cubicBezTo>
                <a:cubicBezTo>
                  <a:pt x="1411891" y="633104"/>
                  <a:pt x="1462692" y="588370"/>
                  <a:pt x="1510459" y="536812"/>
                </a:cubicBezTo>
                <a:cubicBezTo>
                  <a:pt x="1558226" y="485254"/>
                  <a:pt x="1599169" y="420048"/>
                  <a:pt x="1628739" y="359391"/>
                </a:cubicBezTo>
                <a:cubicBezTo>
                  <a:pt x="1658309" y="298734"/>
                  <a:pt x="1671199" y="232770"/>
                  <a:pt x="1687880" y="172871"/>
                </a:cubicBezTo>
                <a:cubicBezTo>
                  <a:pt x="1704561" y="112973"/>
                  <a:pt x="1716692" y="56486"/>
                  <a:pt x="1728823" y="0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4" name="Freeform: Shape 523">
            <a:extLst>
              <a:ext uri="{FF2B5EF4-FFF2-40B4-BE49-F238E27FC236}">
                <a16:creationId xmlns:a16="http://schemas.microsoft.com/office/drawing/2014/main" id="{E941E0F3-76E8-40F0-9AD2-A7753F13E62D}"/>
              </a:ext>
            </a:extLst>
          </p:cNvPr>
          <p:cNvSpPr/>
          <p:nvPr/>
        </p:nvSpPr>
        <p:spPr>
          <a:xfrm>
            <a:off x="3221544" y="7026173"/>
            <a:ext cx="746193" cy="779439"/>
          </a:xfrm>
          <a:custGeom>
            <a:avLst/>
            <a:gdLst>
              <a:gd name="connsiteX0" fmla="*/ 63805 w 746193"/>
              <a:gd name="connsiteY0" fmla="*/ 9099 h 779439"/>
              <a:gd name="connsiteX1" fmla="*/ 22862 w 746193"/>
              <a:gd name="connsiteY1" fmla="*/ 204717 h 779439"/>
              <a:gd name="connsiteX2" fmla="*/ 116 w 746193"/>
              <a:gd name="connsiteY2" fmla="*/ 409433 h 779439"/>
              <a:gd name="connsiteX3" fmla="*/ 31960 w 746193"/>
              <a:gd name="connsiteY3" fmla="*/ 573206 h 779439"/>
              <a:gd name="connsiteX4" fmla="*/ 82002 w 746193"/>
              <a:gd name="connsiteY4" fmla="*/ 691487 h 779439"/>
              <a:gd name="connsiteX5" fmla="*/ 154790 w 746193"/>
              <a:gd name="connsiteY5" fmla="*/ 750627 h 779439"/>
              <a:gd name="connsiteX6" fmla="*/ 263972 w 746193"/>
              <a:gd name="connsiteY6" fmla="*/ 777923 h 779439"/>
              <a:gd name="connsiteX7" fmla="*/ 436844 w 746193"/>
              <a:gd name="connsiteY7" fmla="*/ 764275 h 779439"/>
              <a:gd name="connsiteX8" fmla="*/ 586969 w 746193"/>
              <a:gd name="connsiteY8" fmla="*/ 668740 h 779439"/>
              <a:gd name="connsiteX9" fmla="*/ 664307 w 746193"/>
              <a:gd name="connsiteY9" fmla="*/ 491320 h 779439"/>
              <a:gd name="connsiteX10" fmla="*/ 732545 w 746193"/>
              <a:gd name="connsiteY10" fmla="*/ 241111 h 779439"/>
              <a:gd name="connsiteX11" fmla="*/ 746193 w 746193"/>
              <a:gd name="connsiteY11" fmla="*/ 0 h 779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46193" h="779439">
                <a:moveTo>
                  <a:pt x="63805" y="9099"/>
                </a:moveTo>
                <a:cubicBezTo>
                  <a:pt x="48641" y="73547"/>
                  <a:pt x="33477" y="137995"/>
                  <a:pt x="22862" y="204717"/>
                </a:cubicBezTo>
                <a:cubicBezTo>
                  <a:pt x="12247" y="271439"/>
                  <a:pt x="-1400" y="348018"/>
                  <a:pt x="116" y="409433"/>
                </a:cubicBezTo>
                <a:cubicBezTo>
                  <a:pt x="1632" y="470848"/>
                  <a:pt x="18312" y="526197"/>
                  <a:pt x="31960" y="573206"/>
                </a:cubicBezTo>
                <a:cubicBezTo>
                  <a:pt x="45608" y="620215"/>
                  <a:pt x="61530" y="661917"/>
                  <a:pt x="82002" y="691487"/>
                </a:cubicBezTo>
                <a:cubicBezTo>
                  <a:pt x="102474" y="721057"/>
                  <a:pt x="124462" y="736221"/>
                  <a:pt x="154790" y="750627"/>
                </a:cubicBezTo>
                <a:cubicBezTo>
                  <a:pt x="185118" y="765033"/>
                  <a:pt x="216963" y="775648"/>
                  <a:pt x="263972" y="777923"/>
                </a:cubicBezTo>
                <a:cubicBezTo>
                  <a:pt x="310981" y="780198"/>
                  <a:pt x="383011" y="782472"/>
                  <a:pt x="436844" y="764275"/>
                </a:cubicBezTo>
                <a:cubicBezTo>
                  <a:pt x="490677" y="746078"/>
                  <a:pt x="549059" y="714232"/>
                  <a:pt x="586969" y="668740"/>
                </a:cubicBezTo>
                <a:cubicBezTo>
                  <a:pt x="624879" y="623248"/>
                  <a:pt x="640044" y="562592"/>
                  <a:pt x="664307" y="491320"/>
                </a:cubicBezTo>
                <a:cubicBezTo>
                  <a:pt x="688570" y="420049"/>
                  <a:pt x="718897" y="322998"/>
                  <a:pt x="732545" y="241111"/>
                </a:cubicBezTo>
                <a:cubicBezTo>
                  <a:pt x="746193" y="159224"/>
                  <a:pt x="746193" y="79612"/>
                  <a:pt x="746193" y="0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5" name="Freeform: Shape 524">
            <a:extLst>
              <a:ext uri="{FF2B5EF4-FFF2-40B4-BE49-F238E27FC236}">
                <a16:creationId xmlns:a16="http://schemas.microsoft.com/office/drawing/2014/main" id="{783CEEBE-9B59-4A72-8714-1ED8605B8998}"/>
              </a:ext>
            </a:extLst>
          </p:cNvPr>
          <p:cNvSpPr/>
          <p:nvPr/>
        </p:nvSpPr>
        <p:spPr>
          <a:xfrm>
            <a:off x="3239747" y="6710248"/>
            <a:ext cx="2084586" cy="1258577"/>
          </a:xfrm>
          <a:custGeom>
            <a:avLst/>
            <a:gdLst>
              <a:gd name="connsiteX0" fmla="*/ 1437564 w 1629552"/>
              <a:gd name="connsiteY0" fmla="*/ 0 h 965829"/>
              <a:gd name="connsiteX1" fmla="*/ 1546746 w 1629552"/>
              <a:gd name="connsiteY1" fmla="*/ 77338 h 965829"/>
              <a:gd name="connsiteX2" fmla="*/ 1619534 w 1629552"/>
              <a:gd name="connsiteY2" fmla="*/ 245660 h 965829"/>
              <a:gd name="connsiteX3" fmla="*/ 1624084 w 1629552"/>
              <a:gd name="connsiteY3" fmla="*/ 441278 h 965829"/>
              <a:gd name="connsiteX4" fmla="*/ 1574042 w 1629552"/>
              <a:gd name="connsiteY4" fmla="*/ 659642 h 965829"/>
              <a:gd name="connsiteX5" fmla="*/ 1492155 w 1629552"/>
              <a:gd name="connsiteY5" fmla="*/ 787021 h 965829"/>
              <a:gd name="connsiteX6" fmla="*/ 1364776 w 1629552"/>
              <a:gd name="connsiteY6" fmla="*/ 882556 h 965829"/>
              <a:gd name="connsiteX7" fmla="*/ 1173707 w 1629552"/>
              <a:gd name="connsiteY7" fmla="*/ 950794 h 965829"/>
              <a:gd name="connsiteX8" fmla="*/ 973540 w 1629552"/>
              <a:gd name="connsiteY8" fmla="*/ 964442 h 965829"/>
              <a:gd name="connsiteX9" fmla="*/ 791570 w 1629552"/>
              <a:gd name="connsiteY9" fmla="*/ 928048 h 965829"/>
              <a:gd name="connsiteX10" fmla="*/ 564107 w 1629552"/>
              <a:gd name="connsiteY10" fmla="*/ 832514 h 965829"/>
              <a:gd name="connsiteX11" fmla="*/ 432179 w 1629552"/>
              <a:gd name="connsiteY11" fmla="*/ 714233 h 965829"/>
              <a:gd name="connsiteX12" fmla="*/ 309349 w 1629552"/>
              <a:gd name="connsiteY12" fmla="*/ 555009 h 965829"/>
              <a:gd name="connsiteX13" fmla="*/ 213815 w 1629552"/>
              <a:gd name="connsiteY13" fmla="*/ 313899 h 965829"/>
              <a:gd name="connsiteX14" fmla="*/ 118281 w 1629552"/>
              <a:gd name="connsiteY14" fmla="*/ 168323 h 965829"/>
              <a:gd name="connsiteX15" fmla="*/ 0 w 1629552"/>
              <a:gd name="connsiteY15" fmla="*/ 40944 h 965829"/>
              <a:gd name="connsiteX0" fmla="*/ 1727919 w 1919907"/>
              <a:gd name="connsiteY0" fmla="*/ 167072 h 1132901"/>
              <a:gd name="connsiteX1" fmla="*/ 1837101 w 1919907"/>
              <a:gd name="connsiteY1" fmla="*/ 244410 h 1132901"/>
              <a:gd name="connsiteX2" fmla="*/ 1909889 w 1919907"/>
              <a:gd name="connsiteY2" fmla="*/ 412732 h 1132901"/>
              <a:gd name="connsiteX3" fmla="*/ 1914439 w 1919907"/>
              <a:gd name="connsiteY3" fmla="*/ 608350 h 1132901"/>
              <a:gd name="connsiteX4" fmla="*/ 1864397 w 1919907"/>
              <a:gd name="connsiteY4" fmla="*/ 826714 h 1132901"/>
              <a:gd name="connsiteX5" fmla="*/ 1782510 w 1919907"/>
              <a:gd name="connsiteY5" fmla="*/ 954093 h 1132901"/>
              <a:gd name="connsiteX6" fmla="*/ 1655131 w 1919907"/>
              <a:gd name="connsiteY6" fmla="*/ 1049628 h 1132901"/>
              <a:gd name="connsiteX7" fmla="*/ 1464062 w 1919907"/>
              <a:gd name="connsiteY7" fmla="*/ 1117866 h 1132901"/>
              <a:gd name="connsiteX8" fmla="*/ 1263895 w 1919907"/>
              <a:gd name="connsiteY8" fmla="*/ 1131514 h 1132901"/>
              <a:gd name="connsiteX9" fmla="*/ 1081925 w 1919907"/>
              <a:gd name="connsiteY9" fmla="*/ 1095120 h 1132901"/>
              <a:gd name="connsiteX10" fmla="*/ 854462 w 1919907"/>
              <a:gd name="connsiteY10" fmla="*/ 999586 h 1132901"/>
              <a:gd name="connsiteX11" fmla="*/ 722534 w 1919907"/>
              <a:gd name="connsiteY11" fmla="*/ 881305 h 1132901"/>
              <a:gd name="connsiteX12" fmla="*/ 599704 w 1919907"/>
              <a:gd name="connsiteY12" fmla="*/ 722081 h 1132901"/>
              <a:gd name="connsiteX13" fmla="*/ 504170 w 1919907"/>
              <a:gd name="connsiteY13" fmla="*/ 480971 h 1132901"/>
              <a:gd name="connsiteX14" fmla="*/ 408636 w 1919907"/>
              <a:gd name="connsiteY14" fmla="*/ 335395 h 1132901"/>
              <a:gd name="connsiteX15" fmla="*/ 0 w 1919907"/>
              <a:gd name="connsiteY15" fmla="*/ 0 h 1132901"/>
              <a:gd name="connsiteX0" fmla="*/ 1892598 w 2084586"/>
              <a:gd name="connsiteY0" fmla="*/ 292748 h 1258577"/>
              <a:gd name="connsiteX1" fmla="*/ 2001780 w 2084586"/>
              <a:gd name="connsiteY1" fmla="*/ 370086 h 1258577"/>
              <a:gd name="connsiteX2" fmla="*/ 2074568 w 2084586"/>
              <a:gd name="connsiteY2" fmla="*/ 538408 h 1258577"/>
              <a:gd name="connsiteX3" fmla="*/ 2079118 w 2084586"/>
              <a:gd name="connsiteY3" fmla="*/ 734026 h 1258577"/>
              <a:gd name="connsiteX4" fmla="*/ 2029076 w 2084586"/>
              <a:gd name="connsiteY4" fmla="*/ 952390 h 1258577"/>
              <a:gd name="connsiteX5" fmla="*/ 1947189 w 2084586"/>
              <a:gd name="connsiteY5" fmla="*/ 1079769 h 1258577"/>
              <a:gd name="connsiteX6" fmla="*/ 1819810 w 2084586"/>
              <a:gd name="connsiteY6" fmla="*/ 1175304 h 1258577"/>
              <a:gd name="connsiteX7" fmla="*/ 1628741 w 2084586"/>
              <a:gd name="connsiteY7" fmla="*/ 1243542 h 1258577"/>
              <a:gd name="connsiteX8" fmla="*/ 1428574 w 2084586"/>
              <a:gd name="connsiteY8" fmla="*/ 1257190 h 1258577"/>
              <a:gd name="connsiteX9" fmla="*/ 1246604 w 2084586"/>
              <a:gd name="connsiteY9" fmla="*/ 1220796 h 1258577"/>
              <a:gd name="connsiteX10" fmla="*/ 1019141 w 2084586"/>
              <a:gd name="connsiteY10" fmla="*/ 1125262 h 1258577"/>
              <a:gd name="connsiteX11" fmla="*/ 887213 w 2084586"/>
              <a:gd name="connsiteY11" fmla="*/ 1006981 h 1258577"/>
              <a:gd name="connsiteX12" fmla="*/ 764383 w 2084586"/>
              <a:gd name="connsiteY12" fmla="*/ 847757 h 1258577"/>
              <a:gd name="connsiteX13" fmla="*/ 668849 w 2084586"/>
              <a:gd name="connsiteY13" fmla="*/ 606647 h 1258577"/>
              <a:gd name="connsiteX14" fmla="*/ 573315 w 2084586"/>
              <a:gd name="connsiteY14" fmla="*/ 461071 h 1258577"/>
              <a:gd name="connsiteX15" fmla="*/ 0 w 2084586"/>
              <a:gd name="connsiteY15" fmla="*/ 0 h 1258577"/>
              <a:gd name="connsiteX0" fmla="*/ 1892598 w 2084586"/>
              <a:gd name="connsiteY0" fmla="*/ 292748 h 1258577"/>
              <a:gd name="connsiteX1" fmla="*/ 2001780 w 2084586"/>
              <a:gd name="connsiteY1" fmla="*/ 370086 h 1258577"/>
              <a:gd name="connsiteX2" fmla="*/ 2074568 w 2084586"/>
              <a:gd name="connsiteY2" fmla="*/ 538408 h 1258577"/>
              <a:gd name="connsiteX3" fmla="*/ 2079118 w 2084586"/>
              <a:gd name="connsiteY3" fmla="*/ 734026 h 1258577"/>
              <a:gd name="connsiteX4" fmla="*/ 2029076 w 2084586"/>
              <a:gd name="connsiteY4" fmla="*/ 952390 h 1258577"/>
              <a:gd name="connsiteX5" fmla="*/ 1947189 w 2084586"/>
              <a:gd name="connsiteY5" fmla="*/ 1079769 h 1258577"/>
              <a:gd name="connsiteX6" fmla="*/ 1819810 w 2084586"/>
              <a:gd name="connsiteY6" fmla="*/ 1175304 h 1258577"/>
              <a:gd name="connsiteX7" fmla="*/ 1628741 w 2084586"/>
              <a:gd name="connsiteY7" fmla="*/ 1243542 h 1258577"/>
              <a:gd name="connsiteX8" fmla="*/ 1428574 w 2084586"/>
              <a:gd name="connsiteY8" fmla="*/ 1257190 h 1258577"/>
              <a:gd name="connsiteX9" fmla="*/ 1246604 w 2084586"/>
              <a:gd name="connsiteY9" fmla="*/ 1220796 h 1258577"/>
              <a:gd name="connsiteX10" fmla="*/ 1019141 w 2084586"/>
              <a:gd name="connsiteY10" fmla="*/ 1125262 h 1258577"/>
              <a:gd name="connsiteX11" fmla="*/ 887213 w 2084586"/>
              <a:gd name="connsiteY11" fmla="*/ 1006981 h 1258577"/>
              <a:gd name="connsiteX12" fmla="*/ 764383 w 2084586"/>
              <a:gd name="connsiteY12" fmla="*/ 847757 h 1258577"/>
              <a:gd name="connsiteX13" fmla="*/ 668849 w 2084586"/>
              <a:gd name="connsiteY13" fmla="*/ 606647 h 1258577"/>
              <a:gd name="connsiteX14" fmla="*/ 573315 w 2084586"/>
              <a:gd name="connsiteY14" fmla="*/ 461071 h 1258577"/>
              <a:gd name="connsiteX15" fmla="*/ 0 w 2084586"/>
              <a:gd name="connsiteY15" fmla="*/ 0 h 1258577"/>
              <a:gd name="connsiteX0" fmla="*/ 1892598 w 2084586"/>
              <a:gd name="connsiteY0" fmla="*/ 292748 h 1258577"/>
              <a:gd name="connsiteX1" fmla="*/ 2001780 w 2084586"/>
              <a:gd name="connsiteY1" fmla="*/ 370086 h 1258577"/>
              <a:gd name="connsiteX2" fmla="*/ 2074568 w 2084586"/>
              <a:gd name="connsiteY2" fmla="*/ 538408 h 1258577"/>
              <a:gd name="connsiteX3" fmla="*/ 2079118 w 2084586"/>
              <a:gd name="connsiteY3" fmla="*/ 734026 h 1258577"/>
              <a:gd name="connsiteX4" fmla="*/ 2029076 w 2084586"/>
              <a:gd name="connsiteY4" fmla="*/ 952390 h 1258577"/>
              <a:gd name="connsiteX5" fmla="*/ 1947189 w 2084586"/>
              <a:gd name="connsiteY5" fmla="*/ 1079769 h 1258577"/>
              <a:gd name="connsiteX6" fmla="*/ 1819810 w 2084586"/>
              <a:gd name="connsiteY6" fmla="*/ 1175304 h 1258577"/>
              <a:gd name="connsiteX7" fmla="*/ 1628741 w 2084586"/>
              <a:gd name="connsiteY7" fmla="*/ 1243542 h 1258577"/>
              <a:gd name="connsiteX8" fmla="*/ 1428574 w 2084586"/>
              <a:gd name="connsiteY8" fmla="*/ 1257190 h 1258577"/>
              <a:gd name="connsiteX9" fmla="*/ 1246604 w 2084586"/>
              <a:gd name="connsiteY9" fmla="*/ 1220796 h 1258577"/>
              <a:gd name="connsiteX10" fmla="*/ 1019141 w 2084586"/>
              <a:gd name="connsiteY10" fmla="*/ 1125262 h 1258577"/>
              <a:gd name="connsiteX11" fmla="*/ 887213 w 2084586"/>
              <a:gd name="connsiteY11" fmla="*/ 1006981 h 1258577"/>
              <a:gd name="connsiteX12" fmla="*/ 764383 w 2084586"/>
              <a:gd name="connsiteY12" fmla="*/ 847757 h 1258577"/>
              <a:gd name="connsiteX13" fmla="*/ 668849 w 2084586"/>
              <a:gd name="connsiteY13" fmla="*/ 606647 h 1258577"/>
              <a:gd name="connsiteX14" fmla="*/ 473641 w 2084586"/>
              <a:gd name="connsiteY14" fmla="*/ 365731 h 1258577"/>
              <a:gd name="connsiteX15" fmla="*/ 0 w 2084586"/>
              <a:gd name="connsiteY15" fmla="*/ 0 h 1258577"/>
              <a:gd name="connsiteX0" fmla="*/ 1892598 w 2084586"/>
              <a:gd name="connsiteY0" fmla="*/ 292748 h 1258577"/>
              <a:gd name="connsiteX1" fmla="*/ 2001780 w 2084586"/>
              <a:gd name="connsiteY1" fmla="*/ 370086 h 1258577"/>
              <a:gd name="connsiteX2" fmla="*/ 2074568 w 2084586"/>
              <a:gd name="connsiteY2" fmla="*/ 538408 h 1258577"/>
              <a:gd name="connsiteX3" fmla="*/ 2079118 w 2084586"/>
              <a:gd name="connsiteY3" fmla="*/ 734026 h 1258577"/>
              <a:gd name="connsiteX4" fmla="*/ 2029076 w 2084586"/>
              <a:gd name="connsiteY4" fmla="*/ 952390 h 1258577"/>
              <a:gd name="connsiteX5" fmla="*/ 1947189 w 2084586"/>
              <a:gd name="connsiteY5" fmla="*/ 1079769 h 1258577"/>
              <a:gd name="connsiteX6" fmla="*/ 1819810 w 2084586"/>
              <a:gd name="connsiteY6" fmla="*/ 1175304 h 1258577"/>
              <a:gd name="connsiteX7" fmla="*/ 1628741 w 2084586"/>
              <a:gd name="connsiteY7" fmla="*/ 1243542 h 1258577"/>
              <a:gd name="connsiteX8" fmla="*/ 1428574 w 2084586"/>
              <a:gd name="connsiteY8" fmla="*/ 1257190 h 1258577"/>
              <a:gd name="connsiteX9" fmla="*/ 1246604 w 2084586"/>
              <a:gd name="connsiteY9" fmla="*/ 1220796 h 1258577"/>
              <a:gd name="connsiteX10" fmla="*/ 1019141 w 2084586"/>
              <a:gd name="connsiteY10" fmla="*/ 1125262 h 1258577"/>
              <a:gd name="connsiteX11" fmla="*/ 887213 w 2084586"/>
              <a:gd name="connsiteY11" fmla="*/ 1006981 h 1258577"/>
              <a:gd name="connsiteX12" fmla="*/ 764383 w 2084586"/>
              <a:gd name="connsiteY12" fmla="*/ 847757 h 1258577"/>
              <a:gd name="connsiteX13" fmla="*/ 668849 w 2084586"/>
              <a:gd name="connsiteY13" fmla="*/ 606647 h 1258577"/>
              <a:gd name="connsiteX14" fmla="*/ 473641 w 2084586"/>
              <a:gd name="connsiteY14" fmla="*/ 365731 h 1258577"/>
              <a:gd name="connsiteX15" fmla="*/ 0 w 2084586"/>
              <a:gd name="connsiteY15" fmla="*/ 0 h 1258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84586" h="1258577">
                <a:moveTo>
                  <a:pt x="1892598" y="292748"/>
                </a:moveTo>
                <a:cubicBezTo>
                  <a:pt x="1932025" y="310945"/>
                  <a:pt x="1971452" y="329143"/>
                  <a:pt x="2001780" y="370086"/>
                </a:cubicBezTo>
                <a:cubicBezTo>
                  <a:pt x="2032108" y="411029"/>
                  <a:pt x="2061678" y="477751"/>
                  <a:pt x="2074568" y="538408"/>
                </a:cubicBezTo>
                <a:cubicBezTo>
                  <a:pt x="2087458" y="599065"/>
                  <a:pt x="2086700" y="665029"/>
                  <a:pt x="2079118" y="734026"/>
                </a:cubicBezTo>
                <a:cubicBezTo>
                  <a:pt x="2071536" y="803023"/>
                  <a:pt x="2051064" y="894766"/>
                  <a:pt x="2029076" y="952390"/>
                </a:cubicBezTo>
                <a:cubicBezTo>
                  <a:pt x="2007088" y="1010014"/>
                  <a:pt x="1982067" y="1042617"/>
                  <a:pt x="1947189" y="1079769"/>
                </a:cubicBezTo>
                <a:cubicBezTo>
                  <a:pt x="1912311" y="1116921"/>
                  <a:pt x="1872885" y="1148009"/>
                  <a:pt x="1819810" y="1175304"/>
                </a:cubicBezTo>
                <a:cubicBezTo>
                  <a:pt x="1766735" y="1202600"/>
                  <a:pt x="1693947" y="1229894"/>
                  <a:pt x="1628741" y="1243542"/>
                </a:cubicBezTo>
                <a:cubicBezTo>
                  <a:pt x="1563535" y="1257190"/>
                  <a:pt x="1492263" y="1260981"/>
                  <a:pt x="1428574" y="1257190"/>
                </a:cubicBezTo>
                <a:cubicBezTo>
                  <a:pt x="1364884" y="1253399"/>
                  <a:pt x="1314843" y="1242784"/>
                  <a:pt x="1246604" y="1220796"/>
                </a:cubicBezTo>
                <a:cubicBezTo>
                  <a:pt x="1178365" y="1198808"/>
                  <a:pt x="1079039" y="1160898"/>
                  <a:pt x="1019141" y="1125262"/>
                </a:cubicBezTo>
                <a:cubicBezTo>
                  <a:pt x="959243" y="1089626"/>
                  <a:pt x="929673" y="1053232"/>
                  <a:pt x="887213" y="1006981"/>
                </a:cubicBezTo>
                <a:cubicBezTo>
                  <a:pt x="844753" y="960730"/>
                  <a:pt x="800777" y="914479"/>
                  <a:pt x="764383" y="847757"/>
                </a:cubicBezTo>
                <a:cubicBezTo>
                  <a:pt x="727989" y="781035"/>
                  <a:pt x="717306" y="686985"/>
                  <a:pt x="668849" y="606647"/>
                </a:cubicBezTo>
                <a:cubicBezTo>
                  <a:pt x="620392" y="526309"/>
                  <a:pt x="650121" y="488507"/>
                  <a:pt x="473641" y="365731"/>
                </a:cubicBezTo>
                <a:cubicBezTo>
                  <a:pt x="297161" y="242955"/>
                  <a:pt x="206000" y="335632"/>
                  <a:pt x="0" y="0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6" name="Freeform: Shape 525">
            <a:extLst>
              <a:ext uri="{FF2B5EF4-FFF2-40B4-BE49-F238E27FC236}">
                <a16:creationId xmlns:a16="http://schemas.microsoft.com/office/drawing/2014/main" id="{00200D38-4E93-417E-8DDC-49A9529D5A00}"/>
              </a:ext>
            </a:extLst>
          </p:cNvPr>
          <p:cNvSpPr/>
          <p:nvPr/>
        </p:nvSpPr>
        <p:spPr>
          <a:xfrm>
            <a:off x="3885183" y="7039821"/>
            <a:ext cx="946912" cy="1068515"/>
          </a:xfrm>
          <a:custGeom>
            <a:avLst/>
            <a:gdLst>
              <a:gd name="connsiteX0" fmla="*/ 946912 w 946912"/>
              <a:gd name="connsiteY0" fmla="*/ 0 h 1068515"/>
              <a:gd name="connsiteX1" fmla="*/ 801336 w 946912"/>
              <a:gd name="connsiteY1" fmla="*/ 122830 h 1068515"/>
              <a:gd name="connsiteX2" fmla="*/ 696704 w 946912"/>
              <a:gd name="connsiteY2" fmla="*/ 295701 h 1068515"/>
              <a:gd name="connsiteX3" fmla="*/ 660309 w 946912"/>
              <a:gd name="connsiteY3" fmla="*/ 445827 h 1068515"/>
              <a:gd name="connsiteX4" fmla="*/ 683056 w 946912"/>
              <a:gd name="connsiteY4" fmla="*/ 573206 h 1068515"/>
              <a:gd name="connsiteX5" fmla="*/ 723999 w 946912"/>
              <a:gd name="connsiteY5" fmla="*/ 736979 h 1068515"/>
              <a:gd name="connsiteX6" fmla="*/ 719450 w 946912"/>
              <a:gd name="connsiteY6" fmla="*/ 868907 h 1068515"/>
              <a:gd name="connsiteX7" fmla="*/ 660309 w 946912"/>
              <a:gd name="connsiteY7" fmla="*/ 987188 h 1068515"/>
              <a:gd name="connsiteX8" fmla="*/ 496536 w 946912"/>
              <a:gd name="connsiteY8" fmla="*/ 1059976 h 1068515"/>
              <a:gd name="connsiteX9" fmla="*/ 259975 w 946912"/>
              <a:gd name="connsiteY9" fmla="*/ 1059976 h 1068515"/>
              <a:gd name="connsiteX10" fmla="*/ 78005 w 946912"/>
              <a:gd name="connsiteY10" fmla="*/ 996287 h 1068515"/>
              <a:gd name="connsiteX11" fmla="*/ 9766 w 946912"/>
              <a:gd name="connsiteY11" fmla="*/ 850710 h 1068515"/>
              <a:gd name="connsiteX12" fmla="*/ 5217 w 946912"/>
              <a:gd name="connsiteY12" fmla="*/ 650543 h 1068515"/>
              <a:gd name="connsiteX13" fmla="*/ 55259 w 946912"/>
              <a:gd name="connsiteY13" fmla="*/ 477672 h 1068515"/>
              <a:gd name="connsiteX14" fmla="*/ 155342 w 946912"/>
              <a:gd name="connsiteY14" fmla="*/ 286603 h 1068515"/>
              <a:gd name="connsiteX15" fmla="*/ 287271 w 946912"/>
              <a:gd name="connsiteY15" fmla="*/ 136478 h 1068515"/>
              <a:gd name="connsiteX16" fmla="*/ 464692 w 946912"/>
              <a:gd name="connsiteY16" fmla="*/ 36394 h 106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46912" h="1068515">
                <a:moveTo>
                  <a:pt x="946912" y="0"/>
                </a:moveTo>
                <a:cubicBezTo>
                  <a:pt x="894974" y="36773"/>
                  <a:pt x="843037" y="73547"/>
                  <a:pt x="801336" y="122830"/>
                </a:cubicBezTo>
                <a:cubicBezTo>
                  <a:pt x="759635" y="172113"/>
                  <a:pt x="720208" y="241868"/>
                  <a:pt x="696704" y="295701"/>
                </a:cubicBezTo>
                <a:cubicBezTo>
                  <a:pt x="673199" y="349534"/>
                  <a:pt x="662584" y="399576"/>
                  <a:pt x="660309" y="445827"/>
                </a:cubicBezTo>
                <a:cubicBezTo>
                  <a:pt x="658034" y="492078"/>
                  <a:pt x="672441" y="524681"/>
                  <a:pt x="683056" y="573206"/>
                </a:cubicBezTo>
                <a:cubicBezTo>
                  <a:pt x="693671" y="621731"/>
                  <a:pt x="717933" y="687695"/>
                  <a:pt x="723999" y="736979"/>
                </a:cubicBezTo>
                <a:cubicBezTo>
                  <a:pt x="730065" y="786263"/>
                  <a:pt x="730065" y="827206"/>
                  <a:pt x="719450" y="868907"/>
                </a:cubicBezTo>
                <a:cubicBezTo>
                  <a:pt x="708835" y="910608"/>
                  <a:pt x="697461" y="955343"/>
                  <a:pt x="660309" y="987188"/>
                </a:cubicBezTo>
                <a:cubicBezTo>
                  <a:pt x="623157" y="1019033"/>
                  <a:pt x="563258" y="1047845"/>
                  <a:pt x="496536" y="1059976"/>
                </a:cubicBezTo>
                <a:cubicBezTo>
                  <a:pt x="429814" y="1072107"/>
                  <a:pt x="329730" y="1070591"/>
                  <a:pt x="259975" y="1059976"/>
                </a:cubicBezTo>
                <a:cubicBezTo>
                  <a:pt x="190220" y="1049361"/>
                  <a:pt x="119706" y="1031165"/>
                  <a:pt x="78005" y="996287"/>
                </a:cubicBezTo>
                <a:cubicBezTo>
                  <a:pt x="36304" y="961409"/>
                  <a:pt x="21897" y="908334"/>
                  <a:pt x="9766" y="850710"/>
                </a:cubicBezTo>
                <a:cubicBezTo>
                  <a:pt x="-2365" y="793086"/>
                  <a:pt x="-2365" y="712716"/>
                  <a:pt x="5217" y="650543"/>
                </a:cubicBezTo>
                <a:cubicBezTo>
                  <a:pt x="12799" y="588370"/>
                  <a:pt x="30238" y="538329"/>
                  <a:pt x="55259" y="477672"/>
                </a:cubicBezTo>
                <a:cubicBezTo>
                  <a:pt x="80280" y="417015"/>
                  <a:pt x="116673" y="343469"/>
                  <a:pt x="155342" y="286603"/>
                </a:cubicBezTo>
                <a:cubicBezTo>
                  <a:pt x="194011" y="229737"/>
                  <a:pt x="235713" y="178179"/>
                  <a:pt x="287271" y="136478"/>
                </a:cubicBezTo>
                <a:cubicBezTo>
                  <a:pt x="338829" y="94777"/>
                  <a:pt x="401760" y="65585"/>
                  <a:pt x="464692" y="36394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7" name="Freeform: Shape 526">
            <a:extLst>
              <a:ext uri="{FF2B5EF4-FFF2-40B4-BE49-F238E27FC236}">
                <a16:creationId xmlns:a16="http://schemas.microsoft.com/office/drawing/2014/main" id="{4862747D-842C-4DC6-8A2B-FEDB23136520}"/>
              </a:ext>
            </a:extLst>
          </p:cNvPr>
          <p:cNvSpPr/>
          <p:nvPr/>
        </p:nvSpPr>
        <p:spPr>
          <a:xfrm>
            <a:off x="2912743" y="6158411"/>
            <a:ext cx="2243256" cy="1857889"/>
          </a:xfrm>
          <a:custGeom>
            <a:avLst/>
            <a:gdLst>
              <a:gd name="connsiteX0" fmla="*/ 1561101 w 1798807"/>
              <a:gd name="connsiteY0" fmla="*/ 895058 h 1857889"/>
              <a:gd name="connsiteX1" fmla="*/ 1702128 w 1798807"/>
              <a:gd name="connsiteY1" fmla="*/ 967846 h 1857889"/>
              <a:gd name="connsiteX2" fmla="*/ 1788564 w 1798807"/>
              <a:gd name="connsiteY2" fmla="*/ 1077028 h 1857889"/>
              <a:gd name="connsiteX3" fmla="*/ 1788564 w 1798807"/>
              <a:gd name="connsiteY3" fmla="*/ 1240801 h 1857889"/>
              <a:gd name="connsiteX4" fmla="*/ 1711226 w 1798807"/>
              <a:gd name="connsiteY4" fmla="*/ 1422771 h 1857889"/>
              <a:gd name="connsiteX5" fmla="*/ 1561101 w 1798807"/>
              <a:gd name="connsiteY5" fmla="*/ 1609291 h 1857889"/>
              <a:gd name="connsiteX6" fmla="*/ 1351835 w 1798807"/>
              <a:gd name="connsiteY6" fmla="*/ 1741219 h 1857889"/>
              <a:gd name="connsiteX7" fmla="*/ 1188062 w 1798807"/>
              <a:gd name="connsiteY7" fmla="*/ 1804908 h 1857889"/>
              <a:gd name="connsiteX8" fmla="*/ 946952 w 1798807"/>
              <a:gd name="connsiteY8" fmla="*/ 1850401 h 1857889"/>
              <a:gd name="connsiteX9" fmla="*/ 705841 w 1798807"/>
              <a:gd name="connsiteY9" fmla="*/ 1850401 h 1857889"/>
              <a:gd name="connsiteX10" fmla="*/ 460182 w 1798807"/>
              <a:gd name="connsiteY10" fmla="*/ 1777613 h 1857889"/>
              <a:gd name="connsiteX11" fmla="*/ 269113 w 1798807"/>
              <a:gd name="connsiteY11" fmla="*/ 1668431 h 1857889"/>
              <a:gd name="connsiteX12" fmla="*/ 128086 w 1798807"/>
              <a:gd name="connsiteY12" fmla="*/ 1509207 h 1857889"/>
              <a:gd name="connsiteX13" fmla="*/ 68946 w 1798807"/>
              <a:gd name="connsiteY13" fmla="*/ 1304491 h 1857889"/>
              <a:gd name="connsiteX14" fmla="*/ 78044 w 1798807"/>
              <a:gd name="connsiteY14" fmla="*/ 981494 h 1857889"/>
              <a:gd name="connsiteX15" fmla="*/ 191776 w 1798807"/>
              <a:gd name="connsiteY15" fmla="*/ 676694 h 1857889"/>
              <a:gd name="connsiteX16" fmla="*/ 323704 w 1798807"/>
              <a:gd name="connsiteY16" fmla="*/ 476526 h 1857889"/>
              <a:gd name="connsiteX17" fmla="*/ 437435 w 1798807"/>
              <a:gd name="connsiteY17" fmla="*/ 376443 h 1857889"/>
              <a:gd name="connsiteX18" fmla="*/ 455632 w 1798807"/>
              <a:gd name="connsiteY18" fmla="*/ 208120 h 1857889"/>
              <a:gd name="connsiteX19" fmla="*/ 373746 w 1798807"/>
              <a:gd name="connsiteY19" fmla="*/ 30699 h 1857889"/>
              <a:gd name="connsiteX20" fmla="*/ 228170 w 1798807"/>
              <a:gd name="connsiteY20" fmla="*/ 7953 h 1857889"/>
              <a:gd name="connsiteX21" fmla="*/ 91692 w 1798807"/>
              <a:gd name="connsiteY21" fmla="*/ 117135 h 1857889"/>
              <a:gd name="connsiteX22" fmla="*/ 14355 w 1798807"/>
              <a:gd name="connsiteY22" fmla="*/ 262711 h 1857889"/>
              <a:gd name="connsiteX23" fmla="*/ 5256 w 1798807"/>
              <a:gd name="connsiteY23" fmla="*/ 453780 h 1857889"/>
              <a:gd name="connsiteX24" fmla="*/ 73495 w 1798807"/>
              <a:gd name="connsiteY24" fmla="*/ 622102 h 1857889"/>
              <a:gd name="connsiteX25" fmla="*/ 241817 w 1798807"/>
              <a:gd name="connsiteY25" fmla="*/ 758580 h 1857889"/>
              <a:gd name="connsiteX0" fmla="*/ 1668026 w 2316219"/>
              <a:gd name="connsiteY0" fmla="*/ 895058 h 1857889"/>
              <a:gd name="connsiteX1" fmla="*/ 1809053 w 2316219"/>
              <a:gd name="connsiteY1" fmla="*/ 967846 h 1857889"/>
              <a:gd name="connsiteX2" fmla="*/ 1895489 w 2316219"/>
              <a:gd name="connsiteY2" fmla="*/ 1077028 h 1857889"/>
              <a:gd name="connsiteX3" fmla="*/ 1895489 w 2316219"/>
              <a:gd name="connsiteY3" fmla="*/ 1240801 h 1857889"/>
              <a:gd name="connsiteX4" fmla="*/ 1818151 w 2316219"/>
              <a:gd name="connsiteY4" fmla="*/ 1422771 h 1857889"/>
              <a:gd name="connsiteX5" fmla="*/ 1668026 w 2316219"/>
              <a:gd name="connsiteY5" fmla="*/ 1609291 h 1857889"/>
              <a:gd name="connsiteX6" fmla="*/ 1458760 w 2316219"/>
              <a:gd name="connsiteY6" fmla="*/ 1741219 h 1857889"/>
              <a:gd name="connsiteX7" fmla="*/ 1294987 w 2316219"/>
              <a:gd name="connsiteY7" fmla="*/ 1804908 h 1857889"/>
              <a:gd name="connsiteX8" fmla="*/ 1053877 w 2316219"/>
              <a:gd name="connsiteY8" fmla="*/ 1850401 h 1857889"/>
              <a:gd name="connsiteX9" fmla="*/ 812766 w 2316219"/>
              <a:gd name="connsiteY9" fmla="*/ 1850401 h 1857889"/>
              <a:gd name="connsiteX10" fmla="*/ 567107 w 2316219"/>
              <a:gd name="connsiteY10" fmla="*/ 1777613 h 1857889"/>
              <a:gd name="connsiteX11" fmla="*/ 376038 w 2316219"/>
              <a:gd name="connsiteY11" fmla="*/ 1668431 h 1857889"/>
              <a:gd name="connsiteX12" fmla="*/ 235011 w 2316219"/>
              <a:gd name="connsiteY12" fmla="*/ 1509207 h 1857889"/>
              <a:gd name="connsiteX13" fmla="*/ 175871 w 2316219"/>
              <a:gd name="connsiteY13" fmla="*/ 1304491 h 1857889"/>
              <a:gd name="connsiteX14" fmla="*/ 184969 w 2316219"/>
              <a:gd name="connsiteY14" fmla="*/ 981494 h 1857889"/>
              <a:gd name="connsiteX15" fmla="*/ 298701 w 2316219"/>
              <a:gd name="connsiteY15" fmla="*/ 676694 h 1857889"/>
              <a:gd name="connsiteX16" fmla="*/ 430629 w 2316219"/>
              <a:gd name="connsiteY16" fmla="*/ 476526 h 1857889"/>
              <a:gd name="connsiteX17" fmla="*/ 544360 w 2316219"/>
              <a:gd name="connsiteY17" fmla="*/ 376443 h 1857889"/>
              <a:gd name="connsiteX18" fmla="*/ 562557 w 2316219"/>
              <a:gd name="connsiteY18" fmla="*/ 208120 h 1857889"/>
              <a:gd name="connsiteX19" fmla="*/ 480671 w 2316219"/>
              <a:gd name="connsiteY19" fmla="*/ 30699 h 1857889"/>
              <a:gd name="connsiteX20" fmla="*/ 335095 w 2316219"/>
              <a:gd name="connsiteY20" fmla="*/ 7953 h 1857889"/>
              <a:gd name="connsiteX21" fmla="*/ 198617 w 2316219"/>
              <a:gd name="connsiteY21" fmla="*/ 117135 h 1857889"/>
              <a:gd name="connsiteX22" fmla="*/ 121280 w 2316219"/>
              <a:gd name="connsiteY22" fmla="*/ 262711 h 1857889"/>
              <a:gd name="connsiteX23" fmla="*/ 112181 w 2316219"/>
              <a:gd name="connsiteY23" fmla="*/ 453780 h 1857889"/>
              <a:gd name="connsiteX24" fmla="*/ 180420 w 2316219"/>
              <a:gd name="connsiteY24" fmla="*/ 622102 h 1857889"/>
              <a:gd name="connsiteX25" fmla="*/ 2316219 w 2316219"/>
              <a:gd name="connsiteY25" fmla="*/ 836586 h 1857889"/>
              <a:gd name="connsiteX0" fmla="*/ 1632015 w 2280208"/>
              <a:gd name="connsiteY0" fmla="*/ 895058 h 1857889"/>
              <a:gd name="connsiteX1" fmla="*/ 1773042 w 2280208"/>
              <a:gd name="connsiteY1" fmla="*/ 967846 h 1857889"/>
              <a:gd name="connsiteX2" fmla="*/ 1859478 w 2280208"/>
              <a:gd name="connsiteY2" fmla="*/ 1077028 h 1857889"/>
              <a:gd name="connsiteX3" fmla="*/ 1859478 w 2280208"/>
              <a:gd name="connsiteY3" fmla="*/ 1240801 h 1857889"/>
              <a:gd name="connsiteX4" fmla="*/ 1782140 w 2280208"/>
              <a:gd name="connsiteY4" fmla="*/ 1422771 h 1857889"/>
              <a:gd name="connsiteX5" fmla="*/ 1632015 w 2280208"/>
              <a:gd name="connsiteY5" fmla="*/ 1609291 h 1857889"/>
              <a:gd name="connsiteX6" fmla="*/ 1422749 w 2280208"/>
              <a:gd name="connsiteY6" fmla="*/ 1741219 h 1857889"/>
              <a:gd name="connsiteX7" fmla="*/ 1258976 w 2280208"/>
              <a:gd name="connsiteY7" fmla="*/ 1804908 h 1857889"/>
              <a:gd name="connsiteX8" fmla="*/ 1017866 w 2280208"/>
              <a:gd name="connsiteY8" fmla="*/ 1850401 h 1857889"/>
              <a:gd name="connsiteX9" fmla="*/ 776755 w 2280208"/>
              <a:gd name="connsiteY9" fmla="*/ 1850401 h 1857889"/>
              <a:gd name="connsiteX10" fmla="*/ 531096 w 2280208"/>
              <a:gd name="connsiteY10" fmla="*/ 1777613 h 1857889"/>
              <a:gd name="connsiteX11" fmla="*/ 340027 w 2280208"/>
              <a:gd name="connsiteY11" fmla="*/ 1668431 h 1857889"/>
              <a:gd name="connsiteX12" fmla="*/ 199000 w 2280208"/>
              <a:gd name="connsiteY12" fmla="*/ 1509207 h 1857889"/>
              <a:gd name="connsiteX13" fmla="*/ 139860 w 2280208"/>
              <a:gd name="connsiteY13" fmla="*/ 1304491 h 1857889"/>
              <a:gd name="connsiteX14" fmla="*/ 148958 w 2280208"/>
              <a:gd name="connsiteY14" fmla="*/ 981494 h 1857889"/>
              <a:gd name="connsiteX15" fmla="*/ 262690 w 2280208"/>
              <a:gd name="connsiteY15" fmla="*/ 676694 h 1857889"/>
              <a:gd name="connsiteX16" fmla="*/ 394618 w 2280208"/>
              <a:gd name="connsiteY16" fmla="*/ 476526 h 1857889"/>
              <a:gd name="connsiteX17" fmla="*/ 508349 w 2280208"/>
              <a:gd name="connsiteY17" fmla="*/ 376443 h 1857889"/>
              <a:gd name="connsiteX18" fmla="*/ 526546 w 2280208"/>
              <a:gd name="connsiteY18" fmla="*/ 208120 h 1857889"/>
              <a:gd name="connsiteX19" fmla="*/ 444660 w 2280208"/>
              <a:gd name="connsiteY19" fmla="*/ 30699 h 1857889"/>
              <a:gd name="connsiteX20" fmla="*/ 299084 w 2280208"/>
              <a:gd name="connsiteY20" fmla="*/ 7953 h 1857889"/>
              <a:gd name="connsiteX21" fmla="*/ 162606 w 2280208"/>
              <a:gd name="connsiteY21" fmla="*/ 117135 h 1857889"/>
              <a:gd name="connsiteX22" fmla="*/ 85269 w 2280208"/>
              <a:gd name="connsiteY22" fmla="*/ 262711 h 1857889"/>
              <a:gd name="connsiteX23" fmla="*/ 76170 w 2280208"/>
              <a:gd name="connsiteY23" fmla="*/ 453780 h 1857889"/>
              <a:gd name="connsiteX24" fmla="*/ 1102146 w 2280208"/>
              <a:gd name="connsiteY24" fmla="*/ 838785 h 1857889"/>
              <a:gd name="connsiteX25" fmla="*/ 2280208 w 2280208"/>
              <a:gd name="connsiteY25" fmla="*/ 836586 h 1857889"/>
              <a:gd name="connsiteX0" fmla="*/ 1548404 w 2196597"/>
              <a:gd name="connsiteY0" fmla="*/ 895058 h 1857889"/>
              <a:gd name="connsiteX1" fmla="*/ 1689431 w 2196597"/>
              <a:gd name="connsiteY1" fmla="*/ 967846 h 1857889"/>
              <a:gd name="connsiteX2" fmla="*/ 1775867 w 2196597"/>
              <a:gd name="connsiteY2" fmla="*/ 1077028 h 1857889"/>
              <a:gd name="connsiteX3" fmla="*/ 1775867 w 2196597"/>
              <a:gd name="connsiteY3" fmla="*/ 1240801 h 1857889"/>
              <a:gd name="connsiteX4" fmla="*/ 1698529 w 2196597"/>
              <a:gd name="connsiteY4" fmla="*/ 1422771 h 1857889"/>
              <a:gd name="connsiteX5" fmla="*/ 1548404 w 2196597"/>
              <a:gd name="connsiteY5" fmla="*/ 1609291 h 1857889"/>
              <a:gd name="connsiteX6" fmla="*/ 1339138 w 2196597"/>
              <a:gd name="connsiteY6" fmla="*/ 1741219 h 1857889"/>
              <a:gd name="connsiteX7" fmla="*/ 1175365 w 2196597"/>
              <a:gd name="connsiteY7" fmla="*/ 1804908 h 1857889"/>
              <a:gd name="connsiteX8" fmla="*/ 934255 w 2196597"/>
              <a:gd name="connsiteY8" fmla="*/ 1850401 h 1857889"/>
              <a:gd name="connsiteX9" fmla="*/ 693144 w 2196597"/>
              <a:gd name="connsiteY9" fmla="*/ 1850401 h 1857889"/>
              <a:gd name="connsiteX10" fmla="*/ 447485 w 2196597"/>
              <a:gd name="connsiteY10" fmla="*/ 1777613 h 1857889"/>
              <a:gd name="connsiteX11" fmla="*/ 256416 w 2196597"/>
              <a:gd name="connsiteY11" fmla="*/ 1668431 h 1857889"/>
              <a:gd name="connsiteX12" fmla="*/ 115389 w 2196597"/>
              <a:gd name="connsiteY12" fmla="*/ 1509207 h 1857889"/>
              <a:gd name="connsiteX13" fmla="*/ 56249 w 2196597"/>
              <a:gd name="connsiteY13" fmla="*/ 1304491 h 1857889"/>
              <a:gd name="connsiteX14" fmla="*/ 65347 w 2196597"/>
              <a:gd name="connsiteY14" fmla="*/ 981494 h 1857889"/>
              <a:gd name="connsiteX15" fmla="*/ 179079 w 2196597"/>
              <a:gd name="connsiteY15" fmla="*/ 676694 h 1857889"/>
              <a:gd name="connsiteX16" fmla="*/ 311007 w 2196597"/>
              <a:gd name="connsiteY16" fmla="*/ 476526 h 1857889"/>
              <a:gd name="connsiteX17" fmla="*/ 424738 w 2196597"/>
              <a:gd name="connsiteY17" fmla="*/ 376443 h 1857889"/>
              <a:gd name="connsiteX18" fmla="*/ 442935 w 2196597"/>
              <a:gd name="connsiteY18" fmla="*/ 208120 h 1857889"/>
              <a:gd name="connsiteX19" fmla="*/ 361049 w 2196597"/>
              <a:gd name="connsiteY19" fmla="*/ 30699 h 1857889"/>
              <a:gd name="connsiteX20" fmla="*/ 215473 w 2196597"/>
              <a:gd name="connsiteY20" fmla="*/ 7953 h 1857889"/>
              <a:gd name="connsiteX21" fmla="*/ 78995 w 2196597"/>
              <a:gd name="connsiteY21" fmla="*/ 117135 h 1857889"/>
              <a:gd name="connsiteX22" fmla="*/ 1658 w 2196597"/>
              <a:gd name="connsiteY22" fmla="*/ 262711 h 1857889"/>
              <a:gd name="connsiteX23" fmla="*/ 126902 w 2196597"/>
              <a:gd name="connsiteY23" fmla="*/ 731134 h 1857889"/>
              <a:gd name="connsiteX24" fmla="*/ 1018535 w 2196597"/>
              <a:gd name="connsiteY24" fmla="*/ 838785 h 1857889"/>
              <a:gd name="connsiteX25" fmla="*/ 2196597 w 2196597"/>
              <a:gd name="connsiteY25" fmla="*/ 836586 h 1857889"/>
              <a:gd name="connsiteX0" fmla="*/ 1569061 w 2217254"/>
              <a:gd name="connsiteY0" fmla="*/ 895058 h 1857889"/>
              <a:gd name="connsiteX1" fmla="*/ 1710088 w 2217254"/>
              <a:gd name="connsiteY1" fmla="*/ 967846 h 1857889"/>
              <a:gd name="connsiteX2" fmla="*/ 1796524 w 2217254"/>
              <a:gd name="connsiteY2" fmla="*/ 1077028 h 1857889"/>
              <a:gd name="connsiteX3" fmla="*/ 1796524 w 2217254"/>
              <a:gd name="connsiteY3" fmla="*/ 1240801 h 1857889"/>
              <a:gd name="connsiteX4" fmla="*/ 1719186 w 2217254"/>
              <a:gd name="connsiteY4" fmla="*/ 1422771 h 1857889"/>
              <a:gd name="connsiteX5" fmla="*/ 1569061 w 2217254"/>
              <a:gd name="connsiteY5" fmla="*/ 1609291 h 1857889"/>
              <a:gd name="connsiteX6" fmla="*/ 1359795 w 2217254"/>
              <a:gd name="connsiteY6" fmla="*/ 1741219 h 1857889"/>
              <a:gd name="connsiteX7" fmla="*/ 1196022 w 2217254"/>
              <a:gd name="connsiteY7" fmla="*/ 1804908 h 1857889"/>
              <a:gd name="connsiteX8" fmla="*/ 954912 w 2217254"/>
              <a:gd name="connsiteY8" fmla="*/ 1850401 h 1857889"/>
              <a:gd name="connsiteX9" fmla="*/ 713801 w 2217254"/>
              <a:gd name="connsiteY9" fmla="*/ 1850401 h 1857889"/>
              <a:gd name="connsiteX10" fmla="*/ 468142 w 2217254"/>
              <a:gd name="connsiteY10" fmla="*/ 1777613 h 1857889"/>
              <a:gd name="connsiteX11" fmla="*/ 277073 w 2217254"/>
              <a:gd name="connsiteY11" fmla="*/ 1668431 h 1857889"/>
              <a:gd name="connsiteX12" fmla="*/ 136046 w 2217254"/>
              <a:gd name="connsiteY12" fmla="*/ 1509207 h 1857889"/>
              <a:gd name="connsiteX13" fmla="*/ 76906 w 2217254"/>
              <a:gd name="connsiteY13" fmla="*/ 1304491 h 1857889"/>
              <a:gd name="connsiteX14" fmla="*/ 86004 w 2217254"/>
              <a:gd name="connsiteY14" fmla="*/ 981494 h 1857889"/>
              <a:gd name="connsiteX15" fmla="*/ 199736 w 2217254"/>
              <a:gd name="connsiteY15" fmla="*/ 676694 h 1857889"/>
              <a:gd name="connsiteX16" fmla="*/ 331664 w 2217254"/>
              <a:gd name="connsiteY16" fmla="*/ 476526 h 1857889"/>
              <a:gd name="connsiteX17" fmla="*/ 445395 w 2217254"/>
              <a:gd name="connsiteY17" fmla="*/ 376443 h 1857889"/>
              <a:gd name="connsiteX18" fmla="*/ 463592 w 2217254"/>
              <a:gd name="connsiteY18" fmla="*/ 208120 h 1857889"/>
              <a:gd name="connsiteX19" fmla="*/ 381706 w 2217254"/>
              <a:gd name="connsiteY19" fmla="*/ 30699 h 1857889"/>
              <a:gd name="connsiteX20" fmla="*/ 236130 w 2217254"/>
              <a:gd name="connsiteY20" fmla="*/ 7953 h 1857889"/>
              <a:gd name="connsiteX21" fmla="*/ 99652 w 2217254"/>
              <a:gd name="connsiteY21" fmla="*/ 117135 h 1857889"/>
              <a:gd name="connsiteX22" fmla="*/ 647 w 2217254"/>
              <a:gd name="connsiteY22" fmla="*/ 401387 h 1857889"/>
              <a:gd name="connsiteX23" fmla="*/ 147559 w 2217254"/>
              <a:gd name="connsiteY23" fmla="*/ 731134 h 1857889"/>
              <a:gd name="connsiteX24" fmla="*/ 1039192 w 2217254"/>
              <a:gd name="connsiteY24" fmla="*/ 838785 h 1857889"/>
              <a:gd name="connsiteX25" fmla="*/ 2217254 w 2217254"/>
              <a:gd name="connsiteY25" fmla="*/ 836586 h 1857889"/>
              <a:gd name="connsiteX0" fmla="*/ 1569061 w 2217254"/>
              <a:gd name="connsiteY0" fmla="*/ 895058 h 1857889"/>
              <a:gd name="connsiteX1" fmla="*/ 1710088 w 2217254"/>
              <a:gd name="connsiteY1" fmla="*/ 967846 h 1857889"/>
              <a:gd name="connsiteX2" fmla="*/ 1796524 w 2217254"/>
              <a:gd name="connsiteY2" fmla="*/ 1077028 h 1857889"/>
              <a:gd name="connsiteX3" fmla="*/ 1796524 w 2217254"/>
              <a:gd name="connsiteY3" fmla="*/ 1240801 h 1857889"/>
              <a:gd name="connsiteX4" fmla="*/ 1719186 w 2217254"/>
              <a:gd name="connsiteY4" fmla="*/ 1422771 h 1857889"/>
              <a:gd name="connsiteX5" fmla="*/ 1569061 w 2217254"/>
              <a:gd name="connsiteY5" fmla="*/ 1609291 h 1857889"/>
              <a:gd name="connsiteX6" fmla="*/ 1359795 w 2217254"/>
              <a:gd name="connsiteY6" fmla="*/ 1741219 h 1857889"/>
              <a:gd name="connsiteX7" fmla="*/ 1196022 w 2217254"/>
              <a:gd name="connsiteY7" fmla="*/ 1804908 h 1857889"/>
              <a:gd name="connsiteX8" fmla="*/ 954912 w 2217254"/>
              <a:gd name="connsiteY8" fmla="*/ 1850401 h 1857889"/>
              <a:gd name="connsiteX9" fmla="*/ 713801 w 2217254"/>
              <a:gd name="connsiteY9" fmla="*/ 1850401 h 1857889"/>
              <a:gd name="connsiteX10" fmla="*/ 468142 w 2217254"/>
              <a:gd name="connsiteY10" fmla="*/ 1777613 h 1857889"/>
              <a:gd name="connsiteX11" fmla="*/ 277073 w 2217254"/>
              <a:gd name="connsiteY11" fmla="*/ 1668431 h 1857889"/>
              <a:gd name="connsiteX12" fmla="*/ 136046 w 2217254"/>
              <a:gd name="connsiteY12" fmla="*/ 1509207 h 1857889"/>
              <a:gd name="connsiteX13" fmla="*/ 76906 w 2217254"/>
              <a:gd name="connsiteY13" fmla="*/ 1304491 h 1857889"/>
              <a:gd name="connsiteX14" fmla="*/ 86004 w 2217254"/>
              <a:gd name="connsiteY14" fmla="*/ 981494 h 1857889"/>
              <a:gd name="connsiteX15" fmla="*/ 199736 w 2217254"/>
              <a:gd name="connsiteY15" fmla="*/ 676694 h 1857889"/>
              <a:gd name="connsiteX16" fmla="*/ 331664 w 2217254"/>
              <a:gd name="connsiteY16" fmla="*/ 476526 h 1857889"/>
              <a:gd name="connsiteX17" fmla="*/ 445395 w 2217254"/>
              <a:gd name="connsiteY17" fmla="*/ 376443 h 1857889"/>
              <a:gd name="connsiteX18" fmla="*/ 463592 w 2217254"/>
              <a:gd name="connsiteY18" fmla="*/ 208120 h 1857889"/>
              <a:gd name="connsiteX19" fmla="*/ 381706 w 2217254"/>
              <a:gd name="connsiteY19" fmla="*/ 30699 h 1857889"/>
              <a:gd name="connsiteX20" fmla="*/ 236130 w 2217254"/>
              <a:gd name="connsiteY20" fmla="*/ 7953 h 1857889"/>
              <a:gd name="connsiteX21" fmla="*/ 99652 w 2217254"/>
              <a:gd name="connsiteY21" fmla="*/ 117135 h 1857889"/>
              <a:gd name="connsiteX22" fmla="*/ 647 w 2217254"/>
              <a:gd name="connsiteY22" fmla="*/ 401387 h 1857889"/>
              <a:gd name="connsiteX23" fmla="*/ 147559 w 2217254"/>
              <a:gd name="connsiteY23" fmla="*/ 731134 h 1857889"/>
              <a:gd name="connsiteX24" fmla="*/ 1039192 w 2217254"/>
              <a:gd name="connsiteY24" fmla="*/ 838785 h 1857889"/>
              <a:gd name="connsiteX25" fmla="*/ 2217254 w 2217254"/>
              <a:gd name="connsiteY25" fmla="*/ 836586 h 1857889"/>
              <a:gd name="connsiteX0" fmla="*/ 1569061 w 2243256"/>
              <a:gd name="connsiteY0" fmla="*/ 895058 h 1857889"/>
              <a:gd name="connsiteX1" fmla="*/ 1710088 w 2243256"/>
              <a:gd name="connsiteY1" fmla="*/ 967846 h 1857889"/>
              <a:gd name="connsiteX2" fmla="*/ 1796524 w 2243256"/>
              <a:gd name="connsiteY2" fmla="*/ 1077028 h 1857889"/>
              <a:gd name="connsiteX3" fmla="*/ 1796524 w 2243256"/>
              <a:gd name="connsiteY3" fmla="*/ 1240801 h 1857889"/>
              <a:gd name="connsiteX4" fmla="*/ 1719186 w 2243256"/>
              <a:gd name="connsiteY4" fmla="*/ 1422771 h 1857889"/>
              <a:gd name="connsiteX5" fmla="*/ 1569061 w 2243256"/>
              <a:gd name="connsiteY5" fmla="*/ 1609291 h 1857889"/>
              <a:gd name="connsiteX6" fmla="*/ 1359795 w 2243256"/>
              <a:gd name="connsiteY6" fmla="*/ 1741219 h 1857889"/>
              <a:gd name="connsiteX7" fmla="*/ 1196022 w 2243256"/>
              <a:gd name="connsiteY7" fmla="*/ 1804908 h 1857889"/>
              <a:gd name="connsiteX8" fmla="*/ 954912 w 2243256"/>
              <a:gd name="connsiteY8" fmla="*/ 1850401 h 1857889"/>
              <a:gd name="connsiteX9" fmla="*/ 713801 w 2243256"/>
              <a:gd name="connsiteY9" fmla="*/ 1850401 h 1857889"/>
              <a:gd name="connsiteX10" fmla="*/ 468142 w 2243256"/>
              <a:gd name="connsiteY10" fmla="*/ 1777613 h 1857889"/>
              <a:gd name="connsiteX11" fmla="*/ 277073 w 2243256"/>
              <a:gd name="connsiteY11" fmla="*/ 1668431 h 1857889"/>
              <a:gd name="connsiteX12" fmla="*/ 136046 w 2243256"/>
              <a:gd name="connsiteY12" fmla="*/ 1509207 h 1857889"/>
              <a:gd name="connsiteX13" fmla="*/ 76906 w 2243256"/>
              <a:gd name="connsiteY13" fmla="*/ 1304491 h 1857889"/>
              <a:gd name="connsiteX14" fmla="*/ 86004 w 2243256"/>
              <a:gd name="connsiteY14" fmla="*/ 981494 h 1857889"/>
              <a:gd name="connsiteX15" fmla="*/ 199736 w 2243256"/>
              <a:gd name="connsiteY15" fmla="*/ 676694 h 1857889"/>
              <a:gd name="connsiteX16" fmla="*/ 331664 w 2243256"/>
              <a:gd name="connsiteY16" fmla="*/ 476526 h 1857889"/>
              <a:gd name="connsiteX17" fmla="*/ 445395 w 2243256"/>
              <a:gd name="connsiteY17" fmla="*/ 376443 h 1857889"/>
              <a:gd name="connsiteX18" fmla="*/ 463592 w 2243256"/>
              <a:gd name="connsiteY18" fmla="*/ 208120 h 1857889"/>
              <a:gd name="connsiteX19" fmla="*/ 381706 w 2243256"/>
              <a:gd name="connsiteY19" fmla="*/ 30699 h 1857889"/>
              <a:gd name="connsiteX20" fmla="*/ 236130 w 2243256"/>
              <a:gd name="connsiteY20" fmla="*/ 7953 h 1857889"/>
              <a:gd name="connsiteX21" fmla="*/ 99652 w 2243256"/>
              <a:gd name="connsiteY21" fmla="*/ 117135 h 1857889"/>
              <a:gd name="connsiteX22" fmla="*/ 647 w 2243256"/>
              <a:gd name="connsiteY22" fmla="*/ 401387 h 1857889"/>
              <a:gd name="connsiteX23" fmla="*/ 147559 w 2243256"/>
              <a:gd name="connsiteY23" fmla="*/ 731134 h 1857889"/>
              <a:gd name="connsiteX24" fmla="*/ 1039192 w 2243256"/>
              <a:gd name="connsiteY24" fmla="*/ 838785 h 1857889"/>
              <a:gd name="connsiteX25" fmla="*/ 2243256 w 2243256"/>
              <a:gd name="connsiteY25" fmla="*/ 853920 h 1857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43256" h="1857889">
                <a:moveTo>
                  <a:pt x="1569061" y="895058"/>
                </a:moveTo>
                <a:cubicBezTo>
                  <a:pt x="1620619" y="916288"/>
                  <a:pt x="1672178" y="937518"/>
                  <a:pt x="1710088" y="967846"/>
                </a:cubicBezTo>
                <a:cubicBezTo>
                  <a:pt x="1747998" y="998174"/>
                  <a:pt x="1782118" y="1031536"/>
                  <a:pt x="1796524" y="1077028"/>
                </a:cubicBezTo>
                <a:cubicBezTo>
                  <a:pt x="1810930" y="1122520"/>
                  <a:pt x="1809414" y="1183177"/>
                  <a:pt x="1796524" y="1240801"/>
                </a:cubicBezTo>
                <a:cubicBezTo>
                  <a:pt x="1783634" y="1298425"/>
                  <a:pt x="1757097" y="1361356"/>
                  <a:pt x="1719186" y="1422771"/>
                </a:cubicBezTo>
                <a:cubicBezTo>
                  <a:pt x="1681275" y="1484186"/>
                  <a:pt x="1628960" y="1556216"/>
                  <a:pt x="1569061" y="1609291"/>
                </a:cubicBezTo>
                <a:cubicBezTo>
                  <a:pt x="1509162" y="1662366"/>
                  <a:pt x="1421968" y="1708616"/>
                  <a:pt x="1359795" y="1741219"/>
                </a:cubicBezTo>
                <a:cubicBezTo>
                  <a:pt x="1297622" y="1773822"/>
                  <a:pt x="1263502" y="1786711"/>
                  <a:pt x="1196022" y="1804908"/>
                </a:cubicBezTo>
                <a:cubicBezTo>
                  <a:pt x="1128542" y="1823105"/>
                  <a:pt x="1035282" y="1842819"/>
                  <a:pt x="954912" y="1850401"/>
                </a:cubicBezTo>
                <a:cubicBezTo>
                  <a:pt x="874542" y="1857983"/>
                  <a:pt x="794929" y="1862532"/>
                  <a:pt x="713801" y="1850401"/>
                </a:cubicBezTo>
                <a:cubicBezTo>
                  <a:pt x="632673" y="1838270"/>
                  <a:pt x="540930" y="1807941"/>
                  <a:pt x="468142" y="1777613"/>
                </a:cubicBezTo>
                <a:cubicBezTo>
                  <a:pt x="395354" y="1747285"/>
                  <a:pt x="332422" y="1713165"/>
                  <a:pt x="277073" y="1668431"/>
                </a:cubicBezTo>
                <a:cubicBezTo>
                  <a:pt x="221724" y="1623697"/>
                  <a:pt x="169407" y="1569864"/>
                  <a:pt x="136046" y="1509207"/>
                </a:cubicBezTo>
                <a:cubicBezTo>
                  <a:pt x="102685" y="1448550"/>
                  <a:pt x="85246" y="1392443"/>
                  <a:pt x="76906" y="1304491"/>
                </a:cubicBezTo>
                <a:cubicBezTo>
                  <a:pt x="68566" y="1216539"/>
                  <a:pt x="65532" y="1086127"/>
                  <a:pt x="86004" y="981494"/>
                </a:cubicBezTo>
                <a:cubicBezTo>
                  <a:pt x="106476" y="876861"/>
                  <a:pt x="158793" y="760855"/>
                  <a:pt x="199736" y="676694"/>
                </a:cubicBezTo>
                <a:cubicBezTo>
                  <a:pt x="240679" y="592533"/>
                  <a:pt x="290721" y="526568"/>
                  <a:pt x="331664" y="476526"/>
                </a:cubicBezTo>
                <a:cubicBezTo>
                  <a:pt x="372607" y="426484"/>
                  <a:pt x="423407" y="421177"/>
                  <a:pt x="445395" y="376443"/>
                </a:cubicBezTo>
                <a:cubicBezTo>
                  <a:pt x="467383" y="331709"/>
                  <a:pt x="474207" y="265744"/>
                  <a:pt x="463592" y="208120"/>
                </a:cubicBezTo>
                <a:cubicBezTo>
                  <a:pt x="452977" y="150496"/>
                  <a:pt x="419616" y="64060"/>
                  <a:pt x="381706" y="30699"/>
                </a:cubicBezTo>
                <a:cubicBezTo>
                  <a:pt x="343796" y="-2662"/>
                  <a:pt x="283139" y="-6453"/>
                  <a:pt x="236130" y="7953"/>
                </a:cubicBezTo>
                <a:cubicBezTo>
                  <a:pt x="189121" y="22359"/>
                  <a:pt x="138899" y="51563"/>
                  <a:pt x="99652" y="117135"/>
                </a:cubicBezTo>
                <a:cubicBezTo>
                  <a:pt x="60405" y="182707"/>
                  <a:pt x="-7337" y="299054"/>
                  <a:pt x="647" y="401387"/>
                </a:cubicBezTo>
                <a:cubicBezTo>
                  <a:pt x="8631" y="503720"/>
                  <a:pt x="-25532" y="658234"/>
                  <a:pt x="147559" y="731134"/>
                </a:cubicBezTo>
                <a:cubicBezTo>
                  <a:pt x="320650" y="804034"/>
                  <a:pt x="689909" y="818321"/>
                  <a:pt x="1039192" y="838785"/>
                </a:cubicBezTo>
                <a:cubicBezTo>
                  <a:pt x="1388475" y="859249"/>
                  <a:pt x="1680438" y="685405"/>
                  <a:pt x="2243256" y="853920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8" name="Freeform: Shape 527">
            <a:extLst>
              <a:ext uri="{FF2B5EF4-FFF2-40B4-BE49-F238E27FC236}">
                <a16:creationId xmlns:a16="http://schemas.microsoft.com/office/drawing/2014/main" id="{4E1278AB-EC90-4383-B550-43980503452D}"/>
              </a:ext>
            </a:extLst>
          </p:cNvPr>
          <p:cNvSpPr/>
          <p:nvPr/>
        </p:nvSpPr>
        <p:spPr>
          <a:xfrm>
            <a:off x="3262818" y="6912872"/>
            <a:ext cx="1263732" cy="1049118"/>
          </a:xfrm>
          <a:custGeom>
            <a:avLst/>
            <a:gdLst>
              <a:gd name="connsiteX0" fmla="*/ 0 w 1263732"/>
              <a:gd name="connsiteY0" fmla="*/ 0 h 1049118"/>
              <a:gd name="connsiteX1" fmla="*/ 81887 w 1263732"/>
              <a:gd name="connsiteY1" fmla="*/ 373039 h 1049118"/>
              <a:gd name="connsiteX2" fmla="*/ 200167 w 1263732"/>
              <a:gd name="connsiteY2" fmla="*/ 664191 h 1049118"/>
              <a:gd name="connsiteX3" fmla="*/ 318448 w 1263732"/>
              <a:gd name="connsiteY3" fmla="*/ 837063 h 1049118"/>
              <a:gd name="connsiteX4" fmla="*/ 432179 w 1263732"/>
              <a:gd name="connsiteY4" fmla="*/ 950794 h 1049118"/>
              <a:gd name="connsiteX5" fmla="*/ 541361 w 1263732"/>
              <a:gd name="connsiteY5" fmla="*/ 1019033 h 1049118"/>
              <a:gd name="connsiteX6" fmla="*/ 727881 w 1263732"/>
              <a:gd name="connsiteY6" fmla="*/ 1046329 h 1049118"/>
              <a:gd name="connsiteX7" fmla="*/ 1023582 w 1263732"/>
              <a:gd name="connsiteY7" fmla="*/ 955344 h 1049118"/>
              <a:gd name="connsiteX8" fmla="*/ 1132764 w 1263732"/>
              <a:gd name="connsiteY8" fmla="*/ 841612 h 1049118"/>
              <a:gd name="connsiteX9" fmla="*/ 1237397 w 1263732"/>
              <a:gd name="connsiteY9" fmla="*/ 673290 h 1049118"/>
              <a:gd name="connsiteX10" fmla="*/ 1260143 w 1263732"/>
              <a:gd name="connsiteY10" fmla="*/ 491320 h 1049118"/>
              <a:gd name="connsiteX11" fmla="*/ 1178257 w 1263732"/>
              <a:gd name="connsiteY11" fmla="*/ 332096 h 1049118"/>
              <a:gd name="connsiteX12" fmla="*/ 1046329 w 1263732"/>
              <a:gd name="connsiteY12" fmla="*/ 282054 h 1049118"/>
              <a:gd name="connsiteX13" fmla="*/ 905302 w 1263732"/>
              <a:gd name="connsiteY13" fmla="*/ 272956 h 1049118"/>
              <a:gd name="connsiteX14" fmla="*/ 773373 w 1263732"/>
              <a:gd name="connsiteY14" fmla="*/ 236562 h 1049118"/>
              <a:gd name="connsiteX15" fmla="*/ 595952 w 1263732"/>
              <a:gd name="connsiteY15" fmla="*/ 154675 h 1049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63732" h="1049118">
                <a:moveTo>
                  <a:pt x="0" y="0"/>
                </a:moveTo>
                <a:cubicBezTo>
                  <a:pt x="24263" y="131170"/>
                  <a:pt x="48526" y="262341"/>
                  <a:pt x="81887" y="373039"/>
                </a:cubicBezTo>
                <a:cubicBezTo>
                  <a:pt x="115248" y="483738"/>
                  <a:pt x="160740" y="586854"/>
                  <a:pt x="200167" y="664191"/>
                </a:cubicBezTo>
                <a:cubicBezTo>
                  <a:pt x="239594" y="741528"/>
                  <a:pt x="279779" y="789296"/>
                  <a:pt x="318448" y="837063"/>
                </a:cubicBezTo>
                <a:cubicBezTo>
                  <a:pt x="357117" y="884830"/>
                  <a:pt x="395027" y="920466"/>
                  <a:pt x="432179" y="950794"/>
                </a:cubicBezTo>
                <a:cubicBezTo>
                  <a:pt x="469331" y="981122"/>
                  <a:pt x="492077" y="1003111"/>
                  <a:pt x="541361" y="1019033"/>
                </a:cubicBezTo>
                <a:cubicBezTo>
                  <a:pt x="590645" y="1034955"/>
                  <a:pt x="647511" y="1056944"/>
                  <a:pt x="727881" y="1046329"/>
                </a:cubicBezTo>
                <a:cubicBezTo>
                  <a:pt x="808251" y="1035714"/>
                  <a:pt x="956102" y="989464"/>
                  <a:pt x="1023582" y="955344"/>
                </a:cubicBezTo>
                <a:cubicBezTo>
                  <a:pt x="1091063" y="921225"/>
                  <a:pt x="1097128" y="888621"/>
                  <a:pt x="1132764" y="841612"/>
                </a:cubicBezTo>
                <a:cubicBezTo>
                  <a:pt x="1168400" y="794603"/>
                  <a:pt x="1216167" y="731672"/>
                  <a:pt x="1237397" y="673290"/>
                </a:cubicBezTo>
                <a:cubicBezTo>
                  <a:pt x="1258627" y="614908"/>
                  <a:pt x="1270000" y="548186"/>
                  <a:pt x="1260143" y="491320"/>
                </a:cubicBezTo>
                <a:cubicBezTo>
                  <a:pt x="1250286" y="434454"/>
                  <a:pt x="1213893" y="366974"/>
                  <a:pt x="1178257" y="332096"/>
                </a:cubicBezTo>
                <a:cubicBezTo>
                  <a:pt x="1142621" y="297218"/>
                  <a:pt x="1091822" y="291911"/>
                  <a:pt x="1046329" y="282054"/>
                </a:cubicBezTo>
                <a:cubicBezTo>
                  <a:pt x="1000837" y="272197"/>
                  <a:pt x="950795" y="280538"/>
                  <a:pt x="905302" y="272956"/>
                </a:cubicBezTo>
                <a:cubicBezTo>
                  <a:pt x="859809" y="265374"/>
                  <a:pt x="824931" y="256276"/>
                  <a:pt x="773373" y="236562"/>
                </a:cubicBezTo>
                <a:cubicBezTo>
                  <a:pt x="721815" y="216849"/>
                  <a:pt x="658883" y="185762"/>
                  <a:pt x="595952" y="154675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9" name="Freeform: Shape 528">
            <a:extLst>
              <a:ext uri="{FF2B5EF4-FFF2-40B4-BE49-F238E27FC236}">
                <a16:creationId xmlns:a16="http://schemas.microsoft.com/office/drawing/2014/main" id="{486476CD-279E-42F2-8010-B4062FCACFB2}"/>
              </a:ext>
            </a:extLst>
          </p:cNvPr>
          <p:cNvSpPr/>
          <p:nvPr/>
        </p:nvSpPr>
        <p:spPr>
          <a:xfrm>
            <a:off x="4377170" y="5643201"/>
            <a:ext cx="868985" cy="1257988"/>
          </a:xfrm>
          <a:custGeom>
            <a:avLst/>
            <a:gdLst>
              <a:gd name="connsiteX0" fmla="*/ 0 w 868985"/>
              <a:gd name="connsiteY0" fmla="*/ 0 h 1214651"/>
              <a:gd name="connsiteX1" fmla="*/ 341194 w 868985"/>
              <a:gd name="connsiteY1" fmla="*/ 77337 h 1214651"/>
              <a:gd name="connsiteX2" fmla="*/ 564108 w 868985"/>
              <a:gd name="connsiteY2" fmla="*/ 241110 h 1214651"/>
              <a:gd name="connsiteX3" fmla="*/ 677839 w 868985"/>
              <a:gd name="connsiteY3" fmla="*/ 386687 h 1214651"/>
              <a:gd name="connsiteX4" fmla="*/ 791570 w 868985"/>
              <a:gd name="connsiteY4" fmla="*/ 614149 h 1214651"/>
              <a:gd name="connsiteX5" fmla="*/ 855260 w 868985"/>
              <a:gd name="connsiteY5" fmla="*/ 873457 h 1214651"/>
              <a:gd name="connsiteX6" fmla="*/ 868908 w 868985"/>
              <a:gd name="connsiteY6" fmla="*/ 1055427 h 1214651"/>
              <a:gd name="connsiteX7" fmla="*/ 859809 w 868985"/>
              <a:gd name="connsiteY7" fmla="*/ 1214651 h 1214651"/>
              <a:gd name="connsiteX0" fmla="*/ 0 w 868985"/>
              <a:gd name="connsiteY0" fmla="*/ 0 h 1257988"/>
              <a:gd name="connsiteX1" fmla="*/ 341194 w 868985"/>
              <a:gd name="connsiteY1" fmla="*/ 77337 h 1257988"/>
              <a:gd name="connsiteX2" fmla="*/ 564108 w 868985"/>
              <a:gd name="connsiteY2" fmla="*/ 241110 h 1257988"/>
              <a:gd name="connsiteX3" fmla="*/ 677839 w 868985"/>
              <a:gd name="connsiteY3" fmla="*/ 386687 h 1257988"/>
              <a:gd name="connsiteX4" fmla="*/ 791570 w 868985"/>
              <a:gd name="connsiteY4" fmla="*/ 614149 h 1257988"/>
              <a:gd name="connsiteX5" fmla="*/ 855260 w 868985"/>
              <a:gd name="connsiteY5" fmla="*/ 873457 h 1257988"/>
              <a:gd name="connsiteX6" fmla="*/ 868908 w 868985"/>
              <a:gd name="connsiteY6" fmla="*/ 1055427 h 1257988"/>
              <a:gd name="connsiteX7" fmla="*/ 859809 w 868985"/>
              <a:gd name="connsiteY7" fmla="*/ 1257988 h 125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8985" h="1257988">
                <a:moveTo>
                  <a:pt x="0" y="0"/>
                </a:moveTo>
                <a:cubicBezTo>
                  <a:pt x="123588" y="18576"/>
                  <a:pt x="247176" y="37152"/>
                  <a:pt x="341194" y="77337"/>
                </a:cubicBezTo>
                <a:cubicBezTo>
                  <a:pt x="435212" y="117522"/>
                  <a:pt x="508001" y="189552"/>
                  <a:pt x="564108" y="241110"/>
                </a:cubicBezTo>
                <a:cubicBezTo>
                  <a:pt x="620215" y="292668"/>
                  <a:pt x="639929" y="324514"/>
                  <a:pt x="677839" y="386687"/>
                </a:cubicBezTo>
                <a:cubicBezTo>
                  <a:pt x="715749" y="448860"/>
                  <a:pt x="762000" y="533021"/>
                  <a:pt x="791570" y="614149"/>
                </a:cubicBezTo>
                <a:cubicBezTo>
                  <a:pt x="821140" y="695277"/>
                  <a:pt x="842370" y="799911"/>
                  <a:pt x="855260" y="873457"/>
                </a:cubicBezTo>
                <a:cubicBezTo>
                  <a:pt x="868150" y="947003"/>
                  <a:pt x="868150" y="991339"/>
                  <a:pt x="868908" y="1055427"/>
                </a:cubicBezTo>
                <a:cubicBezTo>
                  <a:pt x="869666" y="1119515"/>
                  <a:pt x="864737" y="1206809"/>
                  <a:pt x="859809" y="1257988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0" name="Freeform: Shape 529">
            <a:extLst>
              <a:ext uri="{FF2B5EF4-FFF2-40B4-BE49-F238E27FC236}">
                <a16:creationId xmlns:a16="http://schemas.microsoft.com/office/drawing/2014/main" id="{73246697-FACC-49D4-9481-C24A6DB0E79C}"/>
              </a:ext>
            </a:extLst>
          </p:cNvPr>
          <p:cNvSpPr/>
          <p:nvPr/>
        </p:nvSpPr>
        <p:spPr>
          <a:xfrm>
            <a:off x="3504575" y="6529524"/>
            <a:ext cx="992882" cy="533559"/>
          </a:xfrm>
          <a:custGeom>
            <a:avLst/>
            <a:gdLst>
              <a:gd name="connsiteX0" fmla="*/ 0 w 741529"/>
              <a:gd name="connsiteY0" fmla="*/ 215240 h 215240"/>
              <a:gd name="connsiteX1" fmla="*/ 63690 w 741529"/>
              <a:gd name="connsiteY1" fmla="*/ 128804 h 215240"/>
              <a:gd name="connsiteX2" fmla="*/ 177421 w 741529"/>
              <a:gd name="connsiteY2" fmla="*/ 56016 h 215240"/>
              <a:gd name="connsiteX3" fmla="*/ 354842 w 741529"/>
              <a:gd name="connsiteY3" fmla="*/ 5974 h 215240"/>
              <a:gd name="connsiteX4" fmla="*/ 509517 w 741529"/>
              <a:gd name="connsiteY4" fmla="*/ 5974 h 215240"/>
              <a:gd name="connsiteX5" fmla="*/ 618699 w 741529"/>
              <a:gd name="connsiteY5" fmla="*/ 51467 h 215240"/>
              <a:gd name="connsiteX6" fmla="*/ 741529 w 741529"/>
              <a:gd name="connsiteY6" fmla="*/ 169747 h 215240"/>
              <a:gd name="connsiteX0" fmla="*/ 0 w 832536"/>
              <a:gd name="connsiteY0" fmla="*/ 215240 h 351760"/>
              <a:gd name="connsiteX1" fmla="*/ 63690 w 832536"/>
              <a:gd name="connsiteY1" fmla="*/ 128804 h 351760"/>
              <a:gd name="connsiteX2" fmla="*/ 177421 w 832536"/>
              <a:gd name="connsiteY2" fmla="*/ 56016 h 351760"/>
              <a:gd name="connsiteX3" fmla="*/ 354842 w 832536"/>
              <a:gd name="connsiteY3" fmla="*/ 5974 h 351760"/>
              <a:gd name="connsiteX4" fmla="*/ 509517 w 832536"/>
              <a:gd name="connsiteY4" fmla="*/ 5974 h 351760"/>
              <a:gd name="connsiteX5" fmla="*/ 618699 w 832536"/>
              <a:gd name="connsiteY5" fmla="*/ 51467 h 351760"/>
              <a:gd name="connsiteX6" fmla="*/ 832536 w 832536"/>
              <a:gd name="connsiteY6" fmla="*/ 351760 h 351760"/>
              <a:gd name="connsiteX0" fmla="*/ 0 w 832536"/>
              <a:gd name="connsiteY0" fmla="*/ 215240 h 351760"/>
              <a:gd name="connsiteX1" fmla="*/ 63690 w 832536"/>
              <a:gd name="connsiteY1" fmla="*/ 128804 h 351760"/>
              <a:gd name="connsiteX2" fmla="*/ 177421 w 832536"/>
              <a:gd name="connsiteY2" fmla="*/ 56016 h 351760"/>
              <a:gd name="connsiteX3" fmla="*/ 354842 w 832536"/>
              <a:gd name="connsiteY3" fmla="*/ 5974 h 351760"/>
              <a:gd name="connsiteX4" fmla="*/ 509517 w 832536"/>
              <a:gd name="connsiteY4" fmla="*/ 5974 h 351760"/>
              <a:gd name="connsiteX5" fmla="*/ 618699 w 832536"/>
              <a:gd name="connsiteY5" fmla="*/ 51467 h 351760"/>
              <a:gd name="connsiteX6" fmla="*/ 832536 w 832536"/>
              <a:gd name="connsiteY6" fmla="*/ 351760 h 351760"/>
              <a:gd name="connsiteX0" fmla="*/ 0 w 832536"/>
              <a:gd name="connsiteY0" fmla="*/ 223693 h 360213"/>
              <a:gd name="connsiteX1" fmla="*/ 63690 w 832536"/>
              <a:gd name="connsiteY1" fmla="*/ 137257 h 360213"/>
              <a:gd name="connsiteX2" fmla="*/ 177421 w 832536"/>
              <a:gd name="connsiteY2" fmla="*/ 64469 h 360213"/>
              <a:gd name="connsiteX3" fmla="*/ 354842 w 832536"/>
              <a:gd name="connsiteY3" fmla="*/ 14427 h 360213"/>
              <a:gd name="connsiteX4" fmla="*/ 509517 w 832536"/>
              <a:gd name="connsiteY4" fmla="*/ 14427 h 360213"/>
              <a:gd name="connsiteX5" fmla="*/ 705372 w 832536"/>
              <a:gd name="connsiteY5" fmla="*/ 181262 h 360213"/>
              <a:gd name="connsiteX6" fmla="*/ 832536 w 832536"/>
              <a:gd name="connsiteY6" fmla="*/ 360213 h 360213"/>
              <a:gd name="connsiteX0" fmla="*/ 0 w 832536"/>
              <a:gd name="connsiteY0" fmla="*/ 223693 h 360213"/>
              <a:gd name="connsiteX1" fmla="*/ 63690 w 832536"/>
              <a:gd name="connsiteY1" fmla="*/ 137257 h 360213"/>
              <a:gd name="connsiteX2" fmla="*/ 177421 w 832536"/>
              <a:gd name="connsiteY2" fmla="*/ 64469 h 360213"/>
              <a:gd name="connsiteX3" fmla="*/ 354842 w 832536"/>
              <a:gd name="connsiteY3" fmla="*/ 14427 h 360213"/>
              <a:gd name="connsiteX4" fmla="*/ 509517 w 832536"/>
              <a:gd name="connsiteY4" fmla="*/ 14427 h 360213"/>
              <a:gd name="connsiteX5" fmla="*/ 705372 w 832536"/>
              <a:gd name="connsiteY5" fmla="*/ 181262 h 360213"/>
              <a:gd name="connsiteX6" fmla="*/ 832536 w 832536"/>
              <a:gd name="connsiteY6" fmla="*/ 360213 h 360213"/>
              <a:gd name="connsiteX0" fmla="*/ 0 w 914875"/>
              <a:gd name="connsiteY0" fmla="*/ 223693 h 507557"/>
              <a:gd name="connsiteX1" fmla="*/ 63690 w 914875"/>
              <a:gd name="connsiteY1" fmla="*/ 137257 h 507557"/>
              <a:gd name="connsiteX2" fmla="*/ 177421 w 914875"/>
              <a:gd name="connsiteY2" fmla="*/ 64469 h 507557"/>
              <a:gd name="connsiteX3" fmla="*/ 354842 w 914875"/>
              <a:gd name="connsiteY3" fmla="*/ 14427 h 507557"/>
              <a:gd name="connsiteX4" fmla="*/ 509517 w 914875"/>
              <a:gd name="connsiteY4" fmla="*/ 14427 h 507557"/>
              <a:gd name="connsiteX5" fmla="*/ 705372 w 914875"/>
              <a:gd name="connsiteY5" fmla="*/ 181262 h 507557"/>
              <a:gd name="connsiteX6" fmla="*/ 914875 w 914875"/>
              <a:gd name="connsiteY6" fmla="*/ 507557 h 507557"/>
              <a:gd name="connsiteX0" fmla="*/ 0 w 914875"/>
              <a:gd name="connsiteY0" fmla="*/ 223693 h 507557"/>
              <a:gd name="connsiteX1" fmla="*/ 63690 w 914875"/>
              <a:gd name="connsiteY1" fmla="*/ 137257 h 507557"/>
              <a:gd name="connsiteX2" fmla="*/ 177421 w 914875"/>
              <a:gd name="connsiteY2" fmla="*/ 64469 h 507557"/>
              <a:gd name="connsiteX3" fmla="*/ 354842 w 914875"/>
              <a:gd name="connsiteY3" fmla="*/ 14427 h 507557"/>
              <a:gd name="connsiteX4" fmla="*/ 509517 w 914875"/>
              <a:gd name="connsiteY4" fmla="*/ 14427 h 507557"/>
              <a:gd name="connsiteX5" fmla="*/ 705372 w 914875"/>
              <a:gd name="connsiteY5" fmla="*/ 181262 h 507557"/>
              <a:gd name="connsiteX6" fmla="*/ 914875 w 914875"/>
              <a:gd name="connsiteY6" fmla="*/ 507557 h 507557"/>
              <a:gd name="connsiteX0" fmla="*/ 0 w 975546"/>
              <a:gd name="connsiteY0" fmla="*/ 223693 h 533559"/>
              <a:gd name="connsiteX1" fmla="*/ 63690 w 975546"/>
              <a:gd name="connsiteY1" fmla="*/ 137257 h 533559"/>
              <a:gd name="connsiteX2" fmla="*/ 177421 w 975546"/>
              <a:gd name="connsiteY2" fmla="*/ 64469 h 533559"/>
              <a:gd name="connsiteX3" fmla="*/ 354842 w 975546"/>
              <a:gd name="connsiteY3" fmla="*/ 14427 h 533559"/>
              <a:gd name="connsiteX4" fmla="*/ 509517 w 975546"/>
              <a:gd name="connsiteY4" fmla="*/ 14427 h 533559"/>
              <a:gd name="connsiteX5" fmla="*/ 705372 w 975546"/>
              <a:gd name="connsiteY5" fmla="*/ 181262 h 533559"/>
              <a:gd name="connsiteX6" fmla="*/ 975546 w 975546"/>
              <a:gd name="connsiteY6" fmla="*/ 533559 h 533559"/>
              <a:gd name="connsiteX0" fmla="*/ 0 w 992881"/>
              <a:gd name="connsiteY0" fmla="*/ 440375 h 533559"/>
              <a:gd name="connsiteX1" fmla="*/ 81025 w 992881"/>
              <a:gd name="connsiteY1" fmla="*/ 137257 h 533559"/>
              <a:gd name="connsiteX2" fmla="*/ 194756 w 992881"/>
              <a:gd name="connsiteY2" fmla="*/ 64469 h 533559"/>
              <a:gd name="connsiteX3" fmla="*/ 372177 w 992881"/>
              <a:gd name="connsiteY3" fmla="*/ 14427 h 533559"/>
              <a:gd name="connsiteX4" fmla="*/ 526852 w 992881"/>
              <a:gd name="connsiteY4" fmla="*/ 14427 h 533559"/>
              <a:gd name="connsiteX5" fmla="*/ 722707 w 992881"/>
              <a:gd name="connsiteY5" fmla="*/ 181262 h 533559"/>
              <a:gd name="connsiteX6" fmla="*/ 992881 w 992881"/>
              <a:gd name="connsiteY6" fmla="*/ 533559 h 533559"/>
              <a:gd name="connsiteX0" fmla="*/ 1 w 992882"/>
              <a:gd name="connsiteY0" fmla="*/ 440375 h 533559"/>
              <a:gd name="connsiteX1" fmla="*/ 81026 w 992882"/>
              <a:gd name="connsiteY1" fmla="*/ 137257 h 533559"/>
              <a:gd name="connsiteX2" fmla="*/ 194757 w 992882"/>
              <a:gd name="connsiteY2" fmla="*/ 64469 h 533559"/>
              <a:gd name="connsiteX3" fmla="*/ 372178 w 992882"/>
              <a:gd name="connsiteY3" fmla="*/ 14427 h 533559"/>
              <a:gd name="connsiteX4" fmla="*/ 526853 w 992882"/>
              <a:gd name="connsiteY4" fmla="*/ 14427 h 533559"/>
              <a:gd name="connsiteX5" fmla="*/ 722708 w 992882"/>
              <a:gd name="connsiteY5" fmla="*/ 181262 h 533559"/>
              <a:gd name="connsiteX6" fmla="*/ 992882 w 992882"/>
              <a:gd name="connsiteY6" fmla="*/ 533559 h 5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2882" h="533559">
                <a:moveTo>
                  <a:pt x="1" y="440375"/>
                </a:moveTo>
                <a:cubicBezTo>
                  <a:pt x="-273" y="237079"/>
                  <a:pt x="48567" y="199908"/>
                  <a:pt x="81026" y="137257"/>
                </a:cubicBezTo>
                <a:cubicBezTo>
                  <a:pt x="113485" y="74606"/>
                  <a:pt x="146232" y="84941"/>
                  <a:pt x="194757" y="64469"/>
                </a:cubicBezTo>
                <a:cubicBezTo>
                  <a:pt x="243282" y="43997"/>
                  <a:pt x="316829" y="22767"/>
                  <a:pt x="372178" y="14427"/>
                </a:cubicBezTo>
                <a:cubicBezTo>
                  <a:pt x="427527" y="6087"/>
                  <a:pt x="468431" y="-13379"/>
                  <a:pt x="526853" y="14427"/>
                </a:cubicBezTo>
                <a:cubicBezTo>
                  <a:pt x="585275" y="42233"/>
                  <a:pt x="645037" y="94740"/>
                  <a:pt x="722708" y="181262"/>
                </a:cubicBezTo>
                <a:cubicBezTo>
                  <a:pt x="800379" y="267784"/>
                  <a:pt x="807790" y="457732"/>
                  <a:pt x="992882" y="533559"/>
                </a:cubicBezTo>
              </a:path>
            </a:pathLst>
          </a:custGeom>
          <a:noFill/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1" name="Oval 530">
            <a:extLst>
              <a:ext uri="{FF2B5EF4-FFF2-40B4-BE49-F238E27FC236}">
                <a16:creationId xmlns:a16="http://schemas.microsoft.com/office/drawing/2014/main" id="{6DECAF63-C552-4F7A-BA32-D7B4403D4141}"/>
              </a:ext>
            </a:extLst>
          </p:cNvPr>
          <p:cNvSpPr/>
          <p:nvPr/>
        </p:nvSpPr>
        <p:spPr>
          <a:xfrm>
            <a:off x="3048545" y="6850674"/>
            <a:ext cx="87141" cy="87141"/>
          </a:xfrm>
          <a:prstGeom prst="ellipse">
            <a:avLst/>
          </a:prstGeom>
          <a:solidFill>
            <a:schemeClr val="bg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2" name="Oval 531">
            <a:extLst>
              <a:ext uri="{FF2B5EF4-FFF2-40B4-BE49-F238E27FC236}">
                <a16:creationId xmlns:a16="http://schemas.microsoft.com/office/drawing/2014/main" id="{D6E0F25C-7F33-48F0-8E67-707C92C099AE}"/>
              </a:ext>
            </a:extLst>
          </p:cNvPr>
          <p:cNvSpPr/>
          <p:nvPr/>
        </p:nvSpPr>
        <p:spPr>
          <a:xfrm>
            <a:off x="4755083" y="5888669"/>
            <a:ext cx="87141" cy="87141"/>
          </a:xfrm>
          <a:prstGeom prst="ellipse">
            <a:avLst/>
          </a:prstGeom>
          <a:solidFill>
            <a:schemeClr val="bg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Oval 532">
            <a:extLst>
              <a:ext uri="{FF2B5EF4-FFF2-40B4-BE49-F238E27FC236}">
                <a16:creationId xmlns:a16="http://schemas.microsoft.com/office/drawing/2014/main" id="{7CD32285-5393-4DA0-BE38-7690907B8BD5}"/>
              </a:ext>
            </a:extLst>
          </p:cNvPr>
          <p:cNvSpPr/>
          <p:nvPr/>
        </p:nvSpPr>
        <p:spPr>
          <a:xfrm>
            <a:off x="3879259" y="6494228"/>
            <a:ext cx="87141" cy="87141"/>
          </a:xfrm>
          <a:prstGeom prst="ellipse">
            <a:avLst/>
          </a:prstGeom>
          <a:solidFill>
            <a:schemeClr val="bg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4" name="Oval 533">
            <a:extLst>
              <a:ext uri="{FF2B5EF4-FFF2-40B4-BE49-F238E27FC236}">
                <a16:creationId xmlns:a16="http://schemas.microsoft.com/office/drawing/2014/main" id="{D15AB359-02EC-419E-B635-2CB700733A0D}"/>
              </a:ext>
            </a:extLst>
          </p:cNvPr>
          <p:cNvSpPr/>
          <p:nvPr/>
        </p:nvSpPr>
        <p:spPr>
          <a:xfrm>
            <a:off x="3530750" y="5796713"/>
            <a:ext cx="87141" cy="87141"/>
          </a:xfrm>
          <a:prstGeom prst="ellipse">
            <a:avLst/>
          </a:prstGeom>
          <a:solidFill>
            <a:schemeClr val="bg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5" name="Oval 534">
            <a:extLst>
              <a:ext uri="{FF2B5EF4-FFF2-40B4-BE49-F238E27FC236}">
                <a16:creationId xmlns:a16="http://schemas.microsoft.com/office/drawing/2014/main" id="{6E554F40-5F85-49F7-9279-AD5590352670}"/>
              </a:ext>
            </a:extLst>
          </p:cNvPr>
          <p:cNvSpPr/>
          <p:nvPr/>
        </p:nvSpPr>
        <p:spPr>
          <a:xfrm>
            <a:off x="4894038" y="6919846"/>
            <a:ext cx="87141" cy="87141"/>
          </a:xfrm>
          <a:prstGeom prst="ellipse">
            <a:avLst/>
          </a:prstGeom>
          <a:solidFill>
            <a:schemeClr val="bg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6" name="Oval 535">
            <a:extLst>
              <a:ext uri="{FF2B5EF4-FFF2-40B4-BE49-F238E27FC236}">
                <a16:creationId xmlns:a16="http://schemas.microsoft.com/office/drawing/2014/main" id="{ED67E855-8236-4116-9C82-7A675FD29B2E}"/>
              </a:ext>
            </a:extLst>
          </p:cNvPr>
          <p:cNvSpPr/>
          <p:nvPr/>
        </p:nvSpPr>
        <p:spPr>
          <a:xfrm>
            <a:off x="5050143" y="6045699"/>
            <a:ext cx="87141" cy="87141"/>
          </a:xfrm>
          <a:prstGeom prst="ellipse">
            <a:avLst/>
          </a:prstGeom>
          <a:solidFill>
            <a:schemeClr val="bg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7" name="Oval 536">
            <a:extLst>
              <a:ext uri="{FF2B5EF4-FFF2-40B4-BE49-F238E27FC236}">
                <a16:creationId xmlns:a16="http://schemas.microsoft.com/office/drawing/2014/main" id="{4D31A424-5BEA-45CE-894A-8B237D8879EE}"/>
              </a:ext>
            </a:extLst>
          </p:cNvPr>
          <p:cNvSpPr/>
          <p:nvPr/>
        </p:nvSpPr>
        <p:spPr>
          <a:xfrm>
            <a:off x="4537486" y="7603493"/>
            <a:ext cx="87141" cy="87141"/>
          </a:xfrm>
          <a:prstGeom prst="ellipse">
            <a:avLst/>
          </a:prstGeom>
          <a:solidFill>
            <a:schemeClr val="bg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8" name="Oval 537">
            <a:extLst>
              <a:ext uri="{FF2B5EF4-FFF2-40B4-BE49-F238E27FC236}">
                <a16:creationId xmlns:a16="http://schemas.microsoft.com/office/drawing/2014/main" id="{50FDFFF7-7ED9-4815-A6EE-E252CB470225}"/>
              </a:ext>
            </a:extLst>
          </p:cNvPr>
          <p:cNvSpPr/>
          <p:nvPr/>
        </p:nvSpPr>
        <p:spPr>
          <a:xfrm>
            <a:off x="4001030" y="7571328"/>
            <a:ext cx="87141" cy="87141"/>
          </a:xfrm>
          <a:prstGeom prst="ellipse">
            <a:avLst/>
          </a:prstGeom>
          <a:solidFill>
            <a:schemeClr val="bg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9" name="Oval 538">
            <a:extLst>
              <a:ext uri="{FF2B5EF4-FFF2-40B4-BE49-F238E27FC236}">
                <a16:creationId xmlns:a16="http://schemas.microsoft.com/office/drawing/2014/main" id="{521B8341-BEC8-4928-A10C-AE8A20974D51}"/>
              </a:ext>
            </a:extLst>
          </p:cNvPr>
          <p:cNvSpPr/>
          <p:nvPr/>
        </p:nvSpPr>
        <p:spPr>
          <a:xfrm>
            <a:off x="3581936" y="7755006"/>
            <a:ext cx="87141" cy="87141"/>
          </a:xfrm>
          <a:prstGeom prst="ellipse">
            <a:avLst/>
          </a:prstGeom>
          <a:solidFill>
            <a:schemeClr val="bg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0" name="Oval 539">
            <a:extLst>
              <a:ext uri="{FF2B5EF4-FFF2-40B4-BE49-F238E27FC236}">
                <a16:creationId xmlns:a16="http://schemas.microsoft.com/office/drawing/2014/main" id="{706B2EC2-19F5-42A2-81E8-6E341101D63C}"/>
              </a:ext>
            </a:extLst>
          </p:cNvPr>
          <p:cNvSpPr/>
          <p:nvPr/>
        </p:nvSpPr>
        <p:spPr>
          <a:xfrm>
            <a:off x="4098720" y="5759200"/>
            <a:ext cx="87141" cy="87141"/>
          </a:xfrm>
          <a:prstGeom prst="ellipse">
            <a:avLst/>
          </a:prstGeom>
          <a:solidFill>
            <a:schemeClr val="bg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1" name="Oval 540">
            <a:extLst>
              <a:ext uri="{FF2B5EF4-FFF2-40B4-BE49-F238E27FC236}">
                <a16:creationId xmlns:a16="http://schemas.microsoft.com/office/drawing/2014/main" id="{80163815-30FE-470C-B047-5373CD9FD8E7}"/>
              </a:ext>
            </a:extLst>
          </p:cNvPr>
          <p:cNvSpPr/>
          <p:nvPr/>
        </p:nvSpPr>
        <p:spPr>
          <a:xfrm>
            <a:off x="5142879" y="6629483"/>
            <a:ext cx="87141" cy="87141"/>
          </a:xfrm>
          <a:prstGeom prst="ellipse">
            <a:avLst/>
          </a:prstGeom>
          <a:solidFill>
            <a:schemeClr val="bg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2" name="Group 541">
            <a:extLst>
              <a:ext uri="{FF2B5EF4-FFF2-40B4-BE49-F238E27FC236}">
                <a16:creationId xmlns:a16="http://schemas.microsoft.com/office/drawing/2014/main" id="{F140673A-B48D-454B-91A3-FEADF5C3B8D6}"/>
              </a:ext>
            </a:extLst>
          </p:cNvPr>
          <p:cNvGrpSpPr/>
          <p:nvPr/>
        </p:nvGrpSpPr>
        <p:grpSpPr>
          <a:xfrm>
            <a:off x="3162262" y="5655599"/>
            <a:ext cx="1553772" cy="1562838"/>
            <a:chOff x="4881334" y="2254031"/>
            <a:chExt cx="1553772" cy="1562838"/>
          </a:xfrm>
        </p:grpSpPr>
        <p:sp>
          <p:nvSpPr>
            <p:cNvPr id="543" name="Oval 542">
              <a:extLst>
                <a:ext uri="{FF2B5EF4-FFF2-40B4-BE49-F238E27FC236}">
                  <a16:creationId xmlns:a16="http://schemas.microsoft.com/office/drawing/2014/main" id="{4A2EC0D6-9FEB-4492-B94B-F2E645043019}"/>
                </a:ext>
              </a:extLst>
            </p:cNvPr>
            <p:cNvSpPr/>
            <p:nvPr/>
          </p:nvSpPr>
          <p:spPr>
            <a:xfrm>
              <a:off x="4887684" y="2708733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4" name="Oval 543">
              <a:extLst>
                <a:ext uri="{FF2B5EF4-FFF2-40B4-BE49-F238E27FC236}">
                  <a16:creationId xmlns:a16="http://schemas.microsoft.com/office/drawing/2014/main" id="{2928BCD3-DDDD-4A85-8173-754D1FD85131}"/>
                </a:ext>
              </a:extLst>
            </p:cNvPr>
            <p:cNvSpPr/>
            <p:nvPr/>
          </p:nvSpPr>
          <p:spPr>
            <a:xfrm>
              <a:off x="4881334" y="3227206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5" name="Oval 544">
              <a:extLst>
                <a:ext uri="{FF2B5EF4-FFF2-40B4-BE49-F238E27FC236}">
                  <a16:creationId xmlns:a16="http://schemas.microsoft.com/office/drawing/2014/main" id="{2F13313D-7387-4515-9F18-A6AC292AB97C}"/>
                </a:ext>
              </a:extLst>
            </p:cNvPr>
            <p:cNvSpPr/>
            <p:nvPr/>
          </p:nvSpPr>
          <p:spPr>
            <a:xfrm>
              <a:off x="5691069" y="2490182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6" name="Oval 545">
              <a:extLst>
                <a:ext uri="{FF2B5EF4-FFF2-40B4-BE49-F238E27FC236}">
                  <a16:creationId xmlns:a16="http://schemas.microsoft.com/office/drawing/2014/main" id="{D7A4CA11-7242-4C2F-9306-DC2AA4DA5762}"/>
                </a:ext>
              </a:extLst>
            </p:cNvPr>
            <p:cNvSpPr/>
            <p:nvPr/>
          </p:nvSpPr>
          <p:spPr>
            <a:xfrm>
              <a:off x="5270302" y="2745983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7" name="Oval 546">
              <a:extLst>
                <a:ext uri="{FF2B5EF4-FFF2-40B4-BE49-F238E27FC236}">
                  <a16:creationId xmlns:a16="http://schemas.microsoft.com/office/drawing/2014/main" id="{F1C2FD1C-5D90-425E-A7E7-8E74BA1F0418}"/>
                </a:ext>
              </a:extLst>
            </p:cNvPr>
            <p:cNvSpPr/>
            <p:nvPr/>
          </p:nvSpPr>
          <p:spPr>
            <a:xfrm>
              <a:off x="5193139" y="3391672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8" name="Oval 547">
              <a:extLst>
                <a:ext uri="{FF2B5EF4-FFF2-40B4-BE49-F238E27FC236}">
                  <a16:creationId xmlns:a16="http://schemas.microsoft.com/office/drawing/2014/main" id="{50CB0688-8693-49C5-BA39-B6FB260DA526}"/>
                </a:ext>
              </a:extLst>
            </p:cNvPr>
            <p:cNvSpPr/>
            <p:nvPr/>
          </p:nvSpPr>
          <p:spPr>
            <a:xfrm>
              <a:off x="5007520" y="2811223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9" name="Oval 548">
              <a:extLst>
                <a:ext uri="{FF2B5EF4-FFF2-40B4-BE49-F238E27FC236}">
                  <a16:creationId xmlns:a16="http://schemas.microsoft.com/office/drawing/2014/main" id="{7AE3EBA3-53B8-4E55-BC7B-AFFCE4B42105}"/>
                </a:ext>
              </a:extLst>
            </p:cNvPr>
            <p:cNvSpPr/>
            <p:nvPr/>
          </p:nvSpPr>
          <p:spPr>
            <a:xfrm>
              <a:off x="4963949" y="3146441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0" name="Oval 549">
              <a:extLst>
                <a:ext uri="{FF2B5EF4-FFF2-40B4-BE49-F238E27FC236}">
                  <a16:creationId xmlns:a16="http://schemas.microsoft.com/office/drawing/2014/main" id="{1A980EA8-3321-4BCD-B2D4-109459244A00}"/>
                </a:ext>
              </a:extLst>
            </p:cNvPr>
            <p:cNvSpPr/>
            <p:nvPr/>
          </p:nvSpPr>
          <p:spPr>
            <a:xfrm>
              <a:off x="5566351" y="2721326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1" name="Oval 550">
              <a:extLst>
                <a:ext uri="{FF2B5EF4-FFF2-40B4-BE49-F238E27FC236}">
                  <a16:creationId xmlns:a16="http://schemas.microsoft.com/office/drawing/2014/main" id="{5CC4BD11-4FA0-45D9-93C0-2964DC580E10}"/>
                </a:ext>
              </a:extLst>
            </p:cNvPr>
            <p:cNvSpPr/>
            <p:nvPr/>
          </p:nvSpPr>
          <p:spPr>
            <a:xfrm>
              <a:off x="5118018" y="3233582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2" name="Oval 551">
              <a:extLst>
                <a:ext uri="{FF2B5EF4-FFF2-40B4-BE49-F238E27FC236}">
                  <a16:creationId xmlns:a16="http://schemas.microsoft.com/office/drawing/2014/main" id="{4EA871D8-E218-44E5-96C3-B245A3D25AFE}"/>
                </a:ext>
              </a:extLst>
            </p:cNvPr>
            <p:cNvSpPr/>
            <p:nvPr/>
          </p:nvSpPr>
          <p:spPr>
            <a:xfrm>
              <a:off x="5025837" y="3418889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3" name="Oval 552">
              <a:extLst>
                <a:ext uri="{FF2B5EF4-FFF2-40B4-BE49-F238E27FC236}">
                  <a16:creationId xmlns:a16="http://schemas.microsoft.com/office/drawing/2014/main" id="{FE07F457-63E9-4C08-B1CF-3CDDFB070413}"/>
                </a:ext>
              </a:extLst>
            </p:cNvPr>
            <p:cNvSpPr/>
            <p:nvPr/>
          </p:nvSpPr>
          <p:spPr>
            <a:xfrm>
              <a:off x="5172231" y="3533449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4" name="Oval 553">
              <a:extLst>
                <a:ext uri="{FF2B5EF4-FFF2-40B4-BE49-F238E27FC236}">
                  <a16:creationId xmlns:a16="http://schemas.microsoft.com/office/drawing/2014/main" id="{9BD7A7C9-8BBA-4229-9BC8-2B8FAD6C553E}"/>
                </a:ext>
              </a:extLst>
            </p:cNvPr>
            <p:cNvSpPr/>
            <p:nvPr/>
          </p:nvSpPr>
          <p:spPr>
            <a:xfrm>
              <a:off x="5361564" y="3543486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5" name="Oval 554">
              <a:extLst>
                <a:ext uri="{FF2B5EF4-FFF2-40B4-BE49-F238E27FC236}">
                  <a16:creationId xmlns:a16="http://schemas.microsoft.com/office/drawing/2014/main" id="{ED744D99-992F-4C59-962C-E452DA905D78}"/>
                </a:ext>
              </a:extLst>
            </p:cNvPr>
            <p:cNvSpPr/>
            <p:nvPr/>
          </p:nvSpPr>
          <p:spPr>
            <a:xfrm>
              <a:off x="6023007" y="3510896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6" name="Oval 555">
              <a:extLst>
                <a:ext uri="{FF2B5EF4-FFF2-40B4-BE49-F238E27FC236}">
                  <a16:creationId xmlns:a16="http://schemas.microsoft.com/office/drawing/2014/main" id="{A19E9506-3719-4001-A8FF-369AD861F0FE}"/>
                </a:ext>
              </a:extLst>
            </p:cNvPr>
            <p:cNvSpPr/>
            <p:nvPr/>
          </p:nvSpPr>
          <p:spPr>
            <a:xfrm>
              <a:off x="6144683" y="3506581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7" name="Oval 556">
              <a:extLst>
                <a:ext uri="{FF2B5EF4-FFF2-40B4-BE49-F238E27FC236}">
                  <a16:creationId xmlns:a16="http://schemas.microsoft.com/office/drawing/2014/main" id="{7329AF73-11DE-4533-9669-769A1949B33B}"/>
                </a:ext>
              </a:extLst>
            </p:cNvPr>
            <p:cNvSpPr/>
            <p:nvPr/>
          </p:nvSpPr>
          <p:spPr>
            <a:xfrm>
              <a:off x="6347965" y="3729728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8" name="Oval 557">
              <a:extLst>
                <a:ext uri="{FF2B5EF4-FFF2-40B4-BE49-F238E27FC236}">
                  <a16:creationId xmlns:a16="http://schemas.microsoft.com/office/drawing/2014/main" id="{360BBE40-6DC5-4547-B851-902799953528}"/>
                </a:ext>
              </a:extLst>
            </p:cNvPr>
            <p:cNvSpPr/>
            <p:nvPr/>
          </p:nvSpPr>
          <p:spPr>
            <a:xfrm>
              <a:off x="5648707" y="3551112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9" name="Oval 558">
              <a:extLst>
                <a:ext uri="{FF2B5EF4-FFF2-40B4-BE49-F238E27FC236}">
                  <a16:creationId xmlns:a16="http://schemas.microsoft.com/office/drawing/2014/main" id="{97C1BE3E-764D-4429-86E3-DA5B6815B274}"/>
                </a:ext>
              </a:extLst>
            </p:cNvPr>
            <p:cNvSpPr/>
            <p:nvPr/>
          </p:nvSpPr>
          <p:spPr>
            <a:xfrm>
              <a:off x="6325839" y="2254031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0" name="Oval 559">
              <a:extLst>
                <a:ext uri="{FF2B5EF4-FFF2-40B4-BE49-F238E27FC236}">
                  <a16:creationId xmlns:a16="http://schemas.microsoft.com/office/drawing/2014/main" id="{9A795085-D543-4A53-9FF9-38245DE70042}"/>
                </a:ext>
              </a:extLst>
            </p:cNvPr>
            <p:cNvSpPr/>
            <p:nvPr/>
          </p:nvSpPr>
          <p:spPr>
            <a:xfrm>
              <a:off x="6090634" y="3570365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1" name="Oval 560">
              <a:extLst>
                <a:ext uri="{FF2B5EF4-FFF2-40B4-BE49-F238E27FC236}">
                  <a16:creationId xmlns:a16="http://schemas.microsoft.com/office/drawing/2014/main" id="{05430E6F-DEA5-41AB-BCEC-E5895A7995B1}"/>
                </a:ext>
              </a:extLst>
            </p:cNvPr>
            <p:cNvSpPr/>
            <p:nvPr/>
          </p:nvSpPr>
          <p:spPr>
            <a:xfrm>
              <a:off x="4956692" y="3601473"/>
              <a:ext cx="87141" cy="8714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2" name="Oval 561">
            <a:extLst>
              <a:ext uri="{FF2B5EF4-FFF2-40B4-BE49-F238E27FC236}">
                <a16:creationId xmlns:a16="http://schemas.microsoft.com/office/drawing/2014/main" id="{AF716D2F-CE64-4C9B-8A1B-6F33561EDF47}"/>
              </a:ext>
            </a:extLst>
          </p:cNvPr>
          <p:cNvSpPr/>
          <p:nvPr/>
        </p:nvSpPr>
        <p:spPr>
          <a:xfrm>
            <a:off x="3824466" y="7504335"/>
            <a:ext cx="87141" cy="87141"/>
          </a:xfrm>
          <a:prstGeom prst="ellipse">
            <a:avLst/>
          </a:prstGeom>
          <a:solidFill>
            <a:schemeClr val="bg1"/>
          </a:solidFill>
          <a:ln>
            <a:solidFill>
              <a:srgbClr val="515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3" name="TextBox 562">
            <a:extLst>
              <a:ext uri="{FF2B5EF4-FFF2-40B4-BE49-F238E27FC236}">
                <a16:creationId xmlns:a16="http://schemas.microsoft.com/office/drawing/2014/main" id="{8E28E5E6-FB6E-44A7-BB93-22F180660E65}"/>
              </a:ext>
            </a:extLst>
          </p:cNvPr>
          <p:cNvSpPr txBox="1"/>
          <p:nvPr/>
        </p:nvSpPr>
        <p:spPr>
          <a:xfrm>
            <a:off x="3490882" y="6662220"/>
            <a:ext cx="141897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</a:rPr>
              <a:t>SD-CORE</a:t>
            </a:r>
          </a:p>
        </p:txBody>
      </p:sp>
      <p:sp>
        <p:nvSpPr>
          <p:cNvPr id="444" name="TextBox 443">
            <a:extLst>
              <a:ext uri="{FF2B5EF4-FFF2-40B4-BE49-F238E27FC236}">
                <a16:creationId xmlns:a16="http://schemas.microsoft.com/office/drawing/2014/main" id="{338CF5FC-EAEE-4C83-87C8-CADFD244ECB3}"/>
              </a:ext>
            </a:extLst>
          </p:cNvPr>
          <p:cNvSpPr txBox="1"/>
          <p:nvPr/>
        </p:nvSpPr>
        <p:spPr>
          <a:xfrm>
            <a:off x="3083012" y="6649904"/>
            <a:ext cx="2138727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spc="300" dirty="0">
                <a:solidFill>
                  <a:srgbClr val="515151"/>
                </a:solidFill>
                <a:latin typeface="Trebuchet MS" panose="020B0603020202020204" pitchFamily="34" charset="0"/>
              </a:rPr>
              <a:t>INTERNET</a:t>
            </a:r>
          </a:p>
        </p:txBody>
      </p:sp>
      <p:sp>
        <p:nvSpPr>
          <p:cNvPr id="769" name="Rectangle 768">
            <a:extLst>
              <a:ext uri="{FF2B5EF4-FFF2-40B4-BE49-F238E27FC236}">
                <a16:creationId xmlns:a16="http://schemas.microsoft.com/office/drawing/2014/main" id="{257E1176-1717-4238-8B77-EC15BCD98FB3}"/>
              </a:ext>
            </a:extLst>
          </p:cNvPr>
          <p:cNvSpPr/>
          <p:nvPr/>
        </p:nvSpPr>
        <p:spPr>
          <a:xfrm>
            <a:off x="0" y="1325880"/>
            <a:ext cx="20104100" cy="998982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70" name="Group 769">
            <a:extLst>
              <a:ext uri="{FF2B5EF4-FFF2-40B4-BE49-F238E27FC236}">
                <a16:creationId xmlns:a16="http://schemas.microsoft.com/office/drawing/2014/main" id="{B9827406-70F0-4EF6-9E05-632E5A74C5BA}"/>
              </a:ext>
            </a:extLst>
          </p:cNvPr>
          <p:cNvGrpSpPr/>
          <p:nvPr/>
        </p:nvGrpSpPr>
        <p:grpSpPr>
          <a:xfrm>
            <a:off x="4280447" y="3404990"/>
            <a:ext cx="11477303" cy="5902836"/>
            <a:chOff x="4280447" y="-8250120"/>
            <a:chExt cx="11477303" cy="5902836"/>
          </a:xfrm>
        </p:grpSpPr>
        <p:grpSp>
          <p:nvGrpSpPr>
            <p:cNvPr id="771" name="Group 770">
              <a:extLst>
                <a:ext uri="{FF2B5EF4-FFF2-40B4-BE49-F238E27FC236}">
                  <a16:creationId xmlns:a16="http://schemas.microsoft.com/office/drawing/2014/main" id="{A2EBB541-2D77-48C9-AC73-D47CE8EEE069}"/>
                </a:ext>
              </a:extLst>
            </p:cNvPr>
            <p:cNvGrpSpPr/>
            <p:nvPr/>
          </p:nvGrpSpPr>
          <p:grpSpPr>
            <a:xfrm>
              <a:off x="4280447" y="-8250120"/>
              <a:ext cx="11477303" cy="5902836"/>
              <a:chOff x="3626578" y="2046170"/>
              <a:chExt cx="11477303" cy="5902836"/>
            </a:xfrm>
          </p:grpSpPr>
          <p:sp>
            <p:nvSpPr>
              <p:cNvPr id="773" name="Rectangle 772">
                <a:extLst>
                  <a:ext uri="{FF2B5EF4-FFF2-40B4-BE49-F238E27FC236}">
                    <a16:creationId xmlns:a16="http://schemas.microsoft.com/office/drawing/2014/main" id="{064B8D76-49F2-4787-8E2E-2E6413E4E18F}"/>
                  </a:ext>
                </a:extLst>
              </p:cNvPr>
              <p:cNvSpPr/>
              <p:nvPr/>
            </p:nvSpPr>
            <p:spPr>
              <a:xfrm>
                <a:off x="3657208" y="2090222"/>
                <a:ext cx="11410320" cy="582841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Trebuchet MS" panose="020B0603020202020204" pitchFamily="34" charset="0"/>
                </a:endParaRPr>
              </a:p>
            </p:txBody>
          </p:sp>
          <p:sp>
            <p:nvSpPr>
              <p:cNvPr id="774" name="Oval 773">
                <a:extLst>
                  <a:ext uri="{FF2B5EF4-FFF2-40B4-BE49-F238E27FC236}">
                    <a16:creationId xmlns:a16="http://schemas.microsoft.com/office/drawing/2014/main" id="{3E6BD7F4-386A-40F0-95AA-B1C3C6535C7F}"/>
                  </a:ext>
                </a:extLst>
              </p:cNvPr>
              <p:cNvSpPr/>
              <p:nvPr/>
            </p:nvSpPr>
            <p:spPr>
              <a:xfrm rot="16200000">
                <a:off x="15012441" y="20461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75" name="Oval 774">
                <a:extLst>
                  <a:ext uri="{FF2B5EF4-FFF2-40B4-BE49-F238E27FC236}">
                    <a16:creationId xmlns:a16="http://schemas.microsoft.com/office/drawing/2014/main" id="{429F6C08-E0B6-4580-ADED-C0480D9ED041}"/>
                  </a:ext>
                </a:extLst>
              </p:cNvPr>
              <p:cNvSpPr/>
              <p:nvPr/>
            </p:nvSpPr>
            <p:spPr>
              <a:xfrm rot="16200000">
                <a:off x="15012441" y="785756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76" name="Oval 775">
                <a:extLst>
                  <a:ext uri="{FF2B5EF4-FFF2-40B4-BE49-F238E27FC236}">
                    <a16:creationId xmlns:a16="http://schemas.microsoft.com/office/drawing/2014/main" id="{11E769EF-C4DA-42B7-A681-9FC62B5EBDED}"/>
                  </a:ext>
                </a:extLst>
              </p:cNvPr>
              <p:cNvSpPr/>
              <p:nvPr/>
            </p:nvSpPr>
            <p:spPr>
              <a:xfrm rot="16200000">
                <a:off x="3626578" y="2046170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77" name="Oval 776">
                <a:extLst>
                  <a:ext uri="{FF2B5EF4-FFF2-40B4-BE49-F238E27FC236}">
                    <a16:creationId xmlns:a16="http://schemas.microsoft.com/office/drawing/2014/main" id="{1D83784E-41C7-4778-B6AD-57111D5C52F2}"/>
                  </a:ext>
                </a:extLst>
              </p:cNvPr>
              <p:cNvSpPr/>
              <p:nvPr/>
            </p:nvSpPr>
            <p:spPr>
              <a:xfrm rot="16200000">
                <a:off x="3626578" y="7857566"/>
                <a:ext cx="91440" cy="9144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603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772" name="TextBox 771">
              <a:extLst>
                <a:ext uri="{FF2B5EF4-FFF2-40B4-BE49-F238E27FC236}">
                  <a16:creationId xmlns:a16="http://schemas.microsoft.com/office/drawing/2014/main" id="{D563506B-8483-4433-ADC3-ED6E3BF247DF}"/>
                </a:ext>
              </a:extLst>
            </p:cNvPr>
            <p:cNvSpPr txBox="1"/>
            <p:nvPr/>
          </p:nvSpPr>
          <p:spPr>
            <a:xfrm>
              <a:off x="6590457" y="-7985760"/>
              <a:ext cx="685482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Waltz Vision of SD-CORE</a:t>
              </a:r>
            </a:p>
          </p:txBody>
        </p:sp>
      </p:grpSp>
      <p:grpSp>
        <p:nvGrpSpPr>
          <p:cNvPr id="778" name="Group 777">
            <a:extLst>
              <a:ext uri="{FF2B5EF4-FFF2-40B4-BE49-F238E27FC236}">
                <a16:creationId xmlns:a16="http://schemas.microsoft.com/office/drawing/2014/main" id="{0F67504A-4199-43C1-BD18-8D9C5518AC68}"/>
              </a:ext>
            </a:extLst>
          </p:cNvPr>
          <p:cNvGrpSpPr/>
          <p:nvPr/>
        </p:nvGrpSpPr>
        <p:grpSpPr>
          <a:xfrm>
            <a:off x="5547360" y="4979990"/>
            <a:ext cx="8581242" cy="769441"/>
            <a:chOff x="5410200" y="-6675120"/>
            <a:chExt cx="8581242" cy="769441"/>
          </a:xfrm>
        </p:grpSpPr>
        <p:sp>
          <p:nvSpPr>
            <p:cNvPr id="779" name="TextBox 778">
              <a:extLst>
                <a:ext uri="{FF2B5EF4-FFF2-40B4-BE49-F238E27FC236}">
                  <a16:creationId xmlns:a16="http://schemas.microsoft.com/office/drawing/2014/main" id="{38FF56F5-6DE2-4CDE-91B9-879323A9B365}"/>
                </a:ext>
              </a:extLst>
            </p:cNvPr>
            <p:cNvSpPr txBox="1"/>
            <p:nvPr/>
          </p:nvSpPr>
          <p:spPr>
            <a:xfrm>
              <a:off x="5926990" y="-6578040"/>
              <a:ext cx="8064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Global Replacement for Internet Core</a:t>
              </a:r>
              <a:endParaRPr lang="en-US" sz="3200" b="1" spc="200" dirty="0">
                <a:solidFill>
                  <a:srgbClr val="515151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780" name="TextBox 779">
              <a:extLst>
                <a:ext uri="{FF2B5EF4-FFF2-40B4-BE49-F238E27FC236}">
                  <a16:creationId xmlns:a16="http://schemas.microsoft.com/office/drawing/2014/main" id="{DE2768D4-5EA7-4D62-AD0E-9AF8E18E5A7F}"/>
                </a:ext>
              </a:extLst>
            </p:cNvPr>
            <p:cNvSpPr txBox="1"/>
            <p:nvPr/>
          </p:nvSpPr>
          <p:spPr>
            <a:xfrm>
              <a:off x="5410200" y="-6675120"/>
              <a:ext cx="54053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+</a:t>
              </a:r>
            </a:p>
          </p:txBody>
        </p:sp>
      </p:grpSp>
      <p:grpSp>
        <p:nvGrpSpPr>
          <p:cNvPr id="781" name="Group 780">
            <a:extLst>
              <a:ext uri="{FF2B5EF4-FFF2-40B4-BE49-F238E27FC236}">
                <a16:creationId xmlns:a16="http://schemas.microsoft.com/office/drawing/2014/main" id="{48A355F5-0355-420A-AAD9-8B2A86A703A3}"/>
              </a:ext>
            </a:extLst>
          </p:cNvPr>
          <p:cNvGrpSpPr/>
          <p:nvPr/>
        </p:nvGrpSpPr>
        <p:grpSpPr>
          <a:xfrm>
            <a:off x="5547360" y="6206810"/>
            <a:ext cx="4014286" cy="769441"/>
            <a:chOff x="5410200" y="-5654040"/>
            <a:chExt cx="4014286" cy="769441"/>
          </a:xfrm>
        </p:grpSpPr>
        <p:sp>
          <p:nvSpPr>
            <p:cNvPr id="782" name="TextBox 781">
              <a:extLst>
                <a:ext uri="{FF2B5EF4-FFF2-40B4-BE49-F238E27FC236}">
                  <a16:creationId xmlns:a16="http://schemas.microsoft.com/office/drawing/2014/main" id="{3D618F59-AAE1-40F1-9C2A-E3656F0C27E7}"/>
                </a:ext>
              </a:extLst>
            </p:cNvPr>
            <p:cNvSpPr txBox="1"/>
            <p:nvPr/>
          </p:nvSpPr>
          <p:spPr>
            <a:xfrm>
              <a:off x="5926990" y="-5535191"/>
              <a:ext cx="34974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MPLS Reliability</a:t>
              </a:r>
              <a:endParaRPr lang="en-US" sz="3200" b="1" spc="200" dirty="0">
                <a:solidFill>
                  <a:srgbClr val="515151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783" name="TextBox 782">
              <a:extLst>
                <a:ext uri="{FF2B5EF4-FFF2-40B4-BE49-F238E27FC236}">
                  <a16:creationId xmlns:a16="http://schemas.microsoft.com/office/drawing/2014/main" id="{740D778E-FABF-452A-92FD-6D5C2F178CF4}"/>
                </a:ext>
              </a:extLst>
            </p:cNvPr>
            <p:cNvSpPr txBox="1"/>
            <p:nvPr/>
          </p:nvSpPr>
          <p:spPr>
            <a:xfrm>
              <a:off x="5410200" y="-5654040"/>
              <a:ext cx="4171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+</a:t>
              </a:r>
            </a:p>
          </p:txBody>
        </p:sp>
      </p:grpSp>
      <p:grpSp>
        <p:nvGrpSpPr>
          <p:cNvPr id="784" name="Group 783">
            <a:extLst>
              <a:ext uri="{FF2B5EF4-FFF2-40B4-BE49-F238E27FC236}">
                <a16:creationId xmlns:a16="http://schemas.microsoft.com/office/drawing/2014/main" id="{E66CC24A-226B-4797-84EE-11A12B797C60}"/>
              </a:ext>
            </a:extLst>
          </p:cNvPr>
          <p:cNvGrpSpPr/>
          <p:nvPr/>
        </p:nvGrpSpPr>
        <p:grpSpPr>
          <a:xfrm>
            <a:off x="5547360" y="7433630"/>
            <a:ext cx="5877553" cy="769441"/>
            <a:chOff x="5410200" y="-4221480"/>
            <a:chExt cx="5877553" cy="769441"/>
          </a:xfrm>
        </p:grpSpPr>
        <p:sp>
          <p:nvSpPr>
            <p:cNvPr id="785" name="TextBox 784">
              <a:extLst>
                <a:ext uri="{FF2B5EF4-FFF2-40B4-BE49-F238E27FC236}">
                  <a16:creationId xmlns:a16="http://schemas.microsoft.com/office/drawing/2014/main" id="{D23E71FB-870D-4DEA-9E3B-D36C77BB98E8}"/>
                </a:ext>
              </a:extLst>
            </p:cNvPr>
            <p:cNvSpPr txBox="1"/>
            <p:nvPr/>
          </p:nvSpPr>
          <p:spPr>
            <a:xfrm>
              <a:off x="5926990" y="-4111342"/>
              <a:ext cx="53607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pc="200" dirty="0">
                  <a:solidFill>
                    <a:srgbClr val="515151"/>
                  </a:solidFill>
                  <a:latin typeface="Trebuchet MS" panose="020B0603020202020204" pitchFamily="34" charset="0"/>
                </a:rPr>
                <a:t>Business-Internet Pricing</a:t>
              </a:r>
              <a:endParaRPr lang="en-US" sz="2400" spc="200" dirty="0">
                <a:solidFill>
                  <a:srgbClr val="515151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786" name="TextBox 785">
              <a:extLst>
                <a:ext uri="{FF2B5EF4-FFF2-40B4-BE49-F238E27FC236}">
                  <a16:creationId xmlns:a16="http://schemas.microsoft.com/office/drawing/2014/main" id="{BEB58782-63FE-4CDC-BE4C-34FFB9663825}"/>
                </a:ext>
              </a:extLst>
            </p:cNvPr>
            <p:cNvSpPr txBox="1"/>
            <p:nvPr/>
          </p:nvSpPr>
          <p:spPr>
            <a:xfrm>
              <a:off x="5410200" y="-4221480"/>
              <a:ext cx="4171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spc="200" dirty="0">
                  <a:solidFill>
                    <a:schemeClr val="bg1">
                      <a:lumMod val="50000"/>
                    </a:schemeClr>
                  </a:solidFill>
                  <a:latin typeface="Trebuchet MS" panose="020B0603020202020204" pitchFamily="34" charset="0"/>
                </a:rPr>
                <a:t>+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493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4378E-6 3.44557E-6 L 0.00252 -0.02259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-11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1232E-6 9.20314E-7 L 0.00387 -0.01277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" y="-64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306E-6 -3.26599E-6 L -0.01761 0.01067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4" y="53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9324E-6 2.97419E-6 L -0.01342 0.00182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1" y="8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469E-6 -3.35578E-6 L -0.01997 0.00702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35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8869E-6 4.93827E-7 L 0.00742 0.05962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" y="297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813E-6 4.36588E-6 L 0.02843 0.02132 " pathEditMode="relative" rAng="0" ptsTypes="AA">
                                      <p:cBhvr>
                                        <p:cTn id="18" dur="1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" y="106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3677E-6 3.53535E-6 L 0.01847 0.02132 " pathEditMode="relative" rAng="0" ptsTypes="AA">
                                      <p:cBhvr>
                                        <p:cTn id="20" dur="1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106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8358E-6 1.3468E-7 L -0.00742 0.04924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1" y="245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1447E-6 2.74972E-6 L -0.0139 -0.00267 " pathEditMode="relative" rAng="0" ptsTypes="AA">
                                      <p:cBhvr>
                                        <p:cTn id="24" dur="1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5" y="-14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14908E-7 -1.90797E-7 L 0.00071 0.03017 " pathEditMode="relative" rAng="0" ptsTypes="AA">
                                      <p:cBhvr>
                                        <p:cTn id="26" dur="1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61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2685E-8 -1.66105E-6 L -0.01674 -0.02034 " pathEditMode="relative" rAng="0" ptsTypes="AA">
                                      <p:cBhvr>
                                        <p:cTn id="28" dur="1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7" y="-102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4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6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5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8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0" dur="2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151" dur="2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2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200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200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61 0.08136 L 0.01966 0.13089 L -0.00347 0.07435 L -0.01311 0.13874 L 0.0079 0.07477 L 0.01295 0.14323 L -0.01619 0.09357 L 0.01248 0.07926 L -0.0011 0.14913 L -0.00024 0.07253 L 0.00616 0.148 L 0.01872 0.08698 L -0.00568 0.14464 L -0.01358 0.08487 " pathEditMode="relative" rAng="0" ptsTypes="AAAAAAAAAAAAAA">
                                      <p:cBhvr>
                                        <p:cTn id="158" dur="200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4" y="2946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24 -0.10185 C -7.73279E-5 -0.05261 -0.00016 0.39689 -7.73279E-5 0.40432 C 0.00047 0.39507 -0.00024 -0.05247 -0.00024 -0.10241 " pathEditMode="relative" rAng="0" ptsTypes="AAA">
                                      <p:cBhvr>
                                        <p:cTn id="163" dur="1750" spd="-100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25281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0" presetClass="path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00126E-7 2.3569E-7 L -0.00016 0.04517 L 6.00126E-7 2.3569E-7 Z " pathEditMode="relative" rAng="0" ptsTypes="AAA">
                                      <p:cBhvr>
                                        <p:cTn id="168" dur="10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225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25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25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50"/>
                                        <p:tgtEl>
                                          <p:spTgt spid="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3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500"/>
                            </p:stCondLst>
                            <p:childTnLst>
                              <p:par>
                                <p:cTn id="1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10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500"/>
                            </p:stCondLst>
                            <p:childTnLst>
                              <p:par>
                                <p:cTn id="2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" grpId="0" animBg="1"/>
      <p:bldP spid="719" grpId="0" animBg="1"/>
      <p:bldP spid="719" grpId="1" animBg="1"/>
      <p:bldP spid="1087" grpId="0" animBg="1"/>
      <p:bldP spid="1087" grpId="1" animBg="1"/>
      <p:bldP spid="517" grpId="0" animBg="1"/>
      <p:bldP spid="517" grpId="1" animBg="1"/>
      <p:bldP spid="518" grpId="0" animBg="1"/>
      <p:bldP spid="519" grpId="0" animBg="1"/>
      <p:bldP spid="520" grpId="0" animBg="1"/>
      <p:bldP spid="520" grpId="1" animBg="1"/>
      <p:bldP spid="521" grpId="0" animBg="1"/>
      <p:bldP spid="521" grpId="1" animBg="1"/>
      <p:bldP spid="522" grpId="0" animBg="1"/>
      <p:bldP spid="522" grpId="1" animBg="1"/>
      <p:bldP spid="523" grpId="0" animBg="1"/>
      <p:bldP spid="523" grpId="1" animBg="1"/>
      <p:bldP spid="523" grpId="2" animBg="1"/>
      <p:bldP spid="524" grpId="0" animBg="1"/>
      <p:bldP spid="525" grpId="0" animBg="1"/>
      <p:bldP spid="525" grpId="1" animBg="1"/>
      <p:bldP spid="526" grpId="0" animBg="1"/>
      <p:bldP spid="527" grpId="0" animBg="1"/>
      <p:bldP spid="528" grpId="0" animBg="1"/>
      <p:bldP spid="528" grpId="1" animBg="1"/>
      <p:bldP spid="529" grpId="0" animBg="1"/>
      <p:bldP spid="529" grpId="1" animBg="1"/>
      <p:bldP spid="530" grpId="0" animBg="1"/>
      <p:bldP spid="531" grpId="0" animBg="1"/>
      <p:bldP spid="531" grpId="1" animBg="1"/>
      <p:bldP spid="532" grpId="0" animBg="1"/>
      <p:bldP spid="532" grpId="1" animBg="1"/>
      <p:bldP spid="533" grpId="0" animBg="1"/>
      <p:bldP spid="533" grpId="1" animBg="1"/>
      <p:bldP spid="534" grpId="0" animBg="1"/>
      <p:bldP spid="534" grpId="1" animBg="1"/>
      <p:bldP spid="535" grpId="0" animBg="1"/>
      <p:bldP spid="535" grpId="1" animBg="1"/>
      <p:bldP spid="536" grpId="0" animBg="1"/>
      <p:bldP spid="536" grpId="1" animBg="1"/>
      <p:bldP spid="537" grpId="0" animBg="1"/>
      <p:bldP spid="537" grpId="1" animBg="1"/>
      <p:bldP spid="538" grpId="0" animBg="1"/>
      <p:bldP spid="538" grpId="1" animBg="1"/>
      <p:bldP spid="539" grpId="0" animBg="1"/>
      <p:bldP spid="539" grpId="1" animBg="1"/>
      <p:bldP spid="540" grpId="0" animBg="1"/>
      <p:bldP spid="540" grpId="1" animBg="1"/>
      <p:bldP spid="541" grpId="0" animBg="1"/>
      <p:bldP spid="541" grpId="1" animBg="1"/>
      <p:bldP spid="562" grpId="0" animBg="1"/>
      <p:bldP spid="562" grpId="1" animBg="1"/>
      <p:bldP spid="563" grpId="0"/>
      <p:bldP spid="444" grpId="0" animBg="1"/>
      <p:bldP spid="76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>
            <a:extLst>
              <a:ext uri="{FF2B5EF4-FFF2-40B4-BE49-F238E27FC236}">
                <a16:creationId xmlns:a16="http://schemas.microsoft.com/office/drawing/2014/main" id="{BCD792D7-E079-4BD2-BC75-FE929E5FCBA9}"/>
              </a:ext>
            </a:extLst>
          </p:cNvPr>
          <p:cNvGrpSpPr/>
          <p:nvPr/>
        </p:nvGrpSpPr>
        <p:grpSpPr>
          <a:xfrm>
            <a:off x="2297937" y="2501605"/>
            <a:ext cx="15568861" cy="4310665"/>
            <a:chOff x="2432050" y="2501605"/>
            <a:chExt cx="14630398" cy="4310665"/>
          </a:xfrm>
        </p:grpSpPr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5FA28225-942E-4797-BE0E-A21B5826FA4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747250" y="-4813594"/>
              <a:ext cx="0" cy="1463039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D1CD2352-E53A-45A1-93F4-E02AA4A8F03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747250" y="-502929"/>
              <a:ext cx="0" cy="1463039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CAD7CB02-9BE9-49F6-B876-3975A1BADEE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747249" y="-2674145"/>
              <a:ext cx="0" cy="1463039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B9BD5D7-EDEC-4911-A50A-41E63F41F7B2}"/>
              </a:ext>
            </a:extLst>
          </p:cNvPr>
          <p:cNvCxnSpPr>
            <a:cxnSpLocks/>
          </p:cNvCxnSpPr>
          <p:nvPr/>
        </p:nvCxnSpPr>
        <p:spPr>
          <a:xfrm>
            <a:off x="4507737" y="1924050"/>
            <a:ext cx="0" cy="701039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oup 92">
            <a:extLst>
              <a:ext uri="{FF2B5EF4-FFF2-40B4-BE49-F238E27FC236}">
                <a16:creationId xmlns:a16="http://schemas.microsoft.com/office/drawing/2014/main" id="{D69588FE-B247-42F8-9CAB-FF9FA2158BCF}"/>
              </a:ext>
            </a:extLst>
          </p:cNvPr>
          <p:cNvGrpSpPr/>
          <p:nvPr/>
        </p:nvGrpSpPr>
        <p:grpSpPr>
          <a:xfrm>
            <a:off x="4507737" y="1924050"/>
            <a:ext cx="13282863" cy="7010397"/>
            <a:chOff x="3703387" y="1924050"/>
            <a:chExt cx="13282863" cy="8229600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CA3109C3-667E-47F1-BCE0-D102477805BC}"/>
                </a:ext>
              </a:extLst>
            </p:cNvPr>
            <p:cNvCxnSpPr/>
            <p:nvPr/>
          </p:nvCxnSpPr>
          <p:spPr>
            <a:xfrm>
              <a:off x="8128000" y="1924050"/>
              <a:ext cx="0" cy="82296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7F30B227-A33E-46D8-9F22-8ACD93229A1A}"/>
                </a:ext>
              </a:extLst>
            </p:cNvPr>
            <p:cNvCxnSpPr/>
            <p:nvPr/>
          </p:nvCxnSpPr>
          <p:spPr>
            <a:xfrm>
              <a:off x="10343585" y="1924050"/>
              <a:ext cx="0" cy="82296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B5D2322-C18E-4C62-ADC0-94FA0E5D2CE7}"/>
                </a:ext>
              </a:extLst>
            </p:cNvPr>
            <p:cNvCxnSpPr/>
            <p:nvPr/>
          </p:nvCxnSpPr>
          <p:spPr>
            <a:xfrm>
              <a:off x="12566650" y="1924050"/>
              <a:ext cx="0" cy="82296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39400076-1CF7-440E-A995-7327DBAB0918}"/>
                </a:ext>
              </a:extLst>
            </p:cNvPr>
            <p:cNvCxnSpPr/>
            <p:nvPr/>
          </p:nvCxnSpPr>
          <p:spPr>
            <a:xfrm>
              <a:off x="5913187" y="1924050"/>
              <a:ext cx="0" cy="82296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20B48354-66CF-49D7-9E8D-D3CA491BAECD}"/>
                </a:ext>
              </a:extLst>
            </p:cNvPr>
            <p:cNvCxnSpPr/>
            <p:nvPr/>
          </p:nvCxnSpPr>
          <p:spPr>
            <a:xfrm>
              <a:off x="14776450" y="1924050"/>
              <a:ext cx="0" cy="82296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F75F9EF0-EA0C-4B26-B837-50C83E707239}"/>
                </a:ext>
              </a:extLst>
            </p:cNvPr>
            <p:cNvCxnSpPr/>
            <p:nvPr/>
          </p:nvCxnSpPr>
          <p:spPr>
            <a:xfrm>
              <a:off x="16986250" y="1924050"/>
              <a:ext cx="0" cy="82296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20282398-5EB9-42E6-9EC8-9A0D916F56CD}"/>
                </a:ext>
              </a:extLst>
            </p:cNvPr>
            <p:cNvCxnSpPr/>
            <p:nvPr/>
          </p:nvCxnSpPr>
          <p:spPr>
            <a:xfrm>
              <a:off x="3703387" y="1924050"/>
              <a:ext cx="0" cy="82296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92524EB7-FFE2-4756-81D2-F557BA3E1A00}"/>
              </a:ext>
            </a:extLst>
          </p:cNvPr>
          <p:cNvGrpSpPr/>
          <p:nvPr/>
        </p:nvGrpSpPr>
        <p:grpSpPr>
          <a:xfrm>
            <a:off x="3334906" y="5250324"/>
            <a:ext cx="5745694" cy="5204172"/>
            <a:chOff x="3334906" y="5250324"/>
            <a:chExt cx="5745694" cy="5204172"/>
          </a:xfrm>
        </p:grpSpPr>
        <p:sp>
          <p:nvSpPr>
            <p:cNvPr id="97" name="Arc 96">
              <a:extLst>
                <a:ext uri="{FF2B5EF4-FFF2-40B4-BE49-F238E27FC236}">
                  <a16:creationId xmlns:a16="http://schemas.microsoft.com/office/drawing/2014/main" id="{DF6378FC-AB19-4895-B9FF-E624359870DE}"/>
                </a:ext>
              </a:extLst>
            </p:cNvPr>
            <p:cNvSpPr/>
            <p:nvPr/>
          </p:nvSpPr>
          <p:spPr>
            <a:xfrm rot="18041828">
              <a:off x="3053394" y="5531836"/>
              <a:ext cx="5204172" cy="4641148"/>
            </a:xfrm>
            <a:custGeom>
              <a:avLst/>
              <a:gdLst>
                <a:gd name="connsiteX0" fmla="*/ 3253197 w 6506395"/>
                <a:gd name="connsiteY0" fmla="*/ 0 h 6506395"/>
                <a:gd name="connsiteX1" fmla="*/ 6506395 w 6506395"/>
                <a:gd name="connsiteY1" fmla="*/ 3253198 h 6506395"/>
                <a:gd name="connsiteX2" fmla="*/ 3253198 w 6506395"/>
                <a:gd name="connsiteY2" fmla="*/ 3253198 h 6506395"/>
                <a:gd name="connsiteX3" fmla="*/ 3253197 w 6506395"/>
                <a:gd name="connsiteY3" fmla="*/ 0 h 6506395"/>
                <a:gd name="connsiteX0" fmla="*/ 3253197 w 6506395"/>
                <a:gd name="connsiteY0" fmla="*/ 0 h 6506395"/>
                <a:gd name="connsiteX1" fmla="*/ 6506395 w 6506395"/>
                <a:gd name="connsiteY1" fmla="*/ 3253198 h 6506395"/>
                <a:gd name="connsiteX0" fmla="*/ 0 w 5204172"/>
                <a:gd name="connsiteY0" fmla="*/ 0 h 4585218"/>
                <a:gd name="connsiteX1" fmla="*/ 3253198 w 5204172"/>
                <a:gd name="connsiteY1" fmla="*/ 3253198 h 4585218"/>
                <a:gd name="connsiteX2" fmla="*/ 1 w 5204172"/>
                <a:gd name="connsiteY2" fmla="*/ 3253198 h 4585218"/>
                <a:gd name="connsiteX3" fmla="*/ 0 w 5204172"/>
                <a:gd name="connsiteY3" fmla="*/ 0 h 4585218"/>
                <a:gd name="connsiteX0" fmla="*/ 0 w 5204172"/>
                <a:gd name="connsiteY0" fmla="*/ 0 h 4585218"/>
                <a:gd name="connsiteX1" fmla="*/ 5204172 w 5204172"/>
                <a:gd name="connsiteY1" fmla="*/ 4585218 h 4585218"/>
                <a:gd name="connsiteX0" fmla="*/ 0 w 5204172"/>
                <a:gd name="connsiteY0" fmla="*/ 0 h 4585218"/>
                <a:gd name="connsiteX1" fmla="*/ 3253198 w 5204172"/>
                <a:gd name="connsiteY1" fmla="*/ 3253198 h 4585218"/>
                <a:gd name="connsiteX2" fmla="*/ 1 w 5204172"/>
                <a:gd name="connsiteY2" fmla="*/ 3253198 h 4585218"/>
                <a:gd name="connsiteX3" fmla="*/ 0 w 5204172"/>
                <a:gd name="connsiteY3" fmla="*/ 0 h 4585218"/>
                <a:gd name="connsiteX0" fmla="*/ 0 w 5204172"/>
                <a:gd name="connsiteY0" fmla="*/ 0 h 4585218"/>
                <a:gd name="connsiteX1" fmla="*/ 5204172 w 5204172"/>
                <a:gd name="connsiteY1" fmla="*/ 4585218 h 4585218"/>
                <a:gd name="connsiteX0" fmla="*/ 0 w 5204172"/>
                <a:gd name="connsiteY0" fmla="*/ 55930 h 4641148"/>
                <a:gd name="connsiteX1" fmla="*/ 3253198 w 5204172"/>
                <a:gd name="connsiteY1" fmla="*/ 3309128 h 4641148"/>
                <a:gd name="connsiteX2" fmla="*/ 1 w 5204172"/>
                <a:gd name="connsiteY2" fmla="*/ 3309128 h 4641148"/>
                <a:gd name="connsiteX3" fmla="*/ 0 w 5204172"/>
                <a:gd name="connsiteY3" fmla="*/ 55930 h 4641148"/>
                <a:gd name="connsiteX0" fmla="*/ 14986 w 5204172"/>
                <a:gd name="connsiteY0" fmla="*/ 0 h 4641148"/>
                <a:gd name="connsiteX1" fmla="*/ 5204172 w 5204172"/>
                <a:gd name="connsiteY1" fmla="*/ 4641148 h 4641148"/>
                <a:gd name="connsiteX0" fmla="*/ 0 w 5204172"/>
                <a:gd name="connsiteY0" fmla="*/ 55930 h 4641148"/>
                <a:gd name="connsiteX1" fmla="*/ 3253198 w 5204172"/>
                <a:gd name="connsiteY1" fmla="*/ 3309128 h 4641148"/>
                <a:gd name="connsiteX2" fmla="*/ 1 w 5204172"/>
                <a:gd name="connsiteY2" fmla="*/ 3309128 h 4641148"/>
                <a:gd name="connsiteX3" fmla="*/ 0 w 5204172"/>
                <a:gd name="connsiteY3" fmla="*/ 55930 h 4641148"/>
                <a:gd name="connsiteX0" fmla="*/ 14986 w 5204172"/>
                <a:gd name="connsiteY0" fmla="*/ 0 h 4641148"/>
                <a:gd name="connsiteX1" fmla="*/ 5204172 w 5204172"/>
                <a:gd name="connsiteY1" fmla="*/ 4641148 h 464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4172" h="4641148" stroke="0" extrusionOk="0">
                  <a:moveTo>
                    <a:pt x="0" y="55930"/>
                  </a:moveTo>
                  <a:cubicBezTo>
                    <a:pt x="1796692" y="55930"/>
                    <a:pt x="3253198" y="1512436"/>
                    <a:pt x="3253198" y="3309128"/>
                  </a:cubicBezTo>
                  <a:lnTo>
                    <a:pt x="1" y="3309128"/>
                  </a:lnTo>
                  <a:cubicBezTo>
                    <a:pt x="1" y="2224729"/>
                    <a:pt x="0" y="1140329"/>
                    <a:pt x="0" y="55930"/>
                  </a:cubicBezTo>
                  <a:close/>
                </a:path>
                <a:path w="5204172" h="4641148" fill="none">
                  <a:moveTo>
                    <a:pt x="14986" y="0"/>
                  </a:moveTo>
                  <a:cubicBezTo>
                    <a:pt x="2710471" y="1120026"/>
                    <a:pt x="4124336" y="2884814"/>
                    <a:pt x="5204172" y="4641148"/>
                  </a:cubicBezTo>
                </a:path>
              </a:pathLst>
            </a:custGeom>
            <a:ln w="762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2F8B4EF7-E339-4E82-8478-D20371F9D13B}"/>
                </a:ext>
              </a:extLst>
            </p:cNvPr>
            <p:cNvSpPr/>
            <p:nvPr/>
          </p:nvSpPr>
          <p:spPr>
            <a:xfrm>
              <a:off x="6574413" y="6861559"/>
              <a:ext cx="286235" cy="286235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D277C4F7-D853-4F9B-84C3-475F8669800F}"/>
                </a:ext>
              </a:extLst>
            </p:cNvPr>
            <p:cNvSpPr/>
            <p:nvPr/>
          </p:nvSpPr>
          <p:spPr>
            <a:xfrm>
              <a:off x="4351355" y="7505145"/>
              <a:ext cx="286235" cy="286235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09E6A652-18F8-4E0D-96B7-320FCABE9F79}"/>
                </a:ext>
              </a:extLst>
            </p:cNvPr>
            <p:cNvSpPr/>
            <p:nvPr/>
          </p:nvSpPr>
          <p:spPr>
            <a:xfrm>
              <a:off x="8794365" y="6666400"/>
              <a:ext cx="286235" cy="286235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37150" y="849809"/>
            <a:ext cx="98911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200" dirty="0">
                <a:solidFill>
                  <a:schemeClr val="bg1"/>
                </a:solidFill>
                <a:latin typeface="Trebuchet MS" panose="020B0603020202020204" pitchFamily="34" charset="0"/>
                <a:ea typeface="Avenir Next" charset="0"/>
                <a:cs typeface="Avenir Next" charset="0"/>
              </a:rPr>
              <a:t>Technology Evolves. Math Disrupts.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31B2649-06C3-4460-A6AD-3A127E2EB887}"/>
              </a:ext>
            </a:extLst>
          </p:cNvPr>
          <p:cNvGrpSpPr/>
          <p:nvPr/>
        </p:nvGrpSpPr>
        <p:grpSpPr>
          <a:xfrm rot="20733731">
            <a:off x="8979688" y="5938419"/>
            <a:ext cx="905286" cy="684177"/>
            <a:chOff x="9362979" y="4667389"/>
            <a:chExt cx="905286" cy="684177"/>
          </a:xfrm>
        </p:grpSpPr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B96EE242-2922-497A-9AB3-D1951E129DF9}"/>
                </a:ext>
              </a:extLst>
            </p:cNvPr>
            <p:cNvSpPr/>
            <p:nvPr/>
          </p:nvSpPr>
          <p:spPr>
            <a:xfrm rot="16197806">
              <a:off x="9802586" y="4701883"/>
              <a:ext cx="500174" cy="431185"/>
            </a:xfrm>
            <a:prstGeom prst="hexagon">
              <a:avLst>
                <a:gd name="adj" fmla="val 29280"/>
                <a:gd name="vf" fmla="val 115470"/>
              </a:avLst>
            </a:prstGeom>
            <a:solidFill>
              <a:srgbClr val="00B4DC">
                <a:alpha val="60000"/>
              </a:srgb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4EA11A3-B8B3-4BE4-8093-669247A128A0}"/>
                </a:ext>
              </a:extLst>
            </p:cNvPr>
            <p:cNvSpPr/>
            <p:nvPr/>
          </p:nvSpPr>
          <p:spPr>
            <a:xfrm rot="19797806">
              <a:off x="9362979" y="4922321"/>
              <a:ext cx="623508" cy="429245"/>
            </a:xfrm>
            <a:custGeom>
              <a:avLst/>
              <a:gdLst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623508 w 623508"/>
                <a:gd name="connsiteY2" fmla="*/ 429245 h 429245"/>
                <a:gd name="connsiteX3" fmla="*/ 0 w 623508"/>
                <a:gd name="connsiteY3" fmla="*/ 429245 h 429245"/>
                <a:gd name="connsiteX4" fmla="*/ 0 w 623508"/>
                <a:gd name="connsiteY4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617798 w 623508"/>
                <a:gd name="connsiteY2" fmla="*/ 195160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1416 w 623508"/>
                <a:gd name="connsiteY2" fmla="*/ 223117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4070 w 623508"/>
                <a:gd name="connsiteY2" fmla="*/ 218528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9386 w 623508"/>
                <a:gd name="connsiteY2" fmla="*/ 218850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8518 w 623508"/>
                <a:gd name="connsiteY2" fmla="*/ 215597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9711 w 623508"/>
                <a:gd name="connsiteY2" fmla="*/ 213535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508" h="429245">
                  <a:moveTo>
                    <a:pt x="0" y="0"/>
                  </a:moveTo>
                  <a:lnTo>
                    <a:pt x="623508" y="0"/>
                  </a:lnTo>
                  <a:lnTo>
                    <a:pt x="499711" y="213535"/>
                  </a:lnTo>
                  <a:lnTo>
                    <a:pt x="623508" y="429245"/>
                  </a:lnTo>
                  <a:lnTo>
                    <a:pt x="0" y="42924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4DC">
                    <a:alpha val="40000"/>
                  </a:srgbClr>
                </a:gs>
                <a:gs pos="100000">
                  <a:srgbClr val="00B4DC">
                    <a:shade val="100000"/>
                    <a:satMod val="115000"/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7861223-9B28-42BA-9E07-8FAEC4200520}"/>
              </a:ext>
            </a:extLst>
          </p:cNvPr>
          <p:cNvGrpSpPr/>
          <p:nvPr/>
        </p:nvGrpSpPr>
        <p:grpSpPr>
          <a:xfrm rot="20733731">
            <a:off x="9712660" y="5213312"/>
            <a:ext cx="905286" cy="684177"/>
            <a:chOff x="10285531" y="4159724"/>
            <a:chExt cx="905286" cy="684177"/>
          </a:xfrm>
        </p:grpSpPr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444EAB66-64F5-473A-BEE4-D9D0726C435C}"/>
                </a:ext>
              </a:extLst>
            </p:cNvPr>
            <p:cNvSpPr/>
            <p:nvPr/>
          </p:nvSpPr>
          <p:spPr>
            <a:xfrm rot="16197806">
              <a:off x="10725138" y="4194218"/>
              <a:ext cx="500174" cy="431185"/>
            </a:xfrm>
            <a:prstGeom prst="hexagon">
              <a:avLst>
                <a:gd name="adj" fmla="val 29280"/>
                <a:gd name="vf" fmla="val 115470"/>
              </a:avLst>
            </a:prstGeom>
            <a:solidFill>
              <a:srgbClr val="00B4DC">
                <a:alpha val="80000"/>
              </a:srgb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35" name="Rectangle 20">
              <a:extLst>
                <a:ext uri="{FF2B5EF4-FFF2-40B4-BE49-F238E27FC236}">
                  <a16:creationId xmlns:a16="http://schemas.microsoft.com/office/drawing/2014/main" id="{E7CFAC78-9F3A-4F16-822D-6B3F699792D8}"/>
                </a:ext>
              </a:extLst>
            </p:cNvPr>
            <p:cNvSpPr/>
            <p:nvPr/>
          </p:nvSpPr>
          <p:spPr>
            <a:xfrm rot="19797806">
              <a:off x="10285531" y="4414656"/>
              <a:ext cx="623508" cy="429245"/>
            </a:xfrm>
            <a:custGeom>
              <a:avLst/>
              <a:gdLst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623508 w 623508"/>
                <a:gd name="connsiteY2" fmla="*/ 429245 h 429245"/>
                <a:gd name="connsiteX3" fmla="*/ 0 w 623508"/>
                <a:gd name="connsiteY3" fmla="*/ 429245 h 429245"/>
                <a:gd name="connsiteX4" fmla="*/ 0 w 623508"/>
                <a:gd name="connsiteY4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617798 w 623508"/>
                <a:gd name="connsiteY2" fmla="*/ 195160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1416 w 623508"/>
                <a:gd name="connsiteY2" fmla="*/ 223117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4070 w 623508"/>
                <a:gd name="connsiteY2" fmla="*/ 218528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9386 w 623508"/>
                <a:gd name="connsiteY2" fmla="*/ 218850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8518 w 623508"/>
                <a:gd name="connsiteY2" fmla="*/ 215597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9711 w 623508"/>
                <a:gd name="connsiteY2" fmla="*/ 213535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508" h="429245">
                  <a:moveTo>
                    <a:pt x="0" y="0"/>
                  </a:moveTo>
                  <a:lnTo>
                    <a:pt x="623508" y="0"/>
                  </a:lnTo>
                  <a:lnTo>
                    <a:pt x="499711" y="213535"/>
                  </a:lnTo>
                  <a:lnTo>
                    <a:pt x="623508" y="429245"/>
                  </a:lnTo>
                  <a:lnTo>
                    <a:pt x="0" y="42924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4DC">
                    <a:alpha val="60000"/>
                  </a:srgbClr>
                </a:gs>
                <a:gs pos="100000">
                  <a:srgbClr val="00B4DC">
                    <a:shade val="100000"/>
                    <a:satMod val="115000"/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2BD87AB-B68D-45B3-90DC-6335D96F1200}"/>
              </a:ext>
            </a:extLst>
          </p:cNvPr>
          <p:cNvGrpSpPr/>
          <p:nvPr/>
        </p:nvGrpSpPr>
        <p:grpSpPr>
          <a:xfrm rot="20733731">
            <a:off x="8312378" y="6615630"/>
            <a:ext cx="905286" cy="684177"/>
            <a:chOff x="9362979" y="4667389"/>
            <a:chExt cx="905286" cy="684177"/>
          </a:xfrm>
        </p:grpSpPr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D5E43157-A188-4DEF-8501-3E8C08126F0F}"/>
                </a:ext>
              </a:extLst>
            </p:cNvPr>
            <p:cNvSpPr/>
            <p:nvPr/>
          </p:nvSpPr>
          <p:spPr>
            <a:xfrm rot="16197806">
              <a:off x="9802586" y="4701883"/>
              <a:ext cx="500174" cy="431185"/>
            </a:xfrm>
            <a:prstGeom prst="hexagon">
              <a:avLst>
                <a:gd name="adj" fmla="val 29280"/>
                <a:gd name="vf" fmla="val 115470"/>
              </a:avLst>
            </a:prstGeom>
            <a:solidFill>
              <a:srgbClr val="00B4DC">
                <a:alpha val="60000"/>
              </a:srgb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44" name="Rectangle 20">
              <a:extLst>
                <a:ext uri="{FF2B5EF4-FFF2-40B4-BE49-F238E27FC236}">
                  <a16:creationId xmlns:a16="http://schemas.microsoft.com/office/drawing/2014/main" id="{35185647-AB2E-413C-9429-98CE4CE55B91}"/>
                </a:ext>
              </a:extLst>
            </p:cNvPr>
            <p:cNvSpPr/>
            <p:nvPr/>
          </p:nvSpPr>
          <p:spPr>
            <a:xfrm rot="19797806">
              <a:off x="9362979" y="4922321"/>
              <a:ext cx="623508" cy="429245"/>
            </a:xfrm>
            <a:custGeom>
              <a:avLst/>
              <a:gdLst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623508 w 623508"/>
                <a:gd name="connsiteY2" fmla="*/ 429245 h 429245"/>
                <a:gd name="connsiteX3" fmla="*/ 0 w 623508"/>
                <a:gd name="connsiteY3" fmla="*/ 429245 h 429245"/>
                <a:gd name="connsiteX4" fmla="*/ 0 w 623508"/>
                <a:gd name="connsiteY4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617798 w 623508"/>
                <a:gd name="connsiteY2" fmla="*/ 195160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1416 w 623508"/>
                <a:gd name="connsiteY2" fmla="*/ 223117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4070 w 623508"/>
                <a:gd name="connsiteY2" fmla="*/ 218528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9386 w 623508"/>
                <a:gd name="connsiteY2" fmla="*/ 218850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8518 w 623508"/>
                <a:gd name="connsiteY2" fmla="*/ 215597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9711 w 623508"/>
                <a:gd name="connsiteY2" fmla="*/ 213535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508" h="429245">
                  <a:moveTo>
                    <a:pt x="0" y="0"/>
                  </a:moveTo>
                  <a:lnTo>
                    <a:pt x="623508" y="0"/>
                  </a:lnTo>
                  <a:lnTo>
                    <a:pt x="499711" y="213535"/>
                  </a:lnTo>
                  <a:lnTo>
                    <a:pt x="623508" y="429245"/>
                  </a:lnTo>
                  <a:lnTo>
                    <a:pt x="0" y="42924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4DC">
                    <a:alpha val="40000"/>
                  </a:srgbClr>
                </a:gs>
                <a:gs pos="100000">
                  <a:srgbClr val="00B4DC">
                    <a:shade val="100000"/>
                    <a:satMod val="115000"/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1A0089E-AE10-4CF8-AD63-EA8980D70015}"/>
              </a:ext>
            </a:extLst>
          </p:cNvPr>
          <p:cNvGrpSpPr/>
          <p:nvPr/>
        </p:nvGrpSpPr>
        <p:grpSpPr>
          <a:xfrm rot="20733731">
            <a:off x="10488666" y="4452519"/>
            <a:ext cx="905286" cy="684177"/>
            <a:chOff x="13131161" y="5657850"/>
            <a:chExt cx="905286" cy="684177"/>
          </a:xfrm>
        </p:grpSpPr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0C2FF13F-D426-4340-BFF9-FE955824670C}"/>
                </a:ext>
              </a:extLst>
            </p:cNvPr>
            <p:cNvSpPr/>
            <p:nvPr/>
          </p:nvSpPr>
          <p:spPr>
            <a:xfrm rot="16197806">
              <a:off x="13570768" y="5692344"/>
              <a:ext cx="500174" cy="431185"/>
            </a:xfrm>
            <a:prstGeom prst="hexagon">
              <a:avLst>
                <a:gd name="adj" fmla="val 29280"/>
                <a:gd name="vf" fmla="val 115470"/>
              </a:avLst>
            </a:prstGeom>
            <a:solidFill>
              <a:srgbClr val="00B4DC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latin typeface="Trebuchet MS" panose="020B0603020202020204" pitchFamily="34" charset="0"/>
              </a:endParaRPr>
            </a:p>
          </p:txBody>
        </p:sp>
        <p:sp>
          <p:nvSpPr>
            <p:cNvPr id="47" name="Rectangle 20">
              <a:extLst>
                <a:ext uri="{FF2B5EF4-FFF2-40B4-BE49-F238E27FC236}">
                  <a16:creationId xmlns:a16="http://schemas.microsoft.com/office/drawing/2014/main" id="{EF6AC50A-EC4A-48EB-8218-DA6AA9367897}"/>
                </a:ext>
              </a:extLst>
            </p:cNvPr>
            <p:cNvSpPr/>
            <p:nvPr/>
          </p:nvSpPr>
          <p:spPr>
            <a:xfrm rot="19797806">
              <a:off x="13131161" y="5912782"/>
              <a:ext cx="623508" cy="429245"/>
            </a:xfrm>
            <a:custGeom>
              <a:avLst/>
              <a:gdLst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623508 w 623508"/>
                <a:gd name="connsiteY2" fmla="*/ 429245 h 429245"/>
                <a:gd name="connsiteX3" fmla="*/ 0 w 623508"/>
                <a:gd name="connsiteY3" fmla="*/ 429245 h 429245"/>
                <a:gd name="connsiteX4" fmla="*/ 0 w 623508"/>
                <a:gd name="connsiteY4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617798 w 623508"/>
                <a:gd name="connsiteY2" fmla="*/ 195160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1416 w 623508"/>
                <a:gd name="connsiteY2" fmla="*/ 223117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4070 w 623508"/>
                <a:gd name="connsiteY2" fmla="*/ 218528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9386 w 623508"/>
                <a:gd name="connsiteY2" fmla="*/ 218850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8518 w 623508"/>
                <a:gd name="connsiteY2" fmla="*/ 215597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  <a:gd name="connsiteX0" fmla="*/ 0 w 623508"/>
                <a:gd name="connsiteY0" fmla="*/ 0 h 429245"/>
                <a:gd name="connsiteX1" fmla="*/ 623508 w 623508"/>
                <a:gd name="connsiteY1" fmla="*/ 0 h 429245"/>
                <a:gd name="connsiteX2" fmla="*/ 499711 w 623508"/>
                <a:gd name="connsiteY2" fmla="*/ 213535 h 429245"/>
                <a:gd name="connsiteX3" fmla="*/ 623508 w 623508"/>
                <a:gd name="connsiteY3" fmla="*/ 429245 h 429245"/>
                <a:gd name="connsiteX4" fmla="*/ 0 w 623508"/>
                <a:gd name="connsiteY4" fmla="*/ 429245 h 429245"/>
                <a:gd name="connsiteX5" fmla="*/ 0 w 623508"/>
                <a:gd name="connsiteY5" fmla="*/ 0 h 42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3508" h="429245">
                  <a:moveTo>
                    <a:pt x="0" y="0"/>
                  </a:moveTo>
                  <a:lnTo>
                    <a:pt x="623508" y="0"/>
                  </a:lnTo>
                  <a:lnTo>
                    <a:pt x="499711" y="213535"/>
                  </a:lnTo>
                  <a:lnTo>
                    <a:pt x="623508" y="429245"/>
                  </a:lnTo>
                  <a:lnTo>
                    <a:pt x="0" y="42924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B4DC">
                    <a:alpha val="80000"/>
                  </a:srgbClr>
                </a:gs>
                <a:gs pos="100000">
                  <a:srgbClr val="00B4DC">
                    <a:shade val="100000"/>
                    <a:satMod val="115000"/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DED8BFD-876A-4962-A026-C9F2AF4B6C20}"/>
              </a:ext>
            </a:extLst>
          </p:cNvPr>
          <p:cNvGrpSpPr/>
          <p:nvPr/>
        </p:nvGrpSpPr>
        <p:grpSpPr>
          <a:xfrm>
            <a:off x="11018746" y="994769"/>
            <a:ext cx="5782940" cy="5204172"/>
            <a:chOff x="11018746" y="994769"/>
            <a:chExt cx="5782940" cy="5204172"/>
          </a:xfrm>
        </p:grpSpPr>
        <p:sp>
          <p:nvSpPr>
            <p:cNvPr id="98" name="Arc 96">
              <a:extLst>
                <a:ext uri="{FF2B5EF4-FFF2-40B4-BE49-F238E27FC236}">
                  <a16:creationId xmlns:a16="http://schemas.microsoft.com/office/drawing/2014/main" id="{A59E72C2-1368-4507-AFEF-714083D4C525}"/>
                </a:ext>
              </a:extLst>
            </p:cNvPr>
            <p:cNvSpPr/>
            <p:nvPr/>
          </p:nvSpPr>
          <p:spPr>
            <a:xfrm rot="18000000">
              <a:off x="11879026" y="1276281"/>
              <a:ext cx="5204172" cy="4641148"/>
            </a:xfrm>
            <a:custGeom>
              <a:avLst/>
              <a:gdLst>
                <a:gd name="connsiteX0" fmla="*/ 3253197 w 6506395"/>
                <a:gd name="connsiteY0" fmla="*/ 0 h 6506395"/>
                <a:gd name="connsiteX1" fmla="*/ 6506395 w 6506395"/>
                <a:gd name="connsiteY1" fmla="*/ 3253198 h 6506395"/>
                <a:gd name="connsiteX2" fmla="*/ 3253198 w 6506395"/>
                <a:gd name="connsiteY2" fmla="*/ 3253198 h 6506395"/>
                <a:gd name="connsiteX3" fmla="*/ 3253197 w 6506395"/>
                <a:gd name="connsiteY3" fmla="*/ 0 h 6506395"/>
                <a:gd name="connsiteX0" fmla="*/ 3253197 w 6506395"/>
                <a:gd name="connsiteY0" fmla="*/ 0 h 6506395"/>
                <a:gd name="connsiteX1" fmla="*/ 6506395 w 6506395"/>
                <a:gd name="connsiteY1" fmla="*/ 3253198 h 6506395"/>
                <a:gd name="connsiteX0" fmla="*/ 0 w 5204172"/>
                <a:gd name="connsiteY0" fmla="*/ 0 h 4585218"/>
                <a:gd name="connsiteX1" fmla="*/ 3253198 w 5204172"/>
                <a:gd name="connsiteY1" fmla="*/ 3253198 h 4585218"/>
                <a:gd name="connsiteX2" fmla="*/ 1 w 5204172"/>
                <a:gd name="connsiteY2" fmla="*/ 3253198 h 4585218"/>
                <a:gd name="connsiteX3" fmla="*/ 0 w 5204172"/>
                <a:gd name="connsiteY3" fmla="*/ 0 h 4585218"/>
                <a:gd name="connsiteX0" fmla="*/ 0 w 5204172"/>
                <a:gd name="connsiteY0" fmla="*/ 0 h 4585218"/>
                <a:gd name="connsiteX1" fmla="*/ 5204172 w 5204172"/>
                <a:gd name="connsiteY1" fmla="*/ 4585218 h 4585218"/>
                <a:gd name="connsiteX0" fmla="*/ 0 w 5204172"/>
                <a:gd name="connsiteY0" fmla="*/ 0 h 4585218"/>
                <a:gd name="connsiteX1" fmla="*/ 3253198 w 5204172"/>
                <a:gd name="connsiteY1" fmla="*/ 3253198 h 4585218"/>
                <a:gd name="connsiteX2" fmla="*/ 1 w 5204172"/>
                <a:gd name="connsiteY2" fmla="*/ 3253198 h 4585218"/>
                <a:gd name="connsiteX3" fmla="*/ 0 w 5204172"/>
                <a:gd name="connsiteY3" fmla="*/ 0 h 4585218"/>
                <a:gd name="connsiteX0" fmla="*/ 0 w 5204172"/>
                <a:gd name="connsiteY0" fmla="*/ 0 h 4585218"/>
                <a:gd name="connsiteX1" fmla="*/ 5204172 w 5204172"/>
                <a:gd name="connsiteY1" fmla="*/ 4585218 h 4585218"/>
                <a:gd name="connsiteX0" fmla="*/ 0 w 5204172"/>
                <a:gd name="connsiteY0" fmla="*/ 55930 h 4641148"/>
                <a:gd name="connsiteX1" fmla="*/ 3253198 w 5204172"/>
                <a:gd name="connsiteY1" fmla="*/ 3309128 h 4641148"/>
                <a:gd name="connsiteX2" fmla="*/ 1 w 5204172"/>
                <a:gd name="connsiteY2" fmla="*/ 3309128 h 4641148"/>
                <a:gd name="connsiteX3" fmla="*/ 0 w 5204172"/>
                <a:gd name="connsiteY3" fmla="*/ 55930 h 4641148"/>
                <a:gd name="connsiteX0" fmla="*/ 14986 w 5204172"/>
                <a:gd name="connsiteY0" fmla="*/ 0 h 4641148"/>
                <a:gd name="connsiteX1" fmla="*/ 5204172 w 5204172"/>
                <a:gd name="connsiteY1" fmla="*/ 4641148 h 4641148"/>
                <a:gd name="connsiteX0" fmla="*/ 0 w 5204172"/>
                <a:gd name="connsiteY0" fmla="*/ 55930 h 4641148"/>
                <a:gd name="connsiteX1" fmla="*/ 3253198 w 5204172"/>
                <a:gd name="connsiteY1" fmla="*/ 3309128 h 4641148"/>
                <a:gd name="connsiteX2" fmla="*/ 1 w 5204172"/>
                <a:gd name="connsiteY2" fmla="*/ 3309128 h 4641148"/>
                <a:gd name="connsiteX3" fmla="*/ 0 w 5204172"/>
                <a:gd name="connsiteY3" fmla="*/ 55930 h 4641148"/>
                <a:gd name="connsiteX0" fmla="*/ 14986 w 5204172"/>
                <a:gd name="connsiteY0" fmla="*/ 0 h 4641148"/>
                <a:gd name="connsiteX1" fmla="*/ 5204172 w 5204172"/>
                <a:gd name="connsiteY1" fmla="*/ 4641148 h 4641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04172" h="4641148" stroke="0" extrusionOk="0">
                  <a:moveTo>
                    <a:pt x="0" y="55930"/>
                  </a:moveTo>
                  <a:cubicBezTo>
                    <a:pt x="1796692" y="55930"/>
                    <a:pt x="3253198" y="1512436"/>
                    <a:pt x="3253198" y="3309128"/>
                  </a:cubicBezTo>
                  <a:lnTo>
                    <a:pt x="1" y="3309128"/>
                  </a:lnTo>
                  <a:cubicBezTo>
                    <a:pt x="1" y="2224729"/>
                    <a:pt x="0" y="1140329"/>
                    <a:pt x="0" y="55930"/>
                  </a:cubicBezTo>
                  <a:close/>
                </a:path>
                <a:path w="5204172" h="4641148" fill="none">
                  <a:moveTo>
                    <a:pt x="14986" y="0"/>
                  </a:moveTo>
                  <a:cubicBezTo>
                    <a:pt x="2710471" y="1120026"/>
                    <a:pt x="4124336" y="2884814"/>
                    <a:pt x="5204172" y="4641148"/>
                  </a:cubicBezTo>
                </a:path>
              </a:pathLst>
            </a:custGeom>
            <a:ln w="76200" cap="rnd">
              <a:solidFill>
                <a:schemeClr val="bg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2F7B4E1A-D5CB-49C1-939C-C7BD66E9627B}"/>
                </a:ext>
              </a:extLst>
            </p:cNvPr>
            <p:cNvSpPr/>
            <p:nvPr/>
          </p:nvSpPr>
          <p:spPr>
            <a:xfrm>
              <a:off x="15448352" y="2547067"/>
              <a:ext cx="286235" cy="286235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969475D5-7B8A-44F3-9895-4E8116E63692}"/>
                </a:ext>
              </a:extLst>
            </p:cNvPr>
            <p:cNvSpPr/>
            <p:nvPr/>
          </p:nvSpPr>
          <p:spPr>
            <a:xfrm>
              <a:off x="13241530" y="3202841"/>
              <a:ext cx="286235" cy="286235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E649942A-29F6-4189-9C4D-2F5B1B1D5FD8}"/>
                </a:ext>
              </a:extLst>
            </p:cNvPr>
            <p:cNvSpPr/>
            <p:nvPr/>
          </p:nvSpPr>
          <p:spPr>
            <a:xfrm>
              <a:off x="11018746" y="4511345"/>
              <a:ext cx="286235" cy="286235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5151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24FAB0A-CAB2-47A4-A84C-EADBC7C9EFD6}"/>
              </a:ext>
            </a:extLst>
          </p:cNvPr>
          <p:cNvCxnSpPr>
            <a:cxnSpLocks/>
          </p:cNvCxnSpPr>
          <p:nvPr/>
        </p:nvCxnSpPr>
        <p:spPr>
          <a:xfrm>
            <a:off x="2297937" y="1924050"/>
            <a:ext cx="0" cy="7010400"/>
          </a:xfrm>
          <a:prstGeom prst="line">
            <a:avLst/>
          </a:prstGeom>
          <a:ln w="28575">
            <a:solidFill>
              <a:schemeClr val="bg1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2D9A779-EE6C-4A3B-BFC3-766861196C5F}"/>
              </a:ext>
            </a:extLst>
          </p:cNvPr>
          <p:cNvCxnSpPr>
            <a:cxnSpLocks/>
          </p:cNvCxnSpPr>
          <p:nvPr/>
        </p:nvCxnSpPr>
        <p:spPr>
          <a:xfrm>
            <a:off x="2297937" y="8934450"/>
            <a:ext cx="15873663" cy="0"/>
          </a:xfrm>
          <a:prstGeom prst="line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28D1A1FA-EF32-48F9-B775-4F866DD86409}"/>
              </a:ext>
            </a:extLst>
          </p:cNvPr>
          <p:cNvGrpSpPr/>
          <p:nvPr/>
        </p:nvGrpSpPr>
        <p:grpSpPr>
          <a:xfrm>
            <a:off x="2341921" y="9057517"/>
            <a:ext cx="6490929" cy="1019933"/>
            <a:chOff x="2341921" y="9057517"/>
            <a:chExt cx="6490929" cy="1019933"/>
          </a:xfrm>
        </p:grpSpPr>
        <p:sp>
          <p:nvSpPr>
            <p:cNvPr id="4" name="TextBox 3"/>
            <p:cNvSpPr txBox="1"/>
            <p:nvPr/>
          </p:nvSpPr>
          <p:spPr>
            <a:xfrm>
              <a:off x="4339520" y="9615785"/>
              <a:ext cx="2631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150" dirty="0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Evolution</a:t>
              </a:r>
            </a:p>
          </p:txBody>
        </p:sp>
        <p:sp>
          <p:nvSpPr>
            <p:cNvPr id="107" name="Left Brace 106">
              <a:extLst>
                <a:ext uri="{FF2B5EF4-FFF2-40B4-BE49-F238E27FC236}">
                  <a16:creationId xmlns:a16="http://schemas.microsoft.com/office/drawing/2014/main" id="{BB388636-73F5-49B5-A7C7-50B7F4C3AF03}"/>
                </a:ext>
              </a:extLst>
            </p:cNvPr>
            <p:cNvSpPr/>
            <p:nvPr/>
          </p:nvSpPr>
          <p:spPr>
            <a:xfrm rot="16200000">
              <a:off x="5349649" y="6049789"/>
              <a:ext cx="475474" cy="6490929"/>
            </a:xfrm>
            <a:prstGeom prst="leftBrace">
              <a:avLst>
                <a:gd name="adj1" fmla="val 73553"/>
                <a:gd name="adj2" fmla="val 5000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488E484A-3088-4502-AC7F-6E944F079E67}"/>
              </a:ext>
            </a:extLst>
          </p:cNvPr>
          <p:cNvGrpSpPr/>
          <p:nvPr/>
        </p:nvGrpSpPr>
        <p:grpSpPr>
          <a:xfrm>
            <a:off x="8920619" y="9057517"/>
            <a:ext cx="2274431" cy="1019933"/>
            <a:chOff x="8920619" y="9057517"/>
            <a:chExt cx="2274431" cy="1019933"/>
          </a:xfrm>
        </p:grpSpPr>
        <p:sp>
          <p:nvSpPr>
            <p:cNvPr id="5" name="TextBox 4"/>
            <p:cNvSpPr txBox="1"/>
            <p:nvPr/>
          </p:nvSpPr>
          <p:spPr>
            <a:xfrm>
              <a:off x="8920619" y="9615785"/>
              <a:ext cx="2274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150" dirty="0">
                  <a:solidFill>
                    <a:schemeClr val="bg1"/>
                  </a:solidFill>
                  <a:latin typeface="Trebuchet MS" panose="020B0603020202020204" pitchFamily="34" charset="0"/>
                  <a:ea typeface="Avenir Next" charset="0"/>
                  <a:cs typeface="Avenir Next" charset="0"/>
                </a:rPr>
                <a:t>Disruption</a:t>
              </a:r>
            </a:p>
          </p:txBody>
        </p:sp>
        <p:sp>
          <p:nvSpPr>
            <p:cNvPr id="108" name="Left Brace 107">
              <a:extLst>
                <a:ext uri="{FF2B5EF4-FFF2-40B4-BE49-F238E27FC236}">
                  <a16:creationId xmlns:a16="http://schemas.microsoft.com/office/drawing/2014/main" id="{B5EAE5F0-B3C7-441B-9BBE-44F68D17F183}"/>
                </a:ext>
              </a:extLst>
            </p:cNvPr>
            <p:cNvSpPr/>
            <p:nvPr/>
          </p:nvSpPr>
          <p:spPr>
            <a:xfrm rot="16200000">
              <a:off x="9796540" y="8181596"/>
              <a:ext cx="475474" cy="2227316"/>
            </a:xfrm>
            <a:prstGeom prst="leftBrace">
              <a:avLst>
                <a:gd name="adj1" fmla="val 73553"/>
                <a:gd name="adj2" fmla="val 5000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489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0196E-6 1.30191E-6 L 0.1077 -0.19038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5" y="-952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68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3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15895</TotalTime>
  <Words>1333</Words>
  <Application>Microsoft Office PowerPoint</Application>
  <PresentationFormat>Custom</PresentationFormat>
  <Paragraphs>504</Paragraphs>
  <Slides>25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Avenir Next</vt:lpstr>
      <vt:lpstr>Calibri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Sue-Ellen Lamb</dc:creator>
  <cp:lastModifiedBy>Sue-Ellen Lamb</cp:lastModifiedBy>
  <cp:revision>538</cp:revision>
  <dcterms:created xsi:type="dcterms:W3CDTF">2017-12-21T01:03:56Z</dcterms:created>
  <dcterms:modified xsi:type="dcterms:W3CDTF">2023-05-01T16:51:48Z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2017-12-18T00:00:00Z</vt:filetime>
  </property>
  <property fmtid="{D5CDD505-2E9C-101B-9397-08002B2CF9AE}" pid="3" name="Creator">
    <vt:lpwstr>Adobe Acrobat 18.9</vt:lpwstr>
  </property>
  <property fmtid="{D5CDD505-2E9C-101B-9397-08002B2CF9AE}" pid="4" name="LastSaved">
    <vt:filetime>2017-12-21T00:00:00Z</vt:filetime>
  </property>
</Properties>
</file>