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56" r:id="rId2"/>
    <p:sldId id="257" r:id="rId3"/>
    <p:sldId id="276" r:id="rId4"/>
    <p:sldId id="259" r:id="rId5"/>
    <p:sldId id="260" r:id="rId6"/>
    <p:sldId id="275" r:id="rId7"/>
    <p:sldId id="262" r:id="rId8"/>
    <p:sldId id="263" r:id="rId9"/>
    <p:sldId id="277" r:id="rId10"/>
    <p:sldId id="278" r:id="rId11"/>
    <p:sldId id="279" r:id="rId12"/>
    <p:sldId id="280" r:id="rId13"/>
    <p:sldId id="290" r:id="rId14"/>
    <p:sldId id="281" r:id="rId15"/>
    <p:sldId id="282" r:id="rId16"/>
    <p:sldId id="283" r:id="rId17"/>
    <p:sldId id="284" r:id="rId18"/>
    <p:sldId id="264" r:id="rId19"/>
    <p:sldId id="265" r:id="rId20"/>
    <p:sldId id="285" r:id="rId21"/>
    <p:sldId id="286" r:id="rId22"/>
    <p:sldId id="287" r:id="rId23"/>
    <p:sldId id="266" r:id="rId24"/>
    <p:sldId id="267" r:id="rId25"/>
    <p:sldId id="268" r:id="rId26"/>
    <p:sldId id="291" r:id="rId27"/>
    <p:sldId id="288" r:id="rId28"/>
    <p:sldId id="292" r:id="rId29"/>
    <p:sldId id="289" r:id="rId30"/>
    <p:sldId id="269" r:id="rId31"/>
    <p:sldId id="270" r:id="rId32"/>
    <p:sldId id="271" r:id="rId33"/>
  </p:sldIdLst>
  <p:sldSz cx="20104100" cy="113157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1212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656070-22BE-4C71-92F7-B34119554C88}" v="46" dt="2018-09-24T00:36:24.3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85211" autoAdjust="0"/>
  </p:normalViewPr>
  <p:slideViewPr>
    <p:cSldViewPr snapToGrid="0">
      <p:cViewPr varScale="1">
        <p:scale>
          <a:sx n="64" d="100"/>
          <a:sy n="64" d="100"/>
        </p:scale>
        <p:origin x="892"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E62927-4323-47E1-A623-6DD22A81DF9A}" type="datetimeFigureOut">
              <a:rPr lang="en-US" smtClean="0"/>
              <a:t>5/1/2023</a:t>
            </a:fld>
            <a:endParaRPr lang="en-US"/>
          </a:p>
        </p:txBody>
      </p:sp>
      <p:sp>
        <p:nvSpPr>
          <p:cNvPr id="4" name="Slide Image Placeholder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B60580-DEB7-405E-B43A-C558FB501ABC}" type="slidenum">
              <a:rPr lang="en-US" smtClean="0"/>
              <a:t>‹#›</a:t>
            </a:fld>
            <a:endParaRPr lang="en-US"/>
          </a:p>
        </p:txBody>
      </p:sp>
    </p:spTree>
    <p:extLst>
      <p:ext uri="{BB962C8B-B14F-4D97-AF65-F5344CB8AC3E}">
        <p14:creationId xmlns:p14="http://schemas.microsoft.com/office/powerpoint/2010/main" val="4135620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Goal: Natural Law (Freedom), Mechanism (Capitalism) ... replace Capitalism with (</a:t>
            </a:r>
            <a:r>
              <a:rPr lang="en-US" dirty="0" err="1"/>
              <a:t>Technotonomy</a:t>
            </a:r>
            <a:r>
              <a:rPr lang="en-US" dirty="0"/>
              <a:t>)</a:t>
            </a:r>
          </a:p>
          <a:p>
            <a:endParaRPr lang="en-US" dirty="0"/>
          </a:p>
        </p:txBody>
      </p:sp>
      <p:sp>
        <p:nvSpPr>
          <p:cNvPr id="4" name="Slide Number Placeholder 3"/>
          <p:cNvSpPr>
            <a:spLocks noGrp="1"/>
          </p:cNvSpPr>
          <p:nvPr>
            <p:ph type="sldNum" sz="quarter" idx="5"/>
          </p:nvPr>
        </p:nvSpPr>
        <p:spPr/>
        <p:txBody>
          <a:bodyPr/>
          <a:lstStyle/>
          <a:p>
            <a:fld id="{D4B60580-DEB7-405E-B43A-C558FB501ABC}" type="slidenum">
              <a:rPr lang="en-US" smtClean="0"/>
              <a:t>2</a:t>
            </a:fld>
            <a:endParaRPr lang="en-US"/>
          </a:p>
        </p:txBody>
      </p:sp>
    </p:spTree>
    <p:extLst>
      <p:ext uri="{BB962C8B-B14F-4D97-AF65-F5344CB8AC3E}">
        <p14:creationId xmlns:p14="http://schemas.microsoft.com/office/powerpoint/2010/main" val="5884926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Transforming MMI next curve-jump in augmenting power and prevalence of computing. Examples - Mac, iPhone, ???? And year gap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10. Slide 24: we need to market his our own! There are THREE disruptive stages in man machine interface. Disruption 1 was the mouse/GUI (1984( Disruption 2 was the Touch Interface for mobile (2006). We are awaiting disruption 3 = sixth sense. Label 1 - GUI, 2 - Touch, 3 - ? And show the time spread between 1 and 2 (22years)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D4B60580-DEB7-405E-B43A-C558FB501ABC}" type="slidenum">
              <a:rPr lang="en-US" smtClean="0"/>
              <a:t>25</a:t>
            </a:fld>
            <a:endParaRPr lang="en-US"/>
          </a:p>
        </p:txBody>
      </p:sp>
    </p:spTree>
    <p:extLst>
      <p:ext uri="{BB962C8B-B14F-4D97-AF65-F5344CB8AC3E}">
        <p14:creationId xmlns:p14="http://schemas.microsoft.com/office/powerpoint/2010/main" val="24811755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AR + Responsive AI interface (audio, visual). Give Apple Watch example. Mixed metaphor. 100% predictable use/effect. No more discrete interfaces ... overlay of human sensation.</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point we are trying to make is that “interfaces” are windows into AI and data. Today, those windows are discreet. Phone. PC. Tomorrow, they are CONTINUOUS - all around us, always on. Let’s do a single image that shows the way it is now on the left, the way it will be (continuous, all around metaphor) on the right.</a:t>
            </a:r>
          </a:p>
          <a:p>
            <a:endParaRPr lang="en-US" dirty="0"/>
          </a:p>
        </p:txBody>
      </p:sp>
      <p:sp>
        <p:nvSpPr>
          <p:cNvPr id="4" name="Slide Number Placeholder 3"/>
          <p:cNvSpPr>
            <a:spLocks noGrp="1"/>
          </p:cNvSpPr>
          <p:nvPr>
            <p:ph type="sldNum" sz="quarter" idx="5"/>
          </p:nvPr>
        </p:nvSpPr>
        <p:spPr/>
        <p:txBody>
          <a:bodyPr/>
          <a:lstStyle/>
          <a:p>
            <a:fld id="{D4B60580-DEB7-405E-B43A-C558FB501ABC}" type="slidenum">
              <a:rPr lang="en-US" smtClean="0"/>
              <a:t>27</a:t>
            </a:fld>
            <a:endParaRPr lang="en-US"/>
          </a:p>
        </p:txBody>
      </p:sp>
    </p:spTree>
    <p:extLst>
      <p:ext uri="{BB962C8B-B14F-4D97-AF65-F5344CB8AC3E}">
        <p14:creationId xmlns:p14="http://schemas.microsoft.com/office/powerpoint/2010/main" val="3857108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Times New Roman" panose="02020603050405020304" pitchFamily="18" charset="0"/>
                <a:ea typeface="Times New Roman" panose="02020603050405020304" pitchFamily="18" charset="0"/>
                <a:cs typeface="Times New Roman" panose="02020603050405020304" pitchFamily="18" charset="0"/>
              </a:rPr>
              <a:t>Then we need a slide showing the ingredients that will need to mature to make this happen. They are 1. AR (look @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magicleap</a:t>
            </a:r>
            <a:r>
              <a:rPr lang="en-US" dirty="0">
                <a:latin typeface="Times New Roman" panose="02020603050405020304" pitchFamily="18" charset="0"/>
                <a:ea typeface="Times New Roman" panose="02020603050405020304" pitchFamily="18" charset="0"/>
                <a:cs typeface="Times New Roman" panose="02020603050405020304" pitchFamily="18" charset="0"/>
              </a:rPr>
              <a:t> for content), Voice (just a mouth making sound) and AI - very highly correlated machines and lots and lots of training.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4B60580-DEB7-405E-B43A-C558FB501ABC}" type="slidenum">
              <a:rPr lang="en-US" smtClean="0"/>
              <a:t>28</a:t>
            </a:fld>
            <a:endParaRPr lang="en-US"/>
          </a:p>
        </p:txBody>
      </p:sp>
    </p:spTree>
    <p:extLst>
      <p:ext uri="{BB962C8B-B14F-4D97-AF65-F5344CB8AC3E}">
        <p14:creationId xmlns:p14="http://schemas.microsoft.com/office/powerpoint/2010/main" val="39456217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14. Slide 28. These are the two things that need to be achieved to get true “intelligence” - 1. Causality vs. Correlation. To this point, machine learning is based on correlation. The jump happens when machines can understand CAUSE and EFFECT. So left image should be CAUSE and EFFECT. Right image = the ability to learn in a few examples vs. millions, which is the equivalent of making intelligent decisions with a small amount of info (in this case info =experience).</a:t>
            </a:r>
          </a:p>
          <a:p>
            <a:endParaRPr lang="en-US" dirty="0"/>
          </a:p>
        </p:txBody>
      </p:sp>
      <p:sp>
        <p:nvSpPr>
          <p:cNvPr id="4" name="Slide Number Placeholder 3"/>
          <p:cNvSpPr>
            <a:spLocks noGrp="1"/>
          </p:cNvSpPr>
          <p:nvPr>
            <p:ph type="sldNum" sz="quarter" idx="5"/>
          </p:nvPr>
        </p:nvSpPr>
        <p:spPr/>
        <p:txBody>
          <a:bodyPr/>
          <a:lstStyle/>
          <a:p>
            <a:fld id="{D4B60580-DEB7-405E-B43A-C558FB501ABC}" type="slidenum">
              <a:rPr lang="en-US" smtClean="0"/>
              <a:t>31</a:t>
            </a:fld>
            <a:endParaRPr lang="en-US"/>
          </a:p>
        </p:txBody>
      </p:sp>
    </p:spTree>
    <p:extLst>
      <p:ext uri="{BB962C8B-B14F-4D97-AF65-F5344CB8AC3E}">
        <p14:creationId xmlns:p14="http://schemas.microsoft.com/office/powerpoint/2010/main" val="28397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60580-DEB7-405E-B43A-C558FB501ABC}" type="slidenum">
              <a:rPr lang="en-US" smtClean="0"/>
              <a:t>4</a:t>
            </a:fld>
            <a:endParaRPr lang="en-US"/>
          </a:p>
        </p:txBody>
      </p:sp>
    </p:spTree>
    <p:extLst>
      <p:ext uri="{BB962C8B-B14F-4D97-AF65-F5344CB8AC3E}">
        <p14:creationId xmlns:p14="http://schemas.microsoft.com/office/powerpoint/2010/main" val="446937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(Chess example. Vehicle example. Then curve AI leads to solved system = autonomy).</a:t>
            </a:r>
          </a:p>
          <a:p>
            <a:endParaRPr lang="en-US" dirty="0"/>
          </a:p>
        </p:txBody>
      </p:sp>
      <p:sp>
        <p:nvSpPr>
          <p:cNvPr id="4" name="Slide Number Placeholder 3"/>
          <p:cNvSpPr>
            <a:spLocks noGrp="1"/>
          </p:cNvSpPr>
          <p:nvPr>
            <p:ph type="sldNum" sz="quarter" idx="5"/>
          </p:nvPr>
        </p:nvSpPr>
        <p:spPr/>
        <p:txBody>
          <a:bodyPr/>
          <a:lstStyle/>
          <a:p>
            <a:fld id="{D4B60580-DEB7-405E-B43A-C558FB501ABC}" type="slidenum">
              <a:rPr lang="en-US" smtClean="0"/>
              <a:t>6</a:t>
            </a:fld>
            <a:endParaRPr lang="en-US"/>
          </a:p>
        </p:txBody>
      </p:sp>
    </p:spTree>
    <p:extLst>
      <p:ext uri="{BB962C8B-B14F-4D97-AF65-F5344CB8AC3E}">
        <p14:creationId xmlns:p14="http://schemas.microsoft.com/office/powerpoint/2010/main" val="1403360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60580-DEB7-405E-B43A-C558FB501ABC}" type="slidenum">
              <a:rPr lang="en-US" smtClean="0"/>
              <a:t>13</a:t>
            </a:fld>
            <a:endParaRPr lang="en-US"/>
          </a:p>
        </p:txBody>
      </p:sp>
    </p:spTree>
    <p:extLst>
      <p:ext uri="{BB962C8B-B14F-4D97-AF65-F5344CB8AC3E}">
        <p14:creationId xmlns:p14="http://schemas.microsoft.com/office/powerpoint/2010/main" val="2902531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IoT, ML, patterns. Correlation (vs. Causality). Training (vs. Learning). Pattern recognition - making data actionable. 1. Instrument (IoT) 2. Measure/Calculate/Patter (ML) 3. Act</a:t>
            </a:r>
          </a:p>
          <a:p>
            <a:endParaRPr lang="en-US" dirty="0"/>
          </a:p>
        </p:txBody>
      </p:sp>
      <p:sp>
        <p:nvSpPr>
          <p:cNvPr id="4" name="Slide Number Placeholder 3"/>
          <p:cNvSpPr>
            <a:spLocks noGrp="1"/>
          </p:cNvSpPr>
          <p:nvPr>
            <p:ph type="sldNum" sz="quarter" idx="5"/>
          </p:nvPr>
        </p:nvSpPr>
        <p:spPr/>
        <p:txBody>
          <a:bodyPr/>
          <a:lstStyle/>
          <a:p>
            <a:fld id="{D4B60580-DEB7-405E-B43A-C558FB501ABC}" type="slidenum">
              <a:rPr lang="en-US" smtClean="0"/>
              <a:t>19</a:t>
            </a:fld>
            <a:endParaRPr lang="en-US"/>
          </a:p>
        </p:txBody>
      </p:sp>
    </p:spTree>
    <p:extLst>
      <p:ext uri="{BB962C8B-B14F-4D97-AF65-F5344CB8AC3E}">
        <p14:creationId xmlns:p14="http://schemas.microsoft.com/office/powerpoint/2010/main" val="1990637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60580-DEB7-405E-B43A-C558FB501ABC}" type="slidenum">
              <a:rPr lang="en-US" smtClean="0"/>
              <a:t>20</a:t>
            </a:fld>
            <a:endParaRPr lang="en-US"/>
          </a:p>
        </p:txBody>
      </p:sp>
    </p:spTree>
    <p:extLst>
      <p:ext uri="{BB962C8B-B14F-4D97-AF65-F5344CB8AC3E}">
        <p14:creationId xmlns:p14="http://schemas.microsoft.com/office/powerpoint/2010/main" val="2453640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Four steps - 1. Instrument (potential for data) 2. Collect data 3. Aggregate 4. Analyze</a:t>
            </a:r>
          </a:p>
          <a:p>
            <a:endParaRPr lang="en-US" dirty="0"/>
          </a:p>
        </p:txBody>
      </p:sp>
      <p:sp>
        <p:nvSpPr>
          <p:cNvPr id="4" name="Slide Number Placeholder 3"/>
          <p:cNvSpPr>
            <a:spLocks noGrp="1"/>
          </p:cNvSpPr>
          <p:nvPr>
            <p:ph type="sldNum" sz="quarter" idx="5"/>
          </p:nvPr>
        </p:nvSpPr>
        <p:spPr/>
        <p:txBody>
          <a:bodyPr/>
          <a:lstStyle/>
          <a:p>
            <a:fld id="{D4B60580-DEB7-405E-B43A-C558FB501ABC}" type="slidenum">
              <a:rPr lang="en-US" smtClean="0"/>
              <a:t>21</a:t>
            </a:fld>
            <a:endParaRPr lang="en-US"/>
          </a:p>
        </p:txBody>
      </p:sp>
    </p:spTree>
    <p:extLst>
      <p:ext uri="{BB962C8B-B14F-4D97-AF65-F5344CB8AC3E}">
        <p14:creationId xmlns:p14="http://schemas.microsoft.com/office/powerpoint/2010/main" val="37383788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begins by instrumenting the world .. remove friction to do so a. Frictionless onboarding, simple management, storage, aggregation, analysis</a:t>
            </a:r>
          </a:p>
        </p:txBody>
      </p:sp>
      <p:sp>
        <p:nvSpPr>
          <p:cNvPr id="4" name="Slide Number Placeholder 3"/>
          <p:cNvSpPr>
            <a:spLocks noGrp="1"/>
          </p:cNvSpPr>
          <p:nvPr>
            <p:ph type="sldNum" sz="quarter" idx="5"/>
          </p:nvPr>
        </p:nvSpPr>
        <p:spPr/>
        <p:txBody>
          <a:bodyPr/>
          <a:lstStyle/>
          <a:p>
            <a:fld id="{D4B60580-DEB7-405E-B43A-C558FB501ABC}" type="slidenum">
              <a:rPr lang="en-US" smtClean="0"/>
              <a:t>22</a:t>
            </a:fld>
            <a:endParaRPr lang="en-US"/>
          </a:p>
        </p:txBody>
      </p:sp>
    </p:spTree>
    <p:extLst>
      <p:ext uri="{BB962C8B-B14F-4D97-AF65-F5344CB8AC3E}">
        <p14:creationId xmlns:p14="http://schemas.microsoft.com/office/powerpoint/2010/main" val="39249426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AR + Responsive AI interface (audio, visual). Give Apple Watch example. Mixed metaphor. 100% predictable use/effect. No more discrete interfaces ... overlay of human sensation.</a:t>
            </a:r>
          </a:p>
          <a:p>
            <a:endParaRPr lang="en-US" dirty="0"/>
          </a:p>
        </p:txBody>
      </p:sp>
      <p:sp>
        <p:nvSpPr>
          <p:cNvPr id="4" name="Slide Number Placeholder 3"/>
          <p:cNvSpPr>
            <a:spLocks noGrp="1"/>
          </p:cNvSpPr>
          <p:nvPr>
            <p:ph type="sldNum" sz="quarter" idx="5"/>
          </p:nvPr>
        </p:nvSpPr>
        <p:spPr/>
        <p:txBody>
          <a:bodyPr/>
          <a:lstStyle/>
          <a:p>
            <a:fld id="{D4B60580-DEB7-405E-B43A-C558FB501ABC}" type="slidenum">
              <a:rPr lang="en-US" smtClean="0"/>
              <a:t>24</a:t>
            </a:fld>
            <a:endParaRPr lang="en-US"/>
          </a:p>
        </p:txBody>
      </p:sp>
    </p:spTree>
    <p:extLst>
      <p:ext uri="{BB962C8B-B14F-4D97-AF65-F5344CB8AC3E}">
        <p14:creationId xmlns:p14="http://schemas.microsoft.com/office/powerpoint/2010/main" val="742894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13013" y="1851899"/>
            <a:ext cx="15078075" cy="3939540"/>
          </a:xfrm>
        </p:spPr>
        <p:txBody>
          <a:bodyPr anchor="b"/>
          <a:lstStyle>
            <a:lvl1pPr algn="ctr">
              <a:defRPr sz="9894"/>
            </a:lvl1pPr>
          </a:lstStyle>
          <a:p>
            <a:r>
              <a:rPr lang="en-US"/>
              <a:t>Click to edit Master title style</a:t>
            </a:r>
            <a:endParaRPr lang="en-US" dirty="0"/>
          </a:p>
        </p:txBody>
      </p:sp>
      <p:sp>
        <p:nvSpPr>
          <p:cNvPr id="3" name="Subtitle 2"/>
          <p:cNvSpPr>
            <a:spLocks noGrp="1"/>
          </p:cNvSpPr>
          <p:nvPr>
            <p:ph type="subTitle" idx="1"/>
          </p:nvPr>
        </p:nvSpPr>
        <p:spPr>
          <a:xfrm>
            <a:off x="2513013" y="5943363"/>
            <a:ext cx="15078075" cy="2732007"/>
          </a:xfrm>
        </p:spPr>
        <p:txBody>
          <a:bodyPr/>
          <a:lstStyle>
            <a:lvl1pPr marL="0" indent="0" algn="ctr">
              <a:buNone/>
              <a:defRPr sz="3958"/>
            </a:lvl1pPr>
            <a:lvl2pPr marL="753923" indent="0" algn="ctr">
              <a:buNone/>
              <a:defRPr sz="3298"/>
            </a:lvl2pPr>
            <a:lvl3pPr marL="1507846" indent="0" algn="ctr">
              <a:buNone/>
              <a:defRPr sz="2968"/>
            </a:lvl3pPr>
            <a:lvl4pPr marL="2261768" indent="0" algn="ctr">
              <a:buNone/>
              <a:defRPr sz="2638"/>
            </a:lvl4pPr>
            <a:lvl5pPr marL="3015691" indent="0" algn="ctr">
              <a:buNone/>
              <a:defRPr sz="2638"/>
            </a:lvl5pPr>
            <a:lvl6pPr marL="3769614" indent="0" algn="ctr">
              <a:buNone/>
              <a:defRPr sz="2638"/>
            </a:lvl6pPr>
            <a:lvl7pPr marL="4523537" indent="0" algn="ctr">
              <a:buNone/>
              <a:defRPr sz="2638"/>
            </a:lvl7pPr>
            <a:lvl8pPr marL="5277460" indent="0" algn="ctr">
              <a:buNone/>
              <a:defRPr sz="2638"/>
            </a:lvl8pPr>
            <a:lvl9pPr marL="6031382" indent="0" algn="ctr">
              <a:buNone/>
              <a:defRPr sz="2638"/>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C7EBF55-D011-4E41-89EE-9C5B9D625714}" type="datetimeFigureOut">
              <a:rPr lang="en-US" smtClean="0"/>
              <a:t>5/1/2023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ABD909-2B88-43A4-A247-0061F7D29642}" type="slidenum">
              <a:rPr lang="en-US" smtClean="0"/>
              <a:t>‹#›</a:t>
            </a:fld>
            <a:endParaRPr lang="en-US"/>
          </a:p>
        </p:txBody>
      </p:sp>
    </p:spTree>
    <p:extLst>
      <p:ext uri="{BB962C8B-B14F-4D97-AF65-F5344CB8AC3E}">
        <p14:creationId xmlns:p14="http://schemas.microsoft.com/office/powerpoint/2010/main" val="39169408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7EBF55-D011-4E41-89EE-9C5B9D625714}" type="datetimeFigureOut">
              <a:rPr lang="en-US" smtClean="0"/>
              <a:t>5/1/2023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ABD909-2B88-43A4-A247-0061F7D29642}" type="slidenum">
              <a:rPr lang="en-US" smtClean="0"/>
              <a:t>‹#›</a:t>
            </a:fld>
            <a:endParaRPr lang="en-US"/>
          </a:p>
        </p:txBody>
      </p:sp>
    </p:spTree>
    <p:extLst>
      <p:ext uri="{BB962C8B-B14F-4D97-AF65-F5344CB8AC3E}">
        <p14:creationId xmlns:p14="http://schemas.microsoft.com/office/powerpoint/2010/main" val="2758252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4386996" y="602456"/>
            <a:ext cx="4334947" cy="958953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82157" y="602456"/>
            <a:ext cx="12753538" cy="9589533"/>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7EBF55-D011-4E41-89EE-9C5B9D625714}" type="datetimeFigureOut">
              <a:rPr lang="en-US" smtClean="0"/>
              <a:t>5/1/2023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ABD909-2B88-43A4-A247-0061F7D29642}" type="slidenum">
              <a:rPr lang="en-US" smtClean="0"/>
              <a:t>‹#›</a:t>
            </a:fld>
            <a:endParaRPr lang="en-US"/>
          </a:p>
        </p:txBody>
      </p:sp>
    </p:spTree>
    <p:extLst>
      <p:ext uri="{BB962C8B-B14F-4D97-AF65-F5344CB8AC3E}">
        <p14:creationId xmlns:p14="http://schemas.microsoft.com/office/powerpoint/2010/main" val="2058932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7EBF55-D011-4E41-89EE-9C5B9D625714}" type="datetimeFigureOut">
              <a:rPr lang="en-US" smtClean="0"/>
              <a:t>5/1/2023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ABD909-2B88-43A4-A247-0061F7D29642}" type="slidenum">
              <a:rPr lang="en-US" smtClean="0"/>
              <a:t>‹#›</a:t>
            </a:fld>
            <a:endParaRPr lang="en-US"/>
          </a:p>
        </p:txBody>
      </p:sp>
    </p:spTree>
    <p:extLst>
      <p:ext uri="{BB962C8B-B14F-4D97-AF65-F5344CB8AC3E}">
        <p14:creationId xmlns:p14="http://schemas.microsoft.com/office/powerpoint/2010/main" val="26997982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371686" y="2821069"/>
            <a:ext cx="17339786" cy="4707016"/>
          </a:xfrm>
        </p:spPr>
        <p:txBody>
          <a:bodyPr anchor="b"/>
          <a:lstStyle>
            <a:lvl1pPr>
              <a:defRPr sz="9894"/>
            </a:lvl1pPr>
          </a:lstStyle>
          <a:p>
            <a:r>
              <a:rPr lang="en-US"/>
              <a:t>Click to edit Master title style</a:t>
            </a:r>
            <a:endParaRPr lang="en-US" dirty="0"/>
          </a:p>
        </p:txBody>
      </p:sp>
      <p:sp>
        <p:nvSpPr>
          <p:cNvPr id="3" name="Text Placeholder 2"/>
          <p:cNvSpPr>
            <a:spLocks noGrp="1"/>
          </p:cNvSpPr>
          <p:nvPr>
            <p:ph type="body" idx="1"/>
          </p:nvPr>
        </p:nvSpPr>
        <p:spPr>
          <a:xfrm>
            <a:off x="1371686" y="7572615"/>
            <a:ext cx="17339786" cy="2475309"/>
          </a:xfrm>
        </p:spPr>
        <p:txBody>
          <a:bodyPr/>
          <a:lstStyle>
            <a:lvl1pPr marL="0" indent="0">
              <a:buNone/>
              <a:defRPr sz="3958">
                <a:solidFill>
                  <a:schemeClr val="tx1">
                    <a:tint val="75000"/>
                  </a:schemeClr>
                </a:solidFill>
              </a:defRPr>
            </a:lvl1pPr>
            <a:lvl2pPr marL="753923" indent="0">
              <a:buNone/>
              <a:defRPr sz="3298">
                <a:solidFill>
                  <a:schemeClr val="tx1">
                    <a:tint val="75000"/>
                  </a:schemeClr>
                </a:solidFill>
              </a:defRPr>
            </a:lvl2pPr>
            <a:lvl3pPr marL="1507846" indent="0">
              <a:buNone/>
              <a:defRPr sz="2968">
                <a:solidFill>
                  <a:schemeClr val="tx1">
                    <a:tint val="75000"/>
                  </a:schemeClr>
                </a:solidFill>
              </a:defRPr>
            </a:lvl3pPr>
            <a:lvl4pPr marL="2261768" indent="0">
              <a:buNone/>
              <a:defRPr sz="2638">
                <a:solidFill>
                  <a:schemeClr val="tx1">
                    <a:tint val="75000"/>
                  </a:schemeClr>
                </a:solidFill>
              </a:defRPr>
            </a:lvl4pPr>
            <a:lvl5pPr marL="3015691" indent="0">
              <a:buNone/>
              <a:defRPr sz="2638">
                <a:solidFill>
                  <a:schemeClr val="tx1">
                    <a:tint val="75000"/>
                  </a:schemeClr>
                </a:solidFill>
              </a:defRPr>
            </a:lvl5pPr>
            <a:lvl6pPr marL="3769614" indent="0">
              <a:buNone/>
              <a:defRPr sz="2638">
                <a:solidFill>
                  <a:schemeClr val="tx1">
                    <a:tint val="75000"/>
                  </a:schemeClr>
                </a:solidFill>
              </a:defRPr>
            </a:lvl6pPr>
            <a:lvl7pPr marL="4523537" indent="0">
              <a:buNone/>
              <a:defRPr sz="2638">
                <a:solidFill>
                  <a:schemeClr val="tx1">
                    <a:tint val="75000"/>
                  </a:schemeClr>
                </a:solidFill>
              </a:defRPr>
            </a:lvl7pPr>
            <a:lvl8pPr marL="5277460" indent="0">
              <a:buNone/>
              <a:defRPr sz="2638">
                <a:solidFill>
                  <a:schemeClr val="tx1">
                    <a:tint val="75000"/>
                  </a:schemeClr>
                </a:solidFill>
              </a:defRPr>
            </a:lvl8pPr>
            <a:lvl9pPr marL="6031382" indent="0">
              <a:buNone/>
              <a:defRPr sz="2638">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C7EBF55-D011-4E41-89EE-9C5B9D625714}" type="datetimeFigureOut">
              <a:rPr lang="en-US" smtClean="0"/>
              <a:t>5/1/2023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ABD909-2B88-43A4-A247-0061F7D29642}" type="slidenum">
              <a:rPr lang="en-US" smtClean="0"/>
              <a:t>‹#›</a:t>
            </a:fld>
            <a:endParaRPr lang="en-US"/>
          </a:p>
        </p:txBody>
      </p:sp>
    </p:spTree>
    <p:extLst>
      <p:ext uri="{BB962C8B-B14F-4D97-AF65-F5344CB8AC3E}">
        <p14:creationId xmlns:p14="http://schemas.microsoft.com/office/powerpoint/2010/main" val="2584105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382157" y="3012281"/>
            <a:ext cx="8544243" cy="71797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0177700" y="3012281"/>
            <a:ext cx="8544243" cy="71797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C7EBF55-D011-4E41-89EE-9C5B9D625714}" type="datetimeFigureOut">
              <a:rPr lang="en-US" smtClean="0"/>
              <a:t>5/1/2023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ABD909-2B88-43A4-A247-0061F7D29642}" type="slidenum">
              <a:rPr lang="en-US" smtClean="0"/>
              <a:t>‹#›</a:t>
            </a:fld>
            <a:endParaRPr lang="en-US"/>
          </a:p>
        </p:txBody>
      </p:sp>
    </p:spTree>
    <p:extLst>
      <p:ext uri="{BB962C8B-B14F-4D97-AF65-F5344CB8AC3E}">
        <p14:creationId xmlns:p14="http://schemas.microsoft.com/office/powerpoint/2010/main" val="1106806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84776" y="602457"/>
            <a:ext cx="17339786" cy="218717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84776" y="2773919"/>
            <a:ext cx="8504976" cy="1359455"/>
          </a:xfrm>
        </p:spPr>
        <p:txBody>
          <a:bodyPr anchor="b"/>
          <a:lstStyle>
            <a:lvl1pPr marL="0" indent="0">
              <a:buNone/>
              <a:defRPr sz="3958" b="1"/>
            </a:lvl1pPr>
            <a:lvl2pPr marL="753923" indent="0">
              <a:buNone/>
              <a:defRPr sz="3298" b="1"/>
            </a:lvl2pPr>
            <a:lvl3pPr marL="1507846" indent="0">
              <a:buNone/>
              <a:defRPr sz="2968" b="1"/>
            </a:lvl3pPr>
            <a:lvl4pPr marL="2261768" indent="0">
              <a:buNone/>
              <a:defRPr sz="2638" b="1"/>
            </a:lvl4pPr>
            <a:lvl5pPr marL="3015691" indent="0">
              <a:buNone/>
              <a:defRPr sz="2638" b="1"/>
            </a:lvl5pPr>
            <a:lvl6pPr marL="3769614" indent="0">
              <a:buNone/>
              <a:defRPr sz="2638" b="1"/>
            </a:lvl6pPr>
            <a:lvl7pPr marL="4523537" indent="0">
              <a:buNone/>
              <a:defRPr sz="2638" b="1"/>
            </a:lvl7pPr>
            <a:lvl8pPr marL="5277460" indent="0">
              <a:buNone/>
              <a:defRPr sz="2638" b="1"/>
            </a:lvl8pPr>
            <a:lvl9pPr marL="6031382" indent="0">
              <a:buNone/>
              <a:defRPr sz="2638" b="1"/>
            </a:lvl9pPr>
          </a:lstStyle>
          <a:p>
            <a:pPr lvl="0"/>
            <a:r>
              <a:rPr lang="en-US"/>
              <a:t>Edit Master text styles</a:t>
            </a:r>
          </a:p>
        </p:txBody>
      </p:sp>
      <p:sp>
        <p:nvSpPr>
          <p:cNvPr id="4" name="Content Placeholder 3"/>
          <p:cNvSpPr>
            <a:spLocks noGrp="1"/>
          </p:cNvSpPr>
          <p:nvPr>
            <p:ph sz="half" idx="2"/>
          </p:nvPr>
        </p:nvSpPr>
        <p:spPr>
          <a:xfrm>
            <a:off x="1384776" y="4133374"/>
            <a:ext cx="8504976" cy="607957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0177701" y="2773919"/>
            <a:ext cx="8546861" cy="1359455"/>
          </a:xfrm>
        </p:spPr>
        <p:txBody>
          <a:bodyPr anchor="b"/>
          <a:lstStyle>
            <a:lvl1pPr marL="0" indent="0">
              <a:buNone/>
              <a:defRPr sz="3958" b="1"/>
            </a:lvl1pPr>
            <a:lvl2pPr marL="753923" indent="0">
              <a:buNone/>
              <a:defRPr sz="3298" b="1"/>
            </a:lvl2pPr>
            <a:lvl3pPr marL="1507846" indent="0">
              <a:buNone/>
              <a:defRPr sz="2968" b="1"/>
            </a:lvl3pPr>
            <a:lvl4pPr marL="2261768" indent="0">
              <a:buNone/>
              <a:defRPr sz="2638" b="1"/>
            </a:lvl4pPr>
            <a:lvl5pPr marL="3015691" indent="0">
              <a:buNone/>
              <a:defRPr sz="2638" b="1"/>
            </a:lvl5pPr>
            <a:lvl6pPr marL="3769614" indent="0">
              <a:buNone/>
              <a:defRPr sz="2638" b="1"/>
            </a:lvl6pPr>
            <a:lvl7pPr marL="4523537" indent="0">
              <a:buNone/>
              <a:defRPr sz="2638" b="1"/>
            </a:lvl7pPr>
            <a:lvl8pPr marL="5277460" indent="0">
              <a:buNone/>
              <a:defRPr sz="2638" b="1"/>
            </a:lvl8pPr>
            <a:lvl9pPr marL="6031382" indent="0">
              <a:buNone/>
              <a:defRPr sz="2638" b="1"/>
            </a:lvl9pPr>
          </a:lstStyle>
          <a:p>
            <a:pPr lvl="0"/>
            <a:r>
              <a:rPr lang="en-US"/>
              <a:t>Edit Master text styles</a:t>
            </a:r>
          </a:p>
        </p:txBody>
      </p:sp>
      <p:sp>
        <p:nvSpPr>
          <p:cNvPr id="6" name="Content Placeholder 5"/>
          <p:cNvSpPr>
            <a:spLocks noGrp="1"/>
          </p:cNvSpPr>
          <p:nvPr>
            <p:ph sz="quarter" idx="4"/>
          </p:nvPr>
        </p:nvSpPr>
        <p:spPr>
          <a:xfrm>
            <a:off x="10177701" y="4133374"/>
            <a:ext cx="8546861" cy="607957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C7EBF55-D011-4E41-89EE-9C5B9D625714}" type="datetimeFigureOut">
              <a:rPr lang="en-US" smtClean="0"/>
              <a:t>5/1/2023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ABD909-2B88-43A4-A247-0061F7D29642}" type="slidenum">
              <a:rPr lang="en-US" smtClean="0"/>
              <a:t>‹#›</a:t>
            </a:fld>
            <a:endParaRPr lang="en-US"/>
          </a:p>
        </p:txBody>
      </p:sp>
    </p:spTree>
    <p:extLst>
      <p:ext uri="{BB962C8B-B14F-4D97-AF65-F5344CB8AC3E}">
        <p14:creationId xmlns:p14="http://schemas.microsoft.com/office/powerpoint/2010/main" val="1671893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C7EBF55-D011-4E41-89EE-9C5B9D625714}" type="datetimeFigureOut">
              <a:rPr lang="en-US" smtClean="0"/>
              <a:t>5/1/2023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ABD909-2B88-43A4-A247-0061F7D29642}" type="slidenum">
              <a:rPr lang="en-US" smtClean="0"/>
              <a:t>‹#›</a:t>
            </a:fld>
            <a:endParaRPr lang="en-US"/>
          </a:p>
        </p:txBody>
      </p:sp>
    </p:spTree>
    <p:extLst>
      <p:ext uri="{BB962C8B-B14F-4D97-AF65-F5344CB8AC3E}">
        <p14:creationId xmlns:p14="http://schemas.microsoft.com/office/powerpoint/2010/main" val="3405012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7EBF55-D011-4E41-89EE-9C5B9D625714}" type="datetimeFigureOut">
              <a:rPr lang="en-US" smtClean="0"/>
              <a:t>5/1/2023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ABD909-2B88-43A4-A247-0061F7D29642}" type="slidenum">
              <a:rPr lang="en-US" smtClean="0"/>
              <a:t>‹#›</a:t>
            </a:fld>
            <a:endParaRPr lang="en-US"/>
          </a:p>
        </p:txBody>
      </p:sp>
    </p:spTree>
    <p:extLst>
      <p:ext uri="{BB962C8B-B14F-4D97-AF65-F5344CB8AC3E}">
        <p14:creationId xmlns:p14="http://schemas.microsoft.com/office/powerpoint/2010/main" val="35897505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84776" y="754380"/>
            <a:ext cx="6484095" cy="2640330"/>
          </a:xfrm>
        </p:spPr>
        <p:txBody>
          <a:bodyPr anchor="b"/>
          <a:lstStyle>
            <a:lvl1pPr>
              <a:defRPr sz="5277"/>
            </a:lvl1pPr>
          </a:lstStyle>
          <a:p>
            <a:r>
              <a:rPr lang="en-US"/>
              <a:t>Click to edit Master title style</a:t>
            </a:r>
            <a:endParaRPr lang="en-US" dirty="0"/>
          </a:p>
        </p:txBody>
      </p:sp>
      <p:sp>
        <p:nvSpPr>
          <p:cNvPr id="3" name="Content Placeholder 2"/>
          <p:cNvSpPr>
            <a:spLocks noGrp="1"/>
          </p:cNvSpPr>
          <p:nvPr>
            <p:ph idx="1"/>
          </p:nvPr>
        </p:nvSpPr>
        <p:spPr>
          <a:xfrm>
            <a:off x="8546861" y="1629252"/>
            <a:ext cx="10177701" cy="8041481"/>
          </a:xfrm>
        </p:spPr>
        <p:txBody>
          <a:bodyPr/>
          <a:lstStyle>
            <a:lvl1pPr>
              <a:defRPr sz="5277"/>
            </a:lvl1pPr>
            <a:lvl2pPr>
              <a:defRPr sz="4617"/>
            </a:lvl2pPr>
            <a:lvl3pPr>
              <a:defRPr sz="3958"/>
            </a:lvl3pPr>
            <a:lvl4pPr>
              <a:defRPr sz="3298"/>
            </a:lvl4pPr>
            <a:lvl5pPr>
              <a:defRPr sz="3298"/>
            </a:lvl5pPr>
            <a:lvl6pPr>
              <a:defRPr sz="3298"/>
            </a:lvl6pPr>
            <a:lvl7pPr>
              <a:defRPr sz="3298"/>
            </a:lvl7pPr>
            <a:lvl8pPr>
              <a:defRPr sz="3298"/>
            </a:lvl8pPr>
            <a:lvl9pPr>
              <a:defRPr sz="3298"/>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384776" y="3394710"/>
            <a:ext cx="6484095" cy="6289120"/>
          </a:xfrm>
        </p:spPr>
        <p:txBody>
          <a:bodyPr/>
          <a:lstStyle>
            <a:lvl1pPr marL="0" indent="0">
              <a:buNone/>
              <a:defRPr sz="2638"/>
            </a:lvl1pPr>
            <a:lvl2pPr marL="753923" indent="0">
              <a:buNone/>
              <a:defRPr sz="2309"/>
            </a:lvl2pPr>
            <a:lvl3pPr marL="1507846" indent="0">
              <a:buNone/>
              <a:defRPr sz="1979"/>
            </a:lvl3pPr>
            <a:lvl4pPr marL="2261768" indent="0">
              <a:buNone/>
              <a:defRPr sz="1649"/>
            </a:lvl4pPr>
            <a:lvl5pPr marL="3015691" indent="0">
              <a:buNone/>
              <a:defRPr sz="1649"/>
            </a:lvl5pPr>
            <a:lvl6pPr marL="3769614" indent="0">
              <a:buNone/>
              <a:defRPr sz="1649"/>
            </a:lvl6pPr>
            <a:lvl7pPr marL="4523537" indent="0">
              <a:buNone/>
              <a:defRPr sz="1649"/>
            </a:lvl7pPr>
            <a:lvl8pPr marL="5277460" indent="0">
              <a:buNone/>
              <a:defRPr sz="1649"/>
            </a:lvl8pPr>
            <a:lvl9pPr marL="6031382" indent="0">
              <a:buNone/>
              <a:defRPr sz="1649"/>
            </a:lvl9pPr>
          </a:lstStyle>
          <a:p>
            <a:pPr lvl="0"/>
            <a:r>
              <a:rPr lang="en-US"/>
              <a:t>Edit Master text styles</a:t>
            </a:r>
          </a:p>
        </p:txBody>
      </p:sp>
      <p:sp>
        <p:nvSpPr>
          <p:cNvPr id="5" name="Date Placeholder 4"/>
          <p:cNvSpPr>
            <a:spLocks noGrp="1"/>
          </p:cNvSpPr>
          <p:nvPr>
            <p:ph type="dt" sz="half" idx="10"/>
          </p:nvPr>
        </p:nvSpPr>
        <p:spPr/>
        <p:txBody>
          <a:bodyPr/>
          <a:lstStyle/>
          <a:p>
            <a:fld id="{9C7EBF55-D011-4E41-89EE-9C5B9D625714}" type="datetimeFigureOut">
              <a:rPr lang="en-US" smtClean="0"/>
              <a:t>5/1/2023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ABD909-2B88-43A4-A247-0061F7D29642}" type="slidenum">
              <a:rPr lang="en-US" smtClean="0"/>
              <a:t>‹#›</a:t>
            </a:fld>
            <a:endParaRPr lang="en-US"/>
          </a:p>
        </p:txBody>
      </p:sp>
    </p:spTree>
    <p:extLst>
      <p:ext uri="{BB962C8B-B14F-4D97-AF65-F5344CB8AC3E}">
        <p14:creationId xmlns:p14="http://schemas.microsoft.com/office/powerpoint/2010/main" val="1136577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84776" y="754380"/>
            <a:ext cx="6484095" cy="2640330"/>
          </a:xfrm>
        </p:spPr>
        <p:txBody>
          <a:bodyPr anchor="b"/>
          <a:lstStyle>
            <a:lvl1pPr>
              <a:defRPr sz="5277"/>
            </a:lvl1pPr>
          </a:lstStyle>
          <a:p>
            <a:r>
              <a:rPr lang="en-US"/>
              <a:t>Click to edit Master title style</a:t>
            </a:r>
            <a:endParaRPr lang="en-US" dirty="0"/>
          </a:p>
        </p:txBody>
      </p:sp>
      <p:sp>
        <p:nvSpPr>
          <p:cNvPr id="3" name="Picture Placeholder 2"/>
          <p:cNvSpPr>
            <a:spLocks noGrp="1" noChangeAspect="1"/>
          </p:cNvSpPr>
          <p:nvPr>
            <p:ph type="pic" idx="1"/>
          </p:nvPr>
        </p:nvSpPr>
        <p:spPr>
          <a:xfrm>
            <a:off x="8546861" y="1629252"/>
            <a:ext cx="10177701" cy="8041481"/>
          </a:xfrm>
        </p:spPr>
        <p:txBody>
          <a:bodyPr anchor="t"/>
          <a:lstStyle>
            <a:lvl1pPr marL="0" indent="0">
              <a:buNone/>
              <a:defRPr sz="5277"/>
            </a:lvl1pPr>
            <a:lvl2pPr marL="753923" indent="0">
              <a:buNone/>
              <a:defRPr sz="4617"/>
            </a:lvl2pPr>
            <a:lvl3pPr marL="1507846" indent="0">
              <a:buNone/>
              <a:defRPr sz="3958"/>
            </a:lvl3pPr>
            <a:lvl4pPr marL="2261768" indent="0">
              <a:buNone/>
              <a:defRPr sz="3298"/>
            </a:lvl4pPr>
            <a:lvl5pPr marL="3015691" indent="0">
              <a:buNone/>
              <a:defRPr sz="3298"/>
            </a:lvl5pPr>
            <a:lvl6pPr marL="3769614" indent="0">
              <a:buNone/>
              <a:defRPr sz="3298"/>
            </a:lvl6pPr>
            <a:lvl7pPr marL="4523537" indent="0">
              <a:buNone/>
              <a:defRPr sz="3298"/>
            </a:lvl7pPr>
            <a:lvl8pPr marL="5277460" indent="0">
              <a:buNone/>
              <a:defRPr sz="3298"/>
            </a:lvl8pPr>
            <a:lvl9pPr marL="6031382" indent="0">
              <a:buNone/>
              <a:defRPr sz="3298"/>
            </a:lvl9pPr>
          </a:lstStyle>
          <a:p>
            <a:r>
              <a:rPr lang="en-US"/>
              <a:t>Click icon to add picture</a:t>
            </a:r>
            <a:endParaRPr lang="en-US" dirty="0"/>
          </a:p>
        </p:txBody>
      </p:sp>
      <p:sp>
        <p:nvSpPr>
          <p:cNvPr id="4" name="Text Placeholder 3"/>
          <p:cNvSpPr>
            <a:spLocks noGrp="1"/>
          </p:cNvSpPr>
          <p:nvPr>
            <p:ph type="body" sz="half" idx="2"/>
          </p:nvPr>
        </p:nvSpPr>
        <p:spPr>
          <a:xfrm>
            <a:off x="1384776" y="3394710"/>
            <a:ext cx="6484095" cy="6289120"/>
          </a:xfrm>
        </p:spPr>
        <p:txBody>
          <a:bodyPr/>
          <a:lstStyle>
            <a:lvl1pPr marL="0" indent="0">
              <a:buNone/>
              <a:defRPr sz="2638"/>
            </a:lvl1pPr>
            <a:lvl2pPr marL="753923" indent="0">
              <a:buNone/>
              <a:defRPr sz="2309"/>
            </a:lvl2pPr>
            <a:lvl3pPr marL="1507846" indent="0">
              <a:buNone/>
              <a:defRPr sz="1979"/>
            </a:lvl3pPr>
            <a:lvl4pPr marL="2261768" indent="0">
              <a:buNone/>
              <a:defRPr sz="1649"/>
            </a:lvl4pPr>
            <a:lvl5pPr marL="3015691" indent="0">
              <a:buNone/>
              <a:defRPr sz="1649"/>
            </a:lvl5pPr>
            <a:lvl6pPr marL="3769614" indent="0">
              <a:buNone/>
              <a:defRPr sz="1649"/>
            </a:lvl6pPr>
            <a:lvl7pPr marL="4523537" indent="0">
              <a:buNone/>
              <a:defRPr sz="1649"/>
            </a:lvl7pPr>
            <a:lvl8pPr marL="5277460" indent="0">
              <a:buNone/>
              <a:defRPr sz="1649"/>
            </a:lvl8pPr>
            <a:lvl9pPr marL="6031382" indent="0">
              <a:buNone/>
              <a:defRPr sz="1649"/>
            </a:lvl9pPr>
          </a:lstStyle>
          <a:p>
            <a:pPr lvl="0"/>
            <a:r>
              <a:rPr lang="en-US"/>
              <a:t>Edit Master text styles</a:t>
            </a:r>
          </a:p>
        </p:txBody>
      </p:sp>
      <p:sp>
        <p:nvSpPr>
          <p:cNvPr id="5" name="Date Placeholder 4"/>
          <p:cNvSpPr>
            <a:spLocks noGrp="1"/>
          </p:cNvSpPr>
          <p:nvPr>
            <p:ph type="dt" sz="half" idx="10"/>
          </p:nvPr>
        </p:nvSpPr>
        <p:spPr/>
        <p:txBody>
          <a:bodyPr/>
          <a:lstStyle/>
          <a:p>
            <a:fld id="{9C7EBF55-D011-4E41-89EE-9C5B9D625714}" type="datetimeFigureOut">
              <a:rPr lang="en-US" smtClean="0"/>
              <a:t>5/1/2023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ABD909-2B88-43A4-A247-0061F7D29642}" type="slidenum">
              <a:rPr lang="en-US" smtClean="0"/>
              <a:t>‹#›</a:t>
            </a:fld>
            <a:endParaRPr lang="en-US"/>
          </a:p>
        </p:txBody>
      </p:sp>
    </p:spTree>
    <p:extLst>
      <p:ext uri="{BB962C8B-B14F-4D97-AF65-F5344CB8AC3E}">
        <p14:creationId xmlns:p14="http://schemas.microsoft.com/office/powerpoint/2010/main" val="1284099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82157" y="602458"/>
            <a:ext cx="17339786" cy="103461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382157" y="3012281"/>
            <a:ext cx="17339786" cy="717970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382157" y="10487978"/>
            <a:ext cx="4523423" cy="602456"/>
          </a:xfrm>
          <a:prstGeom prst="rect">
            <a:avLst/>
          </a:prstGeom>
        </p:spPr>
        <p:txBody>
          <a:bodyPr vert="horz" lIns="91440" tIns="45720" rIns="91440" bIns="45720" rtlCol="0" anchor="ctr"/>
          <a:lstStyle>
            <a:lvl1pPr algn="l">
              <a:defRPr sz="1979">
                <a:solidFill>
                  <a:schemeClr val="tx1">
                    <a:tint val="75000"/>
                  </a:schemeClr>
                </a:solidFill>
              </a:defRPr>
            </a:lvl1pPr>
          </a:lstStyle>
          <a:p>
            <a:fld id="{9C7EBF55-D011-4E41-89EE-9C5B9D625714}" type="datetimeFigureOut">
              <a:rPr lang="en-US" smtClean="0"/>
              <a:t>5/1/2023</a:t>
            </a:fld>
            <a:endParaRPr lang="en-US"/>
          </a:p>
        </p:txBody>
      </p:sp>
      <p:sp>
        <p:nvSpPr>
          <p:cNvPr id="5" name="Footer Placeholder 4"/>
          <p:cNvSpPr>
            <a:spLocks noGrp="1"/>
          </p:cNvSpPr>
          <p:nvPr>
            <p:ph type="ftr" sz="quarter" idx="3"/>
          </p:nvPr>
        </p:nvSpPr>
        <p:spPr>
          <a:xfrm>
            <a:off x="6659483" y="10487978"/>
            <a:ext cx="6785134" cy="602456"/>
          </a:xfrm>
          <a:prstGeom prst="rect">
            <a:avLst/>
          </a:prstGeom>
        </p:spPr>
        <p:txBody>
          <a:bodyPr vert="horz" lIns="91440" tIns="45720" rIns="91440" bIns="45720" rtlCol="0" anchor="ctr"/>
          <a:lstStyle>
            <a:lvl1pPr algn="ctr">
              <a:defRPr sz="197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4198520" y="10487978"/>
            <a:ext cx="4523423" cy="602456"/>
          </a:xfrm>
          <a:prstGeom prst="rect">
            <a:avLst/>
          </a:prstGeom>
        </p:spPr>
        <p:txBody>
          <a:bodyPr vert="horz" lIns="91440" tIns="45720" rIns="91440" bIns="45720" rtlCol="0" anchor="ctr"/>
          <a:lstStyle>
            <a:lvl1pPr algn="r">
              <a:defRPr sz="1979">
                <a:solidFill>
                  <a:schemeClr val="tx1">
                    <a:tint val="75000"/>
                  </a:schemeClr>
                </a:solidFill>
              </a:defRPr>
            </a:lvl1pPr>
          </a:lstStyle>
          <a:p>
            <a:fld id="{43ABD909-2B88-43A4-A247-0061F7D29642}" type="slidenum">
              <a:rPr lang="en-US" smtClean="0"/>
              <a:t>‹#›</a:t>
            </a:fld>
            <a:endParaRPr lang="en-US"/>
          </a:p>
        </p:txBody>
      </p:sp>
    </p:spTree>
    <p:extLst>
      <p:ext uri="{BB962C8B-B14F-4D97-AF65-F5344CB8AC3E}">
        <p14:creationId xmlns:p14="http://schemas.microsoft.com/office/powerpoint/2010/main" val="1224716935"/>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1507846" rtl="0" eaLnBrk="1" latinLnBrk="0" hangingPunct="1">
        <a:lnSpc>
          <a:spcPct val="90000"/>
        </a:lnSpc>
        <a:spcBef>
          <a:spcPct val="0"/>
        </a:spcBef>
        <a:buNone/>
        <a:defRPr sz="5400" kern="1200">
          <a:solidFill>
            <a:schemeClr val="tx1"/>
          </a:solidFill>
          <a:latin typeface="Arial" panose="020B0604020202020204" pitchFamily="34" charset="0"/>
          <a:ea typeface="+mj-ea"/>
          <a:cs typeface="Arial" panose="020B0604020202020204" pitchFamily="34" charset="0"/>
        </a:defRPr>
      </a:lvl1pPr>
    </p:titleStyle>
    <p:bodyStyle>
      <a:lvl1pPr marL="376961" indent="-376961" algn="l" defTabSz="1507846" rtl="0" eaLnBrk="1" latinLnBrk="0" hangingPunct="1">
        <a:lnSpc>
          <a:spcPct val="90000"/>
        </a:lnSpc>
        <a:spcBef>
          <a:spcPts val="1649"/>
        </a:spcBef>
        <a:buFont typeface="Arial" panose="020B0604020202020204" pitchFamily="34" charset="0"/>
        <a:buChar char="•"/>
        <a:defRPr sz="4617" kern="1200">
          <a:solidFill>
            <a:schemeClr val="tx1"/>
          </a:solidFill>
          <a:latin typeface="Arial" panose="020B0604020202020204" pitchFamily="34" charset="0"/>
          <a:ea typeface="+mn-ea"/>
          <a:cs typeface="Arial" panose="020B0604020202020204" pitchFamily="34" charset="0"/>
        </a:defRPr>
      </a:lvl1pPr>
      <a:lvl2pPr marL="1130884" indent="-376961" algn="l" defTabSz="1507846" rtl="0" eaLnBrk="1" latinLnBrk="0" hangingPunct="1">
        <a:lnSpc>
          <a:spcPct val="90000"/>
        </a:lnSpc>
        <a:spcBef>
          <a:spcPts val="824"/>
        </a:spcBef>
        <a:buFont typeface="Arial" panose="020B0604020202020204" pitchFamily="34" charset="0"/>
        <a:buChar char="•"/>
        <a:defRPr sz="3958" kern="1200">
          <a:solidFill>
            <a:schemeClr val="tx1"/>
          </a:solidFill>
          <a:latin typeface="Arial" panose="020B0604020202020204" pitchFamily="34" charset="0"/>
          <a:ea typeface="+mn-ea"/>
          <a:cs typeface="Arial" panose="020B0604020202020204" pitchFamily="34" charset="0"/>
        </a:defRPr>
      </a:lvl2pPr>
      <a:lvl3pPr marL="1884807" indent="-376961" algn="l" defTabSz="1507846" rtl="0" eaLnBrk="1" latinLnBrk="0" hangingPunct="1">
        <a:lnSpc>
          <a:spcPct val="90000"/>
        </a:lnSpc>
        <a:spcBef>
          <a:spcPts val="824"/>
        </a:spcBef>
        <a:buFont typeface="Arial" panose="020B0604020202020204" pitchFamily="34" charset="0"/>
        <a:buChar char="•"/>
        <a:defRPr sz="3298" kern="1200">
          <a:solidFill>
            <a:schemeClr val="tx1"/>
          </a:solidFill>
          <a:latin typeface="Arial" panose="020B0604020202020204" pitchFamily="34" charset="0"/>
          <a:ea typeface="+mn-ea"/>
          <a:cs typeface="Arial" panose="020B0604020202020204" pitchFamily="34" charset="0"/>
        </a:defRPr>
      </a:lvl3pPr>
      <a:lvl4pPr marL="2638730"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Arial" panose="020B0604020202020204" pitchFamily="34" charset="0"/>
          <a:ea typeface="+mn-ea"/>
          <a:cs typeface="Arial" panose="020B0604020202020204" pitchFamily="34" charset="0"/>
        </a:defRPr>
      </a:lvl4pPr>
      <a:lvl5pPr marL="3392653"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Arial" panose="020B0604020202020204" pitchFamily="34" charset="0"/>
          <a:ea typeface="+mn-ea"/>
          <a:cs typeface="Arial" panose="020B0604020202020204" pitchFamily="34" charset="0"/>
        </a:defRPr>
      </a:lvl5pPr>
      <a:lvl6pPr marL="4146575"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6pPr>
      <a:lvl7pPr marL="4900498"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7pPr>
      <a:lvl8pPr marL="5654421"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8pPr>
      <a:lvl9pPr marL="6408344"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9pPr>
    </p:bodyStyle>
    <p:otherStyle>
      <a:defPPr>
        <a:defRPr lang="en-US"/>
      </a:defPPr>
      <a:lvl1pPr marL="0" algn="l" defTabSz="1507846" rtl="0" eaLnBrk="1" latinLnBrk="0" hangingPunct="1">
        <a:defRPr sz="2968" kern="1200">
          <a:solidFill>
            <a:schemeClr val="tx1"/>
          </a:solidFill>
          <a:latin typeface="+mn-lt"/>
          <a:ea typeface="+mn-ea"/>
          <a:cs typeface="+mn-cs"/>
        </a:defRPr>
      </a:lvl1pPr>
      <a:lvl2pPr marL="753923" algn="l" defTabSz="1507846" rtl="0" eaLnBrk="1" latinLnBrk="0" hangingPunct="1">
        <a:defRPr sz="2968" kern="1200">
          <a:solidFill>
            <a:schemeClr val="tx1"/>
          </a:solidFill>
          <a:latin typeface="+mn-lt"/>
          <a:ea typeface="+mn-ea"/>
          <a:cs typeface="+mn-cs"/>
        </a:defRPr>
      </a:lvl2pPr>
      <a:lvl3pPr marL="1507846" algn="l" defTabSz="1507846" rtl="0" eaLnBrk="1" latinLnBrk="0" hangingPunct="1">
        <a:defRPr sz="2968" kern="1200">
          <a:solidFill>
            <a:schemeClr val="tx1"/>
          </a:solidFill>
          <a:latin typeface="+mn-lt"/>
          <a:ea typeface="+mn-ea"/>
          <a:cs typeface="+mn-cs"/>
        </a:defRPr>
      </a:lvl3pPr>
      <a:lvl4pPr marL="2261768" algn="l" defTabSz="1507846" rtl="0" eaLnBrk="1" latinLnBrk="0" hangingPunct="1">
        <a:defRPr sz="2968" kern="1200">
          <a:solidFill>
            <a:schemeClr val="tx1"/>
          </a:solidFill>
          <a:latin typeface="+mn-lt"/>
          <a:ea typeface="+mn-ea"/>
          <a:cs typeface="+mn-cs"/>
        </a:defRPr>
      </a:lvl4pPr>
      <a:lvl5pPr marL="3015691" algn="l" defTabSz="1507846" rtl="0" eaLnBrk="1" latinLnBrk="0" hangingPunct="1">
        <a:defRPr sz="2968" kern="1200">
          <a:solidFill>
            <a:schemeClr val="tx1"/>
          </a:solidFill>
          <a:latin typeface="+mn-lt"/>
          <a:ea typeface="+mn-ea"/>
          <a:cs typeface="+mn-cs"/>
        </a:defRPr>
      </a:lvl5pPr>
      <a:lvl6pPr marL="3769614" algn="l" defTabSz="1507846" rtl="0" eaLnBrk="1" latinLnBrk="0" hangingPunct="1">
        <a:defRPr sz="2968" kern="1200">
          <a:solidFill>
            <a:schemeClr val="tx1"/>
          </a:solidFill>
          <a:latin typeface="+mn-lt"/>
          <a:ea typeface="+mn-ea"/>
          <a:cs typeface="+mn-cs"/>
        </a:defRPr>
      </a:lvl6pPr>
      <a:lvl7pPr marL="4523537" algn="l" defTabSz="1507846" rtl="0" eaLnBrk="1" latinLnBrk="0" hangingPunct="1">
        <a:defRPr sz="2968" kern="1200">
          <a:solidFill>
            <a:schemeClr val="tx1"/>
          </a:solidFill>
          <a:latin typeface="+mn-lt"/>
          <a:ea typeface="+mn-ea"/>
          <a:cs typeface="+mn-cs"/>
        </a:defRPr>
      </a:lvl7pPr>
      <a:lvl8pPr marL="5277460" algn="l" defTabSz="1507846" rtl="0" eaLnBrk="1" latinLnBrk="0" hangingPunct="1">
        <a:defRPr sz="2968" kern="1200">
          <a:solidFill>
            <a:schemeClr val="tx1"/>
          </a:solidFill>
          <a:latin typeface="+mn-lt"/>
          <a:ea typeface="+mn-ea"/>
          <a:cs typeface="+mn-cs"/>
        </a:defRPr>
      </a:lvl8pPr>
      <a:lvl9pPr marL="6031382" algn="l" defTabSz="1507846" rtl="0" eaLnBrk="1" latinLnBrk="0" hangingPunct="1">
        <a:defRPr sz="296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29.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3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jpeg"/><Relationship Id="rId10" Type="http://schemas.openxmlformats.org/officeDocument/2006/relationships/image" Target="../media/image17.png"/><Relationship Id="rId4" Type="http://schemas.openxmlformats.org/officeDocument/2006/relationships/image" Target="../media/image11.jpe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CC5A6BDD-7D00-433E-A076-92FFD7538F11}"/>
              </a:ext>
            </a:extLst>
          </p:cNvPr>
          <p:cNvPicPr>
            <a:picLocks noChangeAspect="1"/>
          </p:cNvPicPr>
          <p:nvPr/>
        </p:nvPicPr>
        <p:blipFill rotWithShape="1">
          <a:blip r:embed="rId2">
            <a:extLst>
              <a:ext uri="{28A0092B-C50C-407E-A947-70E740481C1C}">
                <a14:useLocalDpi xmlns:a14="http://schemas.microsoft.com/office/drawing/2010/main" val="0"/>
              </a:ext>
            </a:extLst>
          </a:blip>
          <a:srcRect l="29923" r="40266" b="10774"/>
          <a:stretch/>
        </p:blipFill>
        <p:spPr>
          <a:xfrm>
            <a:off x="0" y="1219200"/>
            <a:ext cx="5059680" cy="10096500"/>
          </a:xfrm>
          <a:prstGeom prst="rect">
            <a:avLst/>
          </a:prstGeom>
        </p:spPr>
      </p:pic>
      <p:pic>
        <p:nvPicPr>
          <p:cNvPr id="20" name="Picture 19">
            <a:extLst>
              <a:ext uri="{FF2B5EF4-FFF2-40B4-BE49-F238E27FC236}">
                <a16:creationId xmlns:a16="http://schemas.microsoft.com/office/drawing/2014/main" id="{6CECE646-25D6-4FEC-BE4C-CE81C71DA605}"/>
              </a:ext>
            </a:extLst>
          </p:cNvPr>
          <p:cNvPicPr>
            <a:picLocks noChangeAspect="1"/>
          </p:cNvPicPr>
          <p:nvPr/>
        </p:nvPicPr>
        <p:blipFill rotWithShape="1">
          <a:blip r:embed="rId3">
            <a:extLst>
              <a:ext uri="{28A0092B-C50C-407E-A947-70E740481C1C}">
                <a14:useLocalDpi xmlns:a14="http://schemas.microsoft.com/office/drawing/2010/main" val="0"/>
              </a:ext>
            </a:extLst>
          </a:blip>
          <a:srcRect l="6689" r="64266"/>
          <a:stretch/>
        </p:blipFill>
        <p:spPr>
          <a:xfrm>
            <a:off x="5059680" y="0"/>
            <a:ext cx="4937760" cy="11315700"/>
          </a:xfrm>
          <a:prstGeom prst="rect">
            <a:avLst/>
          </a:prstGeom>
        </p:spPr>
      </p:pic>
      <p:pic>
        <p:nvPicPr>
          <p:cNvPr id="21" name="Picture 20">
            <a:extLst>
              <a:ext uri="{FF2B5EF4-FFF2-40B4-BE49-F238E27FC236}">
                <a16:creationId xmlns:a16="http://schemas.microsoft.com/office/drawing/2014/main" id="{04CF9475-7E38-48E4-9DF3-0CD90DC5536C}"/>
              </a:ext>
            </a:extLst>
          </p:cNvPr>
          <p:cNvPicPr>
            <a:picLocks noChangeAspect="1"/>
          </p:cNvPicPr>
          <p:nvPr/>
        </p:nvPicPr>
        <p:blipFill rotWithShape="1">
          <a:blip r:embed="rId4">
            <a:extLst>
              <a:ext uri="{28A0092B-C50C-407E-A947-70E740481C1C}">
                <a14:useLocalDpi xmlns:a14="http://schemas.microsoft.com/office/drawing/2010/main" val="0"/>
              </a:ext>
            </a:extLst>
          </a:blip>
          <a:srcRect l="55395" r="13680"/>
          <a:stretch/>
        </p:blipFill>
        <p:spPr>
          <a:xfrm>
            <a:off x="9997440" y="0"/>
            <a:ext cx="5044440" cy="11315700"/>
          </a:xfrm>
          <a:prstGeom prst="rect">
            <a:avLst/>
          </a:prstGeom>
        </p:spPr>
      </p:pic>
      <p:pic>
        <p:nvPicPr>
          <p:cNvPr id="22" name="Picture 21">
            <a:extLst>
              <a:ext uri="{FF2B5EF4-FFF2-40B4-BE49-F238E27FC236}">
                <a16:creationId xmlns:a16="http://schemas.microsoft.com/office/drawing/2014/main" id="{0D45ABBA-A311-4805-A3BA-5F6C4AAA48C5}"/>
              </a:ext>
            </a:extLst>
          </p:cNvPr>
          <p:cNvPicPr>
            <a:picLocks noChangeAspect="1"/>
          </p:cNvPicPr>
          <p:nvPr/>
        </p:nvPicPr>
        <p:blipFill rotWithShape="1">
          <a:blip r:embed="rId5">
            <a:extLst>
              <a:ext uri="{28A0092B-C50C-407E-A947-70E740481C1C}">
                <a14:useLocalDpi xmlns:a14="http://schemas.microsoft.com/office/drawing/2010/main" val="0"/>
              </a:ext>
            </a:extLst>
          </a:blip>
          <a:srcRect l="12419" t="1478" r="62402" b="14085"/>
          <a:stretch/>
        </p:blipFill>
        <p:spPr>
          <a:xfrm>
            <a:off x="15041880" y="-1"/>
            <a:ext cx="5062220" cy="11315701"/>
          </a:xfrm>
          <a:prstGeom prst="rect">
            <a:avLst/>
          </a:prstGeom>
        </p:spPr>
      </p:pic>
      <p:sp>
        <p:nvSpPr>
          <p:cNvPr id="29" name="Rectangle 28">
            <a:extLst>
              <a:ext uri="{FF2B5EF4-FFF2-40B4-BE49-F238E27FC236}">
                <a16:creationId xmlns:a16="http://schemas.microsoft.com/office/drawing/2014/main" id="{4824AA40-F685-449A-A6EB-CDEACC5AFEB9}"/>
              </a:ext>
            </a:extLst>
          </p:cNvPr>
          <p:cNvSpPr/>
          <p:nvPr/>
        </p:nvSpPr>
        <p:spPr>
          <a:xfrm>
            <a:off x="0" y="0"/>
            <a:ext cx="20104100" cy="11315700"/>
          </a:xfrm>
          <a:prstGeom prst="rect">
            <a:avLst/>
          </a:prstGeom>
          <a:solidFill>
            <a:srgbClr val="000000">
              <a:alpha val="74902"/>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8" name="Picture 7">
            <a:extLst>
              <a:ext uri="{FF2B5EF4-FFF2-40B4-BE49-F238E27FC236}">
                <a16:creationId xmlns:a16="http://schemas.microsoft.com/office/drawing/2014/main" id="{45BC7209-1F41-46F9-8594-6EB67068D3BB}"/>
              </a:ext>
            </a:extLst>
          </p:cNvPr>
          <p:cNvPicPr>
            <a:picLocks noChangeAspect="1"/>
          </p:cNvPicPr>
          <p:nvPr/>
        </p:nvPicPr>
        <p:blipFill rotWithShape="1">
          <a:blip r:embed="rId2">
            <a:extLst>
              <a:ext uri="{28A0092B-C50C-407E-A947-70E740481C1C}">
                <a14:useLocalDpi xmlns:a14="http://schemas.microsoft.com/office/drawing/2010/main" val="0"/>
              </a:ext>
            </a:extLst>
          </a:blip>
          <a:srcRect l="29923" r="40266" b="10774"/>
          <a:stretch/>
        </p:blipFill>
        <p:spPr>
          <a:xfrm>
            <a:off x="0" y="1219200"/>
            <a:ext cx="5059680" cy="10096500"/>
          </a:xfrm>
          <a:prstGeom prst="rect">
            <a:avLst/>
          </a:prstGeom>
        </p:spPr>
      </p:pic>
      <p:pic>
        <p:nvPicPr>
          <p:cNvPr id="6" name="Picture 5">
            <a:extLst>
              <a:ext uri="{FF2B5EF4-FFF2-40B4-BE49-F238E27FC236}">
                <a16:creationId xmlns:a16="http://schemas.microsoft.com/office/drawing/2014/main" id="{CB3152CD-6C6C-4DC2-A42C-A52C292C8BBD}"/>
              </a:ext>
            </a:extLst>
          </p:cNvPr>
          <p:cNvPicPr>
            <a:picLocks noChangeAspect="1"/>
          </p:cNvPicPr>
          <p:nvPr/>
        </p:nvPicPr>
        <p:blipFill rotWithShape="1">
          <a:blip r:embed="rId3">
            <a:extLst>
              <a:ext uri="{28A0092B-C50C-407E-A947-70E740481C1C}">
                <a14:useLocalDpi xmlns:a14="http://schemas.microsoft.com/office/drawing/2010/main" val="0"/>
              </a:ext>
            </a:extLst>
          </a:blip>
          <a:srcRect l="6689" r="64266"/>
          <a:stretch/>
        </p:blipFill>
        <p:spPr>
          <a:xfrm>
            <a:off x="5059680" y="0"/>
            <a:ext cx="4937760" cy="11315700"/>
          </a:xfrm>
          <a:prstGeom prst="rect">
            <a:avLst/>
          </a:prstGeom>
        </p:spPr>
      </p:pic>
      <p:pic>
        <p:nvPicPr>
          <p:cNvPr id="4" name="Picture 3">
            <a:extLst>
              <a:ext uri="{FF2B5EF4-FFF2-40B4-BE49-F238E27FC236}">
                <a16:creationId xmlns:a16="http://schemas.microsoft.com/office/drawing/2014/main" id="{FFC1499A-C419-4416-8786-734AA6382A54}"/>
              </a:ext>
            </a:extLst>
          </p:cNvPr>
          <p:cNvPicPr>
            <a:picLocks noChangeAspect="1"/>
          </p:cNvPicPr>
          <p:nvPr/>
        </p:nvPicPr>
        <p:blipFill rotWithShape="1">
          <a:blip r:embed="rId4">
            <a:extLst>
              <a:ext uri="{28A0092B-C50C-407E-A947-70E740481C1C}">
                <a14:useLocalDpi xmlns:a14="http://schemas.microsoft.com/office/drawing/2010/main" val="0"/>
              </a:ext>
            </a:extLst>
          </a:blip>
          <a:srcRect l="55395" r="13680"/>
          <a:stretch/>
        </p:blipFill>
        <p:spPr>
          <a:xfrm>
            <a:off x="9997440" y="0"/>
            <a:ext cx="5044440" cy="11315700"/>
          </a:xfrm>
          <a:prstGeom prst="rect">
            <a:avLst/>
          </a:prstGeom>
        </p:spPr>
      </p:pic>
      <p:pic>
        <p:nvPicPr>
          <p:cNvPr id="12" name="Picture 11">
            <a:extLst>
              <a:ext uri="{FF2B5EF4-FFF2-40B4-BE49-F238E27FC236}">
                <a16:creationId xmlns:a16="http://schemas.microsoft.com/office/drawing/2014/main" id="{BB5DAB6A-21E6-42E3-A582-36567514F79C}"/>
              </a:ext>
            </a:extLst>
          </p:cNvPr>
          <p:cNvPicPr>
            <a:picLocks noChangeAspect="1"/>
          </p:cNvPicPr>
          <p:nvPr/>
        </p:nvPicPr>
        <p:blipFill rotWithShape="1">
          <a:blip r:embed="rId5">
            <a:extLst>
              <a:ext uri="{28A0092B-C50C-407E-A947-70E740481C1C}">
                <a14:useLocalDpi xmlns:a14="http://schemas.microsoft.com/office/drawing/2010/main" val="0"/>
              </a:ext>
            </a:extLst>
          </a:blip>
          <a:srcRect l="12419" t="1478" r="62402" b="14085"/>
          <a:stretch/>
        </p:blipFill>
        <p:spPr>
          <a:xfrm>
            <a:off x="15041880" y="-1"/>
            <a:ext cx="5062220" cy="11315701"/>
          </a:xfrm>
          <a:prstGeom prst="rect">
            <a:avLst/>
          </a:prstGeom>
        </p:spPr>
      </p:pic>
      <p:sp>
        <p:nvSpPr>
          <p:cNvPr id="2" name="Title 1">
            <a:extLst>
              <a:ext uri="{FF2B5EF4-FFF2-40B4-BE49-F238E27FC236}">
                <a16:creationId xmlns:a16="http://schemas.microsoft.com/office/drawing/2014/main" id="{95A8B0C0-C20F-48AF-8589-DD4F3639A7F3}"/>
              </a:ext>
            </a:extLst>
          </p:cNvPr>
          <p:cNvSpPr>
            <a:spLocks noGrp="1"/>
          </p:cNvSpPr>
          <p:nvPr>
            <p:ph type="ctrTitle"/>
          </p:nvPr>
        </p:nvSpPr>
        <p:spPr>
          <a:xfrm>
            <a:off x="1" y="0"/>
            <a:ext cx="20104100" cy="1219200"/>
          </a:xfrm>
          <a:solidFill>
            <a:schemeClr val="bg1"/>
          </a:solidFill>
        </p:spPr>
        <p:txBody>
          <a:bodyPr anchor="ctr">
            <a:normAutofit/>
          </a:bodyPr>
          <a:lstStyle/>
          <a:p>
            <a:pPr defTabSz="457200"/>
            <a:r>
              <a:rPr lang="en-US" sz="5400" dirty="0">
                <a:latin typeface="Trebuchet MS" panose="020B0603020202020204" pitchFamily="34" charset="0"/>
                <a:ea typeface="+mn-ea"/>
                <a:cs typeface="+mn-cs"/>
              </a:rPr>
              <a:t>Four Stages of Singularity</a:t>
            </a:r>
          </a:p>
        </p:txBody>
      </p:sp>
    </p:spTree>
    <p:extLst>
      <p:ext uri="{BB962C8B-B14F-4D97-AF65-F5344CB8AC3E}">
        <p14:creationId xmlns:p14="http://schemas.microsoft.com/office/powerpoint/2010/main" val="3466526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10" presetClass="exit" presetSubtype="0" fill="hold" nodeType="afterEffect">
                                  <p:stCondLst>
                                    <p:cond delay="500"/>
                                  </p:stCondLst>
                                  <p:childTnLst>
                                    <p:animEffect transition="out" filter="fade">
                                      <p:cBhvr>
                                        <p:cTn id="10" dur="1000"/>
                                        <p:tgtEl>
                                          <p:spTgt spid="8"/>
                                        </p:tgtEl>
                                      </p:cBhvr>
                                    </p:animEffect>
                                    <p:set>
                                      <p:cBhvr>
                                        <p:cTn id="11" dur="1" fill="hold">
                                          <p:stCondLst>
                                            <p:cond delay="999"/>
                                          </p:stCondLst>
                                        </p:cTn>
                                        <p:tgtEl>
                                          <p:spTgt spid="8"/>
                                        </p:tgtEl>
                                        <p:attrNameLst>
                                          <p:attrName>style.visibility</p:attrName>
                                        </p:attrNameLst>
                                      </p:cBhvr>
                                      <p:to>
                                        <p:strVal val="hidden"/>
                                      </p:to>
                                    </p:set>
                                  </p:childTnLst>
                                </p:cTn>
                              </p:par>
                              <p:par>
                                <p:cTn id="12" presetID="10" presetClass="entr" presetSubtype="0" fill="hold" nodeType="withEffect">
                                  <p:stCondLst>
                                    <p:cond delay="5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childTnLst>
                                </p:cTn>
                              </p:par>
                            </p:childTnLst>
                          </p:cTn>
                        </p:par>
                        <p:par>
                          <p:cTn id="15" fill="hold">
                            <p:stCondLst>
                              <p:cond delay="2500"/>
                            </p:stCondLst>
                            <p:childTnLst>
                              <p:par>
                                <p:cTn id="16" presetID="10" presetClass="exit" presetSubtype="0" fill="hold" nodeType="afterEffect">
                                  <p:stCondLst>
                                    <p:cond delay="500"/>
                                  </p:stCondLst>
                                  <p:childTnLst>
                                    <p:animEffect transition="out" filter="fade">
                                      <p:cBhvr>
                                        <p:cTn id="17" dur="1000"/>
                                        <p:tgtEl>
                                          <p:spTgt spid="6"/>
                                        </p:tgtEl>
                                      </p:cBhvr>
                                    </p:animEffect>
                                    <p:set>
                                      <p:cBhvr>
                                        <p:cTn id="18" dur="1" fill="hold">
                                          <p:stCondLst>
                                            <p:cond delay="999"/>
                                          </p:stCondLst>
                                        </p:cTn>
                                        <p:tgtEl>
                                          <p:spTgt spid="6"/>
                                        </p:tgtEl>
                                        <p:attrNameLst>
                                          <p:attrName>style.visibility</p:attrName>
                                        </p:attrNameLst>
                                      </p:cBhvr>
                                      <p:to>
                                        <p:strVal val="hidden"/>
                                      </p:to>
                                    </p:set>
                                  </p:childTnLst>
                                </p:cTn>
                              </p:par>
                              <p:par>
                                <p:cTn id="19" presetID="10" presetClass="entr" presetSubtype="0" fill="hold" nodeType="withEffect">
                                  <p:stCondLst>
                                    <p:cond delay="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childTnLst>
                                </p:cTn>
                              </p:par>
                            </p:childTnLst>
                          </p:cTn>
                        </p:par>
                        <p:par>
                          <p:cTn id="22" fill="hold">
                            <p:stCondLst>
                              <p:cond delay="4000"/>
                            </p:stCondLst>
                            <p:childTnLst>
                              <p:par>
                                <p:cTn id="23" presetID="10" presetClass="exit" presetSubtype="0" fill="hold" nodeType="afterEffect">
                                  <p:stCondLst>
                                    <p:cond delay="500"/>
                                  </p:stCondLst>
                                  <p:childTnLst>
                                    <p:animEffect transition="out" filter="fade">
                                      <p:cBhvr>
                                        <p:cTn id="24" dur="1000"/>
                                        <p:tgtEl>
                                          <p:spTgt spid="4"/>
                                        </p:tgtEl>
                                      </p:cBhvr>
                                    </p:animEffect>
                                    <p:set>
                                      <p:cBhvr>
                                        <p:cTn id="25" dur="1" fill="hold">
                                          <p:stCondLst>
                                            <p:cond delay="999"/>
                                          </p:stCondLst>
                                        </p:cTn>
                                        <p:tgtEl>
                                          <p:spTgt spid="4"/>
                                        </p:tgtEl>
                                        <p:attrNameLst>
                                          <p:attrName>style.visibility</p:attrName>
                                        </p:attrNameLst>
                                      </p:cBhvr>
                                      <p:to>
                                        <p:strVal val="hidden"/>
                                      </p:to>
                                    </p:set>
                                  </p:childTnLst>
                                </p:cTn>
                              </p:par>
                              <p:par>
                                <p:cTn id="26" presetID="10" presetClass="entr" presetSubtype="0" fill="hold" nodeType="withEffect">
                                  <p:stCondLst>
                                    <p:cond delay="5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a:extLst>
              <a:ext uri="{FF2B5EF4-FFF2-40B4-BE49-F238E27FC236}">
                <a16:creationId xmlns:a16="http://schemas.microsoft.com/office/drawing/2014/main" id="{E20B6E6B-CAE5-4C6B-BF4D-8803C7A239B4}"/>
              </a:ext>
            </a:extLst>
          </p:cNvPr>
          <p:cNvSpPr/>
          <p:nvPr/>
        </p:nvSpPr>
        <p:spPr>
          <a:xfrm>
            <a:off x="0" y="439420"/>
            <a:ext cx="20104100" cy="10393680"/>
          </a:xfrm>
          <a:prstGeom prst="rect">
            <a:avLst/>
          </a:prstGeom>
          <a:solidFill>
            <a:srgbClr val="000000">
              <a:alpha val="74902"/>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617B7667-8349-4578-95D1-B3EF050D1B1A}"/>
              </a:ext>
            </a:extLst>
          </p:cNvPr>
          <p:cNvCxnSpPr>
            <a:cxnSpLocks/>
          </p:cNvCxnSpPr>
          <p:nvPr/>
        </p:nvCxnSpPr>
        <p:spPr>
          <a:xfrm>
            <a:off x="0" y="5840185"/>
            <a:ext cx="4615542" cy="0"/>
          </a:xfrm>
          <a:prstGeom prst="line">
            <a:avLst/>
          </a:prstGeom>
          <a:noFill/>
          <a:ln w="228600" cap="rnd" cmpd="sng" algn="ctr">
            <a:solidFill>
              <a:srgbClr val="D2CFD0"/>
            </a:solidFill>
            <a:prstDash val="solid"/>
            <a:miter lim="800000"/>
          </a:ln>
          <a:effectLst/>
        </p:spPr>
      </p:cxnSp>
      <p:sp>
        <p:nvSpPr>
          <p:cNvPr id="5" name="Rectangle 4">
            <a:extLst>
              <a:ext uri="{FF2B5EF4-FFF2-40B4-BE49-F238E27FC236}">
                <a16:creationId xmlns:a16="http://schemas.microsoft.com/office/drawing/2014/main" id="{68789E10-44CA-4182-B92C-08BA74F80913}"/>
              </a:ext>
            </a:extLst>
          </p:cNvPr>
          <p:cNvSpPr/>
          <p:nvPr/>
        </p:nvSpPr>
        <p:spPr>
          <a:xfrm>
            <a:off x="9104587" y="8753365"/>
            <a:ext cx="2469931" cy="1531095"/>
          </a:xfrm>
          <a:prstGeom prst="rect">
            <a:avLst/>
          </a:prstGeom>
          <a:solidFill>
            <a:srgbClr val="525252"/>
          </a:solidFill>
          <a:ln w="19050" cap="flat" cmpd="sng" algn="ctr">
            <a:solidFill>
              <a:sysClr val="window" lastClr="FFFFFF"/>
            </a:solid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808920D8-104D-4914-8694-201658078DFD}"/>
              </a:ext>
            </a:extLst>
          </p:cNvPr>
          <p:cNvSpPr/>
          <p:nvPr/>
        </p:nvSpPr>
        <p:spPr>
          <a:xfrm>
            <a:off x="9058867" y="1385353"/>
            <a:ext cx="2469931" cy="1522948"/>
          </a:xfrm>
          <a:prstGeom prst="rect">
            <a:avLst/>
          </a:prstGeom>
          <a:solidFill>
            <a:srgbClr val="525252"/>
          </a:solidFill>
          <a:ln w="19050" cap="flat" cmpd="sng" algn="ctr">
            <a:solidFill>
              <a:sysClr val="window" lastClr="FFFFFF"/>
            </a:solid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 name="Freeform: Shape 7">
            <a:extLst>
              <a:ext uri="{FF2B5EF4-FFF2-40B4-BE49-F238E27FC236}">
                <a16:creationId xmlns:a16="http://schemas.microsoft.com/office/drawing/2014/main" id="{A53C9232-F57E-49B5-A0EA-E443A74E2778}"/>
              </a:ext>
            </a:extLst>
          </p:cNvPr>
          <p:cNvSpPr/>
          <p:nvPr/>
        </p:nvSpPr>
        <p:spPr>
          <a:xfrm>
            <a:off x="4463143" y="5774867"/>
            <a:ext cx="11517086" cy="2569108"/>
          </a:xfrm>
          <a:custGeom>
            <a:avLst/>
            <a:gdLst>
              <a:gd name="connsiteX0" fmla="*/ 0 w 10374086"/>
              <a:gd name="connsiteY0" fmla="*/ 903514 h 2661109"/>
              <a:gd name="connsiteX1" fmla="*/ 2917371 w 10374086"/>
              <a:gd name="connsiteY1" fmla="*/ 2645228 h 2661109"/>
              <a:gd name="connsiteX2" fmla="*/ 10374086 w 10374086"/>
              <a:gd name="connsiteY2" fmla="*/ 0 h 2661109"/>
              <a:gd name="connsiteX0" fmla="*/ 0 w 10374086"/>
              <a:gd name="connsiteY0" fmla="*/ 903514 h 3676653"/>
              <a:gd name="connsiteX1" fmla="*/ 4822371 w 10374086"/>
              <a:gd name="connsiteY1" fmla="*/ 3668485 h 3676653"/>
              <a:gd name="connsiteX2" fmla="*/ 10374086 w 10374086"/>
              <a:gd name="connsiteY2" fmla="*/ 0 h 3676653"/>
              <a:gd name="connsiteX0" fmla="*/ 0 w 10374086"/>
              <a:gd name="connsiteY0" fmla="*/ 903514 h 3668518"/>
              <a:gd name="connsiteX1" fmla="*/ 4822371 w 10374086"/>
              <a:gd name="connsiteY1" fmla="*/ 3668485 h 3668518"/>
              <a:gd name="connsiteX2" fmla="*/ 10374086 w 10374086"/>
              <a:gd name="connsiteY2" fmla="*/ 0 h 3668518"/>
              <a:gd name="connsiteX0" fmla="*/ 0 w 10297886"/>
              <a:gd name="connsiteY0" fmla="*/ 0 h 2783673"/>
              <a:gd name="connsiteX1" fmla="*/ 4822371 w 10297886"/>
              <a:gd name="connsiteY1" fmla="*/ 2764971 h 2783673"/>
              <a:gd name="connsiteX2" fmla="*/ 10297886 w 10297886"/>
              <a:gd name="connsiteY2" fmla="*/ 1284515 h 2783673"/>
              <a:gd name="connsiteX0" fmla="*/ 0 w 10994572"/>
              <a:gd name="connsiteY0" fmla="*/ 0 h 1556737"/>
              <a:gd name="connsiteX1" fmla="*/ 5519057 w 10994572"/>
              <a:gd name="connsiteY1" fmla="*/ 1556657 h 1556737"/>
              <a:gd name="connsiteX2" fmla="*/ 10994572 w 10994572"/>
              <a:gd name="connsiteY2" fmla="*/ 76201 h 1556737"/>
              <a:gd name="connsiteX0" fmla="*/ 4 w 10994576"/>
              <a:gd name="connsiteY0" fmla="*/ 0 h 1556737"/>
              <a:gd name="connsiteX1" fmla="*/ 5519061 w 10994576"/>
              <a:gd name="connsiteY1" fmla="*/ 1556657 h 1556737"/>
              <a:gd name="connsiteX2" fmla="*/ 10994576 w 10994576"/>
              <a:gd name="connsiteY2" fmla="*/ 76201 h 1556737"/>
              <a:gd name="connsiteX0" fmla="*/ 15 w 10994587"/>
              <a:gd name="connsiteY0" fmla="*/ 0 h 1557103"/>
              <a:gd name="connsiteX1" fmla="*/ 5519072 w 10994587"/>
              <a:gd name="connsiteY1" fmla="*/ 1556657 h 1557103"/>
              <a:gd name="connsiteX2" fmla="*/ 10994587 w 10994587"/>
              <a:gd name="connsiteY2" fmla="*/ 76201 h 1557103"/>
              <a:gd name="connsiteX0" fmla="*/ 12 w 10994584"/>
              <a:gd name="connsiteY0" fmla="*/ 0 h 1556737"/>
              <a:gd name="connsiteX1" fmla="*/ 5519069 w 10994584"/>
              <a:gd name="connsiteY1" fmla="*/ 1556657 h 1556737"/>
              <a:gd name="connsiteX2" fmla="*/ 10994584 w 10994584"/>
              <a:gd name="connsiteY2" fmla="*/ 76201 h 1556737"/>
              <a:gd name="connsiteX0" fmla="*/ 12 w 10994584"/>
              <a:gd name="connsiteY0" fmla="*/ 0 h 1556737"/>
              <a:gd name="connsiteX1" fmla="*/ 5399326 w 10994584"/>
              <a:gd name="connsiteY1" fmla="*/ 1556657 h 1556737"/>
              <a:gd name="connsiteX2" fmla="*/ 10994584 w 10994584"/>
              <a:gd name="connsiteY2" fmla="*/ 76201 h 1556737"/>
              <a:gd name="connsiteX0" fmla="*/ 12 w 10994584"/>
              <a:gd name="connsiteY0" fmla="*/ 0 h 1545853"/>
              <a:gd name="connsiteX1" fmla="*/ 5464640 w 10994584"/>
              <a:gd name="connsiteY1" fmla="*/ 1545772 h 1545853"/>
              <a:gd name="connsiteX2" fmla="*/ 10994584 w 10994584"/>
              <a:gd name="connsiteY2" fmla="*/ 76201 h 1545853"/>
            </a:gdLst>
            <a:ahLst/>
            <a:cxnLst>
              <a:cxn ang="0">
                <a:pos x="connsiteX0" y="connsiteY0"/>
              </a:cxn>
              <a:cxn ang="0">
                <a:pos x="connsiteX1" y="connsiteY1"/>
              </a:cxn>
              <a:cxn ang="0">
                <a:pos x="connsiteX2" y="connsiteY2"/>
              </a:cxn>
            </a:cxnLst>
            <a:rect l="l" t="t" r="r" b="b"/>
            <a:pathLst>
              <a:path w="10994584" h="1545853">
                <a:moveTo>
                  <a:pt x="12" y="0"/>
                </a:moveTo>
                <a:cubicBezTo>
                  <a:pt x="-4525" y="9979"/>
                  <a:pt x="1259125" y="1533072"/>
                  <a:pt x="5464640" y="1545772"/>
                </a:cubicBezTo>
                <a:cubicBezTo>
                  <a:pt x="9670155" y="1558472"/>
                  <a:pt x="10994584" y="76201"/>
                  <a:pt x="10994584" y="76201"/>
                </a:cubicBezTo>
              </a:path>
            </a:pathLst>
          </a:custGeom>
          <a:noFill/>
          <a:ln w="228600" cap="rnd" cmpd="sng" algn="ctr">
            <a:solidFill>
              <a:srgbClr val="D2CFD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7F7A7478-4AAE-4F98-9EDD-6D9FA9F5C4A8}"/>
              </a:ext>
            </a:extLst>
          </p:cNvPr>
          <p:cNvSpPr/>
          <p:nvPr/>
        </p:nvSpPr>
        <p:spPr>
          <a:xfrm rot="10800000">
            <a:off x="4463143" y="3347357"/>
            <a:ext cx="11517086" cy="2569108"/>
          </a:xfrm>
          <a:custGeom>
            <a:avLst/>
            <a:gdLst>
              <a:gd name="connsiteX0" fmla="*/ 0 w 10374086"/>
              <a:gd name="connsiteY0" fmla="*/ 903514 h 2661109"/>
              <a:gd name="connsiteX1" fmla="*/ 2917371 w 10374086"/>
              <a:gd name="connsiteY1" fmla="*/ 2645228 h 2661109"/>
              <a:gd name="connsiteX2" fmla="*/ 10374086 w 10374086"/>
              <a:gd name="connsiteY2" fmla="*/ 0 h 2661109"/>
              <a:gd name="connsiteX0" fmla="*/ 0 w 10374086"/>
              <a:gd name="connsiteY0" fmla="*/ 903514 h 3676653"/>
              <a:gd name="connsiteX1" fmla="*/ 4822371 w 10374086"/>
              <a:gd name="connsiteY1" fmla="*/ 3668485 h 3676653"/>
              <a:gd name="connsiteX2" fmla="*/ 10374086 w 10374086"/>
              <a:gd name="connsiteY2" fmla="*/ 0 h 3676653"/>
              <a:gd name="connsiteX0" fmla="*/ 0 w 10374086"/>
              <a:gd name="connsiteY0" fmla="*/ 903514 h 3668518"/>
              <a:gd name="connsiteX1" fmla="*/ 4822371 w 10374086"/>
              <a:gd name="connsiteY1" fmla="*/ 3668485 h 3668518"/>
              <a:gd name="connsiteX2" fmla="*/ 10374086 w 10374086"/>
              <a:gd name="connsiteY2" fmla="*/ 0 h 3668518"/>
              <a:gd name="connsiteX0" fmla="*/ 0 w 10297886"/>
              <a:gd name="connsiteY0" fmla="*/ 0 h 2783673"/>
              <a:gd name="connsiteX1" fmla="*/ 4822371 w 10297886"/>
              <a:gd name="connsiteY1" fmla="*/ 2764971 h 2783673"/>
              <a:gd name="connsiteX2" fmla="*/ 10297886 w 10297886"/>
              <a:gd name="connsiteY2" fmla="*/ 1284515 h 2783673"/>
              <a:gd name="connsiteX0" fmla="*/ 0 w 10994572"/>
              <a:gd name="connsiteY0" fmla="*/ 0 h 1556737"/>
              <a:gd name="connsiteX1" fmla="*/ 5519057 w 10994572"/>
              <a:gd name="connsiteY1" fmla="*/ 1556657 h 1556737"/>
              <a:gd name="connsiteX2" fmla="*/ 10994572 w 10994572"/>
              <a:gd name="connsiteY2" fmla="*/ 76201 h 1556737"/>
              <a:gd name="connsiteX0" fmla="*/ 4 w 10994576"/>
              <a:gd name="connsiteY0" fmla="*/ 0 h 1556737"/>
              <a:gd name="connsiteX1" fmla="*/ 5519061 w 10994576"/>
              <a:gd name="connsiteY1" fmla="*/ 1556657 h 1556737"/>
              <a:gd name="connsiteX2" fmla="*/ 10994576 w 10994576"/>
              <a:gd name="connsiteY2" fmla="*/ 76201 h 1556737"/>
              <a:gd name="connsiteX0" fmla="*/ 15 w 10994587"/>
              <a:gd name="connsiteY0" fmla="*/ 0 h 1557103"/>
              <a:gd name="connsiteX1" fmla="*/ 5519072 w 10994587"/>
              <a:gd name="connsiteY1" fmla="*/ 1556657 h 1557103"/>
              <a:gd name="connsiteX2" fmla="*/ 10994587 w 10994587"/>
              <a:gd name="connsiteY2" fmla="*/ 76201 h 1557103"/>
              <a:gd name="connsiteX0" fmla="*/ 12 w 10994584"/>
              <a:gd name="connsiteY0" fmla="*/ 0 h 1556737"/>
              <a:gd name="connsiteX1" fmla="*/ 5519069 w 10994584"/>
              <a:gd name="connsiteY1" fmla="*/ 1556657 h 1556737"/>
              <a:gd name="connsiteX2" fmla="*/ 10994584 w 10994584"/>
              <a:gd name="connsiteY2" fmla="*/ 76201 h 1556737"/>
              <a:gd name="connsiteX0" fmla="*/ 12 w 10994584"/>
              <a:gd name="connsiteY0" fmla="*/ 0 h 1556737"/>
              <a:gd name="connsiteX1" fmla="*/ 5399326 w 10994584"/>
              <a:gd name="connsiteY1" fmla="*/ 1556657 h 1556737"/>
              <a:gd name="connsiteX2" fmla="*/ 10994584 w 10994584"/>
              <a:gd name="connsiteY2" fmla="*/ 76201 h 1556737"/>
              <a:gd name="connsiteX0" fmla="*/ 12 w 10994584"/>
              <a:gd name="connsiteY0" fmla="*/ 0 h 1545853"/>
              <a:gd name="connsiteX1" fmla="*/ 5464640 w 10994584"/>
              <a:gd name="connsiteY1" fmla="*/ 1545772 h 1545853"/>
              <a:gd name="connsiteX2" fmla="*/ 10994584 w 10994584"/>
              <a:gd name="connsiteY2" fmla="*/ 76201 h 1545853"/>
            </a:gdLst>
            <a:ahLst/>
            <a:cxnLst>
              <a:cxn ang="0">
                <a:pos x="connsiteX0" y="connsiteY0"/>
              </a:cxn>
              <a:cxn ang="0">
                <a:pos x="connsiteX1" y="connsiteY1"/>
              </a:cxn>
              <a:cxn ang="0">
                <a:pos x="connsiteX2" y="connsiteY2"/>
              </a:cxn>
            </a:cxnLst>
            <a:rect l="l" t="t" r="r" b="b"/>
            <a:pathLst>
              <a:path w="10994584" h="1545853">
                <a:moveTo>
                  <a:pt x="12" y="0"/>
                </a:moveTo>
                <a:cubicBezTo>
                  <a:pt x="-4525" y="9979"/>
                  <a:pt x="1259125" y="1533072"/>
                  <a:pt x="5464640" y="1545772"/>
                </a:cubicBezTo>
                <a:cubicBezTo>
                  <a:pt x="9670155" y="1558472"/>
                  <a:pt x="10994584" y="76201"/>
                  <a:pt x="10994584" y="76201"/>
                </a:cubicBezTo>
              </a:path>
            </a:pathLst>
          </a:custGeom>
          <a:noFill/>
          <a:ln w="228600" cap="rnd" cmpd="sng" algn="ctr">
            <a:solidFill>
              <a:srgbClr val="D2CFD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 name="Oval 9">
            <a:extLst>
              <a:ext uri="{FF2B5EF4-FFF2-40B4-BE49-F238E27FC236}">
                <a16:creationId xmlns:a16="http://schemas.microsoft.com/office/drawing/2014/main" id="{41D39B46-125B-40D3-8750-78A7E8687BC1}"/>
              </a:ext>
            </a:extLst>
          </p:cNvPr>
          <p:cNvSpPr/>
          <p:nvPr/>
        </p:nvSpPr>
        <p:spPr>
          <a:xfrm>
            <a:off x="4060372" y="5181603"/>
            <a:ext cx="1284513" cy="1284513"/>
          </a:xfrm>
          <a:prstGeom prst="ellipse">
            <a:avLst/>
          </a:prstGeom>
          <a:solidFill>
            <a:sysClr val="window" lastClr="FFFFFF"/>
          </a:solidFill>
          <a:ln w="38100" cap="flat" cmpd="sng" algn="ctr">
            <a:solidFill>
              <a:srgbClr val="52525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E103D018-86AE-41E4-8303-EB0BB953F1F6}"/>
              </a:ext>
            </a:extLst>
          </p:cNvPr>
          <p:cNvSpPr/>
          <p:nvPr/>
        </p:nvSpPr>
        <p:spPr>
          <a:xfrm>
            <a:off x="15174690" y="5181603"/>
            <a:ext cx="1284513" cy="1284513"/>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C20EC3B6-4EF0-42A7-88F4-FAB418166912}"/>
              </a:ext>
            </a:extLst>
          </p:cNvPr>
          <p:cNvGrpSpPr/>
          <p:nvPr/>
        </p:nvGrpSpPr>
        <p:grpSpPr>
          <a:xfrm>
            <a:off x="9236357" y="1568225"/>
            <a:ext cx="2115098" cy="2115098"/>
            <a:chOff x="15012318" y="2478795"/>
            <a:chExt cx="683046" cy="683046"/>
          </a:xfrm>
        </p:grpSpPr>
        <p:sp>
          <p:nvSpPr>
            <p:cNvPr id="13" name="Block Arc 12">
              <a:extLst>
                <a:ext uri="{FF2B5EF4-FFF2-40B4-BE49-F238E27FC236}">
                  <a16:creationId xmlns:a16="http://schemas.microsoft.com/office/drawing/2014/main" id="{69313E5F-68F9-4353-80F2-CBD1E5813D36}"/>
                </a:ext>
              </a:extLst>
            </p:cNvPr>
            <p:cNvSpPr/>
            <p:nvPr/>
          </p:nvSpPr>
          <p:spPr>
            <a:xfrm>
              <a:off x="15012318" y="2478795"/>
              <a:ext cx="683046" cy="683046"/>
            </a:xfrm>
            <a:prstGeom prst="blockArc">
              <a:avLst>
                <a:gd name="adj1" fmla="val 10800000"/>
                <a:gd name="adj2" fmla="val 14729568"/>
                <a:gd name="adj3" fmla="val 29911"/>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4" name="Block Arc 13">
              <a:extLst>
                <a:ext uri="{FF2B5EF4-FFF2-40B4-BE49-F238E27FC236}">
                  <a16:creationId xmlns:a16="http://schemas.microsoft.com/office/drawing/2014/main" id="{068D719B-3B3E-4C91-8967-7546836AE8C9}"/>
                </a:ext>
              </a:extLst>
            </p:cNvPr>
            <p:cNvSpPr/>
            <p:nvPr/>
          </p:nvSpPr>
          <p:spPr>
            <a:xfrm>
              <a:off x="15012318" y="2478795"/>
              <a:ext cx="683046" cy="683046"/>
            </a:xfrm>
            <a:prstGeom prst="blockArc">
              <a:avLst>
                <a:gd name="adj1" fmla="val 14750005"/>
                <a:gd name="adj2" fmla="val 17956634"/>
                <a:gd name="adj3" fmla="val 29660"/>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5" name="Block Arc 14">
              <a:extLst>
                <a:ext uri="{FF2B5EF4-FFF2-40B4-BE49-F238E27FC236}">
                  <a16:creationId xmlns:a16="http://schemas.microsoft.com/office/drawing/2014/main" id="{4E75681E-35BB-48DE-BDC0-A19F3D4A9B72}"/>
                </a:ext>
              </a:extLst>
            </p:cNvPr>
            <p:cNvSpPr/>
            <p:nvPr/>
          </p:nvSpPr>
          <p:spPr>
            <a:xfrm>
              <a:off x="15012318" y="2478795"/>
              <a:ext cx="683046" cy="683046"/>
            </a:xfrm>
            <a:prstGeom prst="blockArc">
              <a:avLst>
                <a:gd name="adj1" fmla="val 17987208"/>
                <a:gd name="adj2" fmla="val 75"/>
                <a:gd name="adj3" fmla="val 29838"/>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16" name="Group 15">
            <a:extLst>
              <a:ext uri="{FF2B5EF4-FFF2-40B4-BE49-F238E27FC236}">
                <a16:creationId xmlns:a16="http://schemas.microsoft.com/office/drawing/2014/main" id="{E05151A8-9F99-457C-9ECB-3EB641A038C9}"/>
              </a:ext>
            </a:extLst>
          </p:cNvPr>
          <p:cNvGrpSpPr/>
          <p:nvPr/>
        </p:nvGrpSpPr>
        <p:grpSpPr>
          <a:xfrm rot="16200000">
            <a:off x="10167664" y="1601320"/>
            <a:ext cx="252485" cy="2048909"/>
            <a:chOff x="16513244" y="3136900"/>
            <a:chExt cx="321876" cy="2612010"/>
          </a:xfrm>
        </p:grpSpPr>
        <p:grpSp>
          <p:nvGrpSpPr>
            <p:cNvPr id="17" name="Group 16">
              <a:extLst>
                <a:ext uri="{FF2B5EF4-FFF2-40B4-BE49-F238E27FC236}">
                  <a16:creationId xmlns:a16="http://schemas.microsoft.com/office/drawing/2014/main" id="{4C6385E6-FD66-4C1B-ACDF-275EE2B53BFF}"/>
                </a:ext>
              </a:extLst>
            </p:cNvPr>
            <p:cNvGrpSpPr/>
            <p:nvPr/>
          </p:nvGrpSpPr>
          <p:grpSpPr>
            <a:xfrm rot="10800000">
              <a:off x="16513244" y="4284490"/>
              <a:ext cx="320040" cy="1464420"/>
              <a:chOff x="16515080" y="3136900"/>
              <a:chExt cx="320040" cy="1464420"/>
            </a:xfrm>
            <a:noFill/>
          </p:grpSpPr>
          <p:sp>
            <p:nvSpPr>
              <p:cNvPr id="21" name="Oval 20">
                <a:extLst>
                  <a:ext uri="{FF2B5EF4-FFF2-40B4-BE49-F238E27FC236}">
                    <a16:creationId xmlns:a16="http://schemas.microsoft.com/office/drawing/2014/main" id="{5D11C67F-B31D-4E51-B2D8-C92C5BF13545}"/>
                  </a:ext>
                </a:extLst>
              </p:cNvPr>
              <p:cNvSpPr/>
              <p:nvPr/>
            </p:nvSpPr>
            <p:spPr>
              <a:xfrm>
                <a:off x="16515080" y="4281280"/>
                <a:ext cx="320040" cy="32004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Isosceles Triangle 21">
                <a:extLst>
                  <a:ext uri="{FF2B5EF4-FFF2-40B4-BE49-F238E27FC236}">
                    <a16:creationId xmlns:a16="http://schemas.microsoft.com/office/drawing/2014/main" id="{B94C946C-FAE5-4A1B-8839-8435222E082F}"/>
                  </a:ext>
                </a:extLst>
              </p:cNvPr>
              <p:cNvSpPr/>
              <p:nvPr/>
            </p:nvSpPr>
            <p:spPr>
              <a:xfrm>
                <a:off x="16516350" y="3136900"/>
                <a:ext cx="317500" cy="1295400"/>
              </a:xfrm>
              <a:prstGeom prst="triangl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8" name="Group 17">
              <a:extLst>
                <a:ext uri="{FF2B5EF4-FFF2-40B4-BE49-F238E27FC236}">
                  <a16:creationId xmlns:a16="http://schemas.microsoft.com/office/drawing/2014/main" id="{2F95BB46-44F9-49BF-87C1-1B616B22C43B}"/>
                </a:ext>
              </a:extLst>
            </p:cNvPr>
            <p:cNvGrpSpPr/>
            <p:nvPr/>
          </p:nvGrpSpPr>
          <p:grpSpPr>
            <a:xfrm>
              <a:off x="16515080" y="3136900"/>
              <a:ext cx="320040" cy="1464420"/>
              <a:chOff x="16515080" y="3136900"/>
              <a:chExt cx="320040" cy="1464420"/>
            </a:xfrm>
          </p:grpSpPr>
          <p:sp>
            <p:nvSpPr>
              <p:cNvPr id="19" name="Oval 18">
                <a:extLst>
                  <a:ext uri="{FF2B5EF4-FFF2-40B4-BE49-F238E27FC236}">
                    <a16:creationId xmlns:a16="http://schemas.microsoft.com/office/drawing/2014/main" id="{2F6FADAA-577B-45DB-BC80-96157CD34C27}"/>
                  </a:ext>
                </a:extLst>
              </p:cNvPr>
              <p:cNvSpPr/>
              <p:nvPr/>
            </p:nvSpPr>
            <p:spPr>
              <a:xfrm>
                <a:off x="16515080" y="4281280"/>
                <a:ext cx="320040" cy="320040"/>
              </a:xfrm>
              <a:prstGeom prst="ellipse">
                <a:avLst/>
              </a:prstGeom>
              <a:solidFill>
                <a:srgbClr val="21212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Isosceles Triangle 19">
                <a:extLst>
                  <a:ext uri="{FF2B5EF4-FFF2-40B4-BE49-F238E27FC236}">
                    <a16:creationId xmlns:a16="http://schemas.microsoft.com/office/drawing/2014/main" id="{EC8D0145-9302-465C-AD69-7781AFFD4288}"/>
                  </a:ext>
                </a:extLst>
              </p:cNvPr>
              <p:cNvSpPr/>
              <p:nvPr/>
            </p:nvSpPr>
            <p:spPr>
              <a:xfrm>
                <a:off x="16516350" y="3136900"/>
                <a:ext cx="317500" cy="1295400"/>
              </a:xfrm>
              <a:prstGeom prst="triangle">
                <a:avLst/>
              </a:prstGeom>
              <a:solidFill>
                <a:srgbClr val="21212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grpSp>
        <p:nvGrpSpPr>
          <p:cNvPr id="23" name="Group 22">
            <a:extLst>
              <a:ext uri="{FF2B5EF4-FFF2-40B4-BE49-F238E27FC236}">
                <a16:creationId xmlns:a16="http://schemas.microsoft.com/office/drawing/2014/main" id="{483648D7-1F50-4DC5-A37D-ED85C868DB0C}"/>
              </a:ext>
            </a:extLst>
          </p:cNvPr>
          <p:cNvGrpSpPr/>
          <p:nvPr/>
        </p:nvGrpSpPr>
        <p:grpSpPr>
          <a:xfrm>
            <a:off x="9297317" y="8913197"/>
            <a:ext cx="2115098" cy="2115098"/>
            <a:chOff x="15012318" y="2478795"/>
            <a:chExt cx="683046" cy="683046"/>
          </a:xfrm>
        </p:grpSpPr>
        <p:sp>
          <p:nvSpPr>
            <p:cNvPr id="24" name="Block Arc 23">
              <a:extLst>
                <a:ext uri="{FF2B5EF4-FFF2-40B4-BE49-F238E27FC236}">
                  <a16:creationId xmlns:a16="http://schemas.microsoft.com/office/drawing/2014/main" id="{8D0E1977-6722-4C01-A416-711C98E8C350}"/>
                </a:ext>
              </a:extLst>
            </p:cNvPr>
            <p:cNvSpPr/>
            <p:nvPr/>
          </p:nvSpPr>
          <p:spPr>
            <a:xfrm>
              <a:off x="15012318" y="2478795"/>
              <a:ext cx="683046" cy="683046"/>
            </a:xfrm>
            <a:prstGeom prst="blockArc">
              <a:avLst>
                <a:gd name="adj1" fmla="val 10800000"/>
                <a:gd name="adj2" fmla="val 14729568"/>
                <a:gd name="adj3" fmla="val 29911"/>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5" name="Block Arc 24">
              <a:extLst>
                <a:ext uri="{FF2B5EF4-FFF2-40B4-BE49-F238E27FC236}">
                  <a16:creationId xmlns:a16="http://schemas.microsoft.com/office/drawing/2014/main" id="{41301B75-56CE-49FF-A432-E066645118B6}"/>
                </a:ext>
              </a:extLst>
            </p:cNvPr>
            <p:cNvSpPr/>
            <p:nvPr/>
          </p:nvSpPr>
          <p:spPr>
            <a:xfrm>
              <a:off x="15012318" y="2478795"/>
              <a:ext cx="683046" cy="683046"/>
            </a:xfrm>
            <a:prstGeom prst="blockArc">
              <a:avLst>
                <a:gd name="adj1" fmla="val 14750005"/>
                <a:gd name="adj2" fmla="val 17956634"/>
                <a:gd name="adj3" fmla="val 29660"/>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6" name="Block Arc 25">
              <a:extLst>
                <a:ext uri="{FF2B5EF4-FFF2-40B4-BE49-F238E27FC236}">
                  <a16:creationId xmlns:a16="http://schemas.microsoft.com/office/drawing/2014/main" id="{E0AB69A4-7F5E-4656-997A-BB771BD1841E}"/>
                </a:ext>
              </a:extLst>
            </p:cNvPr>
            <p:cNvSpPr/>
            <p:nvPr/>
          </p:nvSpPr>
          <p:spPr>
            <a:xfrm>
              <a:off x="15012318" y="2478795"/>
              <a:ext cx="683046" cy="683046"/>
            </a:xfrm>
            <a:prstGeom prst="blockArc">
              <a:avLst>
                <a:gd name="adj1" fmla="val 17987208"/>
                <a:gd name="adj2" fmla="val 75"/>
                <a:gd name="adj3" fmla="val 29838"/>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27" name="TextBox 26">
            <a:extLst>
              <a:ext uri="{FF2B5EF4-FFF2-40B4-BE49-F238E27FC236}">
                <a16:creationId xmlns:a16="http://schemas.microsoft.com/office/drawing/2014/main" id="{E5CCB244-D0EB-4DB6-A5AF-7051F8CD1850}"/>
              </a:ext>
            </a:extLst>
          </p:cNvPr>
          <p:cNvSpPr txBox="1"/>
          <p:nvPr/>
        </p:nvSpPr>
        <p:spPr>
          <a:xfrm>
            <a:off x="11600952" y="2084055"/>
            <a:ext cx="2151230" cy="400110"/>
          </a:xfrm>
          <a:prstGeom prst="rect">
            <a:avLst/>
          </a:prstGeom>
          <a:noFill/>
        </p:spPr>
        <p:txBody>
          <a:bodyPr wrap="none" rtlCol="0">
            <a:spAutoFit/>
          </a:bodyPr>
          <a:lstStyle/>
          <a:p>
            <a:pPr algn="ctr"/>
            <a:r>
              <a:rPr lang="en-US" sz="2000" dirty="0">
                <a:solidFill>
                  <a:prstClr val="white"/>
                </a:solidFill>
                <a:latin typeface="Trebuchet MS" panose="020B0603020202020204" pitchFamily="34" charset="0"/>
              </a:rPr>
              <a:t>Path A Saturation</a:t>
            </a:r>
          </a:p>
        </p:txBody>
      </p:sp>
      <p:sp>
        <p:nvSpPr>
          <p:cNvPr id="28" name="TextBox 27">
            <a:extLst>
              <a:ext uri="{FF2B5EF4-FFF2-40B4-BE49-F238E27FC236}">
                <a16:creationId xmlns:a16="http://schemas.microsoft.com/office/drawing/2014/main" id="{E0DBDA82-36DA-4D2D-8408-384C343675D3}"/>
              </a:ext>
            </a:extLst>
          </p:cNvPr>
          <p:cNvSpPr txBox="1"/>
          <p:nvPr/>
        </p:nvSpPr>
        <p:spPr>
          <a:xfrm>
            <a:off x="11666611" y="9425508"/>
            <a:ext cx="2174763" cy="400110"/>
          </a:xfrm>
          <a:prstGeom prst="rect">
            <a:avLst/>
          </a:prstGeom>
          <a:noFill/>
        </p:spPr>
        <p:txBody>
          <a:bodyPr wrap="none" rtlCol="0">
            <a:spAutoFit/>
          </a:bodyPr>
          <a:lstStyle/>
          <a:p>
            <a:pPr algn="ctr"/>
            <a:r>
              <a:rPr lang="en-US" sz="2000" dirty="0">
                <a:solidFill>
                  <a:prstClr val="white"/>
                </a:solidFill>
                <a:latin typeface="Trebuchet MS" panose="020B0603020202020204" pitchFamily="34" charset="0"/>
              </a:rPr>
              <a:t>Path B Saturation</a:t>
            </a:r>
          </a:p>
        </p:txBody>
      </p:sp>
      <p:cxnSp>
        <p:nvCxnSpPr>
          <p:cNvPr id="29" name="Straight Connector 28">
            <a:extLst>
              <a:ext uri="{FF2B5EF4-FFF2-40B4-BE49-F238E27FC236}">
                <a16:creationId xmlns:a16="http://schemas.microsoft.com/office/drawing/2014/main" id="{699D56FF-8D50-4180-BBA2-31A83621338C}"/>
              </a:ext>
            </a:extLst>
          </p:cNvPr>
          <p:cNvCxnSpPr>
            <a:cxnSpLocks/>
            <a:endCxn id="6" idx="2"/>
          </p:cNvCxnSpPr>
          <p:nvPr/>
        </p:nvCxnSpPr>
        <p:spPr>
          <a:xfrm flipV="1">
            <a:off x="10293833" y="2908301"/>
            <a:ext cx="0" cy="457199"/>
          </a:xfrm>
          <a:prstGeom prst="line">
            <a:avLst/>
          </a:prstGeom>
          <a:solidFill>
            <a:sysClr val="window" lastClr="FFFFFF"/>
          </a:solidFill>
          <a:ln w="19050">
            <a:solidFill>
              <a:sysClr val="window" lastClr="FFFFFF"/>
            </a:solidFill>
          </a:ln>
          <a:effectLst>
            <a:outerShdw blurRad="50800" dist="38100" dir="5400000" algn="t" rotWithShape="0">
              <a:prstClr val="black">
                <a:alpha val="40000"/>
              </a:prstClr>
            </a:outerShdw>
          </a:effectLst>
        </p:spPr>
      </p:cxnSp>
      <p:cxnSp>
        <p:nvCxnSpPr>
          <p:cNvPr id="30" name="Straight Connector 29">
            <a:extLst>
              <a:ext uri="{FF2B5EF4-FFF2-40B4-BE49-F238E27FC236}">
                <a16:creationId xmlns:a16="http://schemas.microsoft.com/office/drawing/2014/main" id="{CAF8793A-F7C4-4BE4-A378-ED1CE5073C02}"/>
              </a:ext>
            </a:extLst>
          </p:cNvPr>
          <p:cNvCxnSpPr>
            <a:cxnSpLocks/>
            <a:stCxn id="5" idx="0"/>
          </p:cNvCxnSpPr>
          <p:nvPr/>
        </p:nvCxnSpPr>
        <p:spPr>
          <a:xfrm flipV="1">
            <a:off x="10339553" y="8333740"/>
            <a:ext cx="0" cy="419625"/>
          </a:xfrm>
          <a:prstGeom prst="line">
            <a:avLst/>
          </a:prstGeom>
          <a:solidFill>
            <a:sysClr val="window" lastClr="FFFFFF"/>
          </a:solidFill>
          <a:ln w="19050">
            <a:solidFill>
              <a:sysClr val="window" lastClr="FFFFFF"/>
            </a:solidFill>
          </a:ln>
          <a:effectLst>
            <a:outerShdw blurRad="50800" dist="38100" dir="5400000" algn="t" rotWithShape="0">
              <a:prstClr val="black">
                <a:alpha val="40000"/>
              </a:prstClr>
            </a:outerShdw>
          </a:effectLst>
        </p:spPr>
      </p:cxnSp>
      <p:sp>
        <p:nvSpPr>
          <p:cNvPr id="31" name="Oval 30">
            <a:extLst>
              <a:ext uri="{FF2B5EF4-FFF2-40B4-BE49-F238E27FC236}">
                <a16:creationId xmlns:a16="http://schemas.microsoft.com/office/drawing/2014/main" id="{3EE6723B-E40F-4A47-AE65-98D803D45FD0}"/>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Oval 31">
            <a:extLst>
              <a:ext uri="{FF2B5EF4-FFF2-40B4-BE49-F238E27FC236}">
                <a16:creationId xmlns:a16="http://schemas.microsoft.com/office/drawing/2014/main" id="{CDA9F6F5-C6A2-4A84-970C-835626C085D1}"/>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Oval 32">
            <a:extLst>
              <a:ext uri="{FF2B5EF4-FFF2-40B4-BE49-F238E27FC236}">
                <a16:creationId xmlns:a16="http://schemas.microsoft.com/office/drawing/2014/main" id="{2212E0D3-68AE-41B1-8499-946348872484}"/>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Oval 33">
            <a:extLst>
              <a:ext uri="{FF2B5EF4-FFF2-40B4-BE49-F238E27FC236}">
                <a16:creationId xmlns:a16="http://schemas.microsoft.com/office/drawing/2014/main" id="{410C34CD-ABBA-4BFE-B68F-87104D579FD8}"/>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5" name="Oval 34">
            <a:extLst>
              <a:ext uri="{FF2B5EF4-FFF2-40B4-BE49-F238E27FC236}">
                <a16:creationId xmlns:a16="http://schemas.microsoft.com/office/drawing/2014/main" id="{10E89DB9-93F0-43D8-B624-A4803B129317}"/>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6" name="Oval 35">
            <a:extLst>
              <a:ext uri="{FF2B5EF4-FFF2-40B4-BE49-F238E27FC236}">
                <a16:creationId xmlns:a16="http://schemas.microsoft.com/office/drawing/2014/main" id="{847B0FBA-2C67-49F9-A272-A723848B3A1F}"/>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7" name="Oval 36">
            <a:extLst>
              <a:ext uri="{FF2B5EF4-FFF2-40B4-BE49-F238E27FC236}">
                <a16:creationId xmlns:a16="http://schemas.microsoft.com/office/drawing/2014/main" id="{CF59FCDD-DD3B-417A-8929-560646270459}"/>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8" name="Oval 37">
            <a:extLst>
              <a:ext uri="{FF2B5EF4-FFF2-40B4-BE49-F238E27FC236}">
                <a16:creationId xmlns:a16="http://schemas.microsoft.com/office/drawing/2014/main" id="{3B5CD865-30AA-4E9F-A30D-E4DD12C363E4}"/>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9" name="Oval 38">
            <a:extLst>
              <a:ext uri="{FF2B5EF4-FFF2-40B4-BE49-F238E27FC236}">
                <a16:creationId xmlns:a16="http://schemas.microsoft.com/office/drawing/2014/main" id="{B3950189-CCDE-4B51-844A-F8C980E66EEE}"/>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0" name="Oval 39">
            <a:extLst>
              <a:ext uri="{FF2B5EF4-FFF2-40B4-BE49-F238E27FC236}">
                <a16:creationId xmlns:a16="http://schemas.microsoft.com/office/drawing/2014/main" id="{6E5FFDB9-30AD-4893-8ADA-9046AE17627C}"/>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1" name="Oval 40">
            <a:extLst>
              <a:ext uri="{FF2B5EF4-FFF2-40B4-BE49-F238E27FC236}">
                <a16:creationId xmlns:a16="http://schemas.microsoft.com/office/drawing/2014/main" id="{72C4308F-F871-45B2-8839-2B1822A8EC37}"/>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2" name="Oval 41">
            <a:extLst>
              <a:ext uri="{FF2B5EF4-FFF2-40B4-BE49-F238E27FC236}">
                <a16:creationId xmlns:a16="http://schemas.microsoft.com/office/drawing/2014/main" id="{0083CC3D-D959-4901-B5E3-A29E1A54B4A2}"/>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3" name="Oval 42">
            <a:extLst>
              <a:ext uri="{FF2B5EF4-FFF2-40B4-BE49-F238E27FC236}">
                <a16:creationId xmlns:a16="http://schemas.microsoft.com/office/drawing/2014/main" id="{55E25572-AC32-476B-819B-F6E799B7AFCA}"/>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4" name="Oval 43">
            <a:extLst>
              <a:ext uri="{FF2B5EF4-FFF2-40B4-BE49-F238E27FC236}">
                <a16:creationId xmlns:a16="http://schemas.microsoft.com/office/drawing/2014/main" id="{0ED43A49-9A38-40AB-9A3B-7FED0FD3F0A5}"/>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5" name="Oval 44">
            <a:extLst>
              <a:ext uri="{FF2B5EF4-FFF2-40B4-BE49-F238E27FC236}">
                <a16:creationId xmlns:a16="http://schemas.microsoft.com/office/drawing/2014/main" id="{156D3880-BB4D-464F-98CC-3EB7ED23A53B}"/>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6" name="Oval 45">
            <a:extLst>
              <a:ext uri="{FF2B5EF4-FFF2-40B4-BE49-F238E27FC236}">
                <a16:creationId xmlns:a16="http://schemas.microsoft.com/office/drawing/2014/main" id="{7ABF12C7-0C60-465D-BEFF-F5A60A4D9A64}"/>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7" name="Oval 46">
            <a:extLst>
              <a:ext uri="{FF2B5EF4-FFF2-40B4-BE49-F238E27FC236}">
                <a16:creationId xmlns:a16="http://schemas.microsoft.com/office/drawing/2014/main" id="{F61A8339-0EBB-43E7-96BF-2A0C304BFBF9}"/>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8" name="Arrow: Right 47">
            <a:extLst>
              <a:ext uri="{FF2B5EF4-FFF2-40B4-BE49-F238E27FC236}">
                <a16:creationId xmlns:a16="http://schemas.microsoft.com/office/drawing/2014/main" id="{8CD5FE69-4F43-44C5-B60D-7DAFCA29D348}"/>
              </a:ext>
            </a:extLst>
          </p:cNvPr>
          <p:cNvSpPr/>
          <p:nvPr/>
        </p:nvSpPr>
        <p:spPr>
          <a:xfrm rot="18900000">
            <a:off x="4360984" y="5581162"/>
            <a:ext cx="515815" cy="504092"/>
          </a:xfrm>
          <a:prstGeom prst="rightArrow">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49" name="Group 48">
            <a:extLst>
              <a:ext uri="{FF2B5EF4-FFF2-40B4-BE49-F238E27FC236}">
                <a16:creationId xmlns:a16="http://schemas.microsoft.com/office/drawing/2014/main" id="{5EDFD524-C324-4391-989B-999897AB20EE}"/>
              </a:ext>
            </a:extLst>
          </p:cNvPr>
          <p:cNvGrpSpPr/>
          <p:nvPr/>
        </p:nvGrpSpPr>
        <p:grpSpPr>
          <a:xfrm rot="16200000">
            <a:off x="10228624" y="8940430"/>
            <a:ext cx="252485" cy="2048909"/>
            <a:chOff x="16513244" y="3136900"/>
            <a:chExt cx="321876" cy="2612010"/>
          </a:xfrm>
        </p:grpSpPr>
        <p:grpSp>
          <p:nvGrpSpPr>
            <p:cNvPr id="50" name="Group 49">
              <a:extLst>
                <a:ext uri="{FF2B5EF4-FFF2-40B4-BE49-F238E27FC236}">
                  <a16:creationId xmlns:a16="http://schemas.microsoft.com/office/drawing/2014/main" id="{7A6646AA-F1FF-4729-8531-BBACBC9F57B0}"/>
                </a:ext>
              </a:extLst>
            </p:cNvPr>
            <p:cNvGrpSpPr/>
            <p:nvPr/>
          </p:nvGrpSpPr>
          <p:grpSpPr>
            <a:xfrm rot="10800000">
              <a:off x="16513244" y="4284490"/>
              <a:ext cx="320040" cy="1464420"/>
              <a:chOff x="16515080" y="3136900"/>
              <a:chExt cx="320040" cy="1464420"/>
            </a:xfrm>
            <a:noFill/>
          </p:grpSpPr>
          <p:sp>
            <p:nvSpPr>
              <p:cNvPr id="54" name="Oval 53">
                <a:extLst>
                  <a:ext uri="{FF2B5EF4-FFF2-40B4-BE49-F238E27FC236}">
                    <a16:creationId xmlns:a16="http://schemas.microsoft.com/office/drawing/2014/main" id="{3C9A49E1-29D9-437B-BEBA-763853FF3329}"/>
                  </a:ext>
                </a:extLst>
              </p:cNvPr>
              <p:cNvSpPr/>
              <p:nvPr/>
            </p:nvSpPr>
            <p:spPr>
              <a:xfrm>
                <a:off x="16515080" y="4281280"/>
                <a:ext cx="320040" cy="320040"/>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Isosceles Triangle 54">
                <a:extLst>
                  <a:ext uri="{FF2B5EF4-FFF2-40B4-BE49-F238E27FC236}">
                    <a16:creationId xmlns:a16="http://schemas.microsoft.com/office/drawing/2014/main" id="{2A23A89F-9D59-427B-A528-C48E4F7273A8}"/>
                  </a:ext>
                </a:extLst>
              </p:cNvPr>
              <p:cNvSpPr/>
              <p:nvPr/>
            </p:nvSpPr>
            <p:spPr>
              <a:xfrm>
                <a:off x="16516350" y="3136900"/>
                <a:ext cx="317500" cy="1295400"/>
              </a:xfrm>
              <a:prstGeom prst="triangl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id="{5AB2AB65-1CC4-4981-8E2D-BFA1A5E357DB}"/>
                </a:ext>
              </a:extLst>
            </p:cNvPr>
            <p:cNvGrpSpPr/>
            <p:nvPr/>
          </p:nvGrpSpPr>
          <p:grpSpPr>
            <a:xfrm>
              <a:off x="16515080" y="3136900"/>
              <a:ext cx="320040" cy="1464420"/>
              <a:chOff x="16515080" y="3136900"/>
              <a:chExt cx="320040" cy="1464420"/>
            </a:xfrm>
          </p:grpSpPr>
          <p:sp>
            <p:nvSpPr>
              <p:cNvPr id="52" name="Oval 51">
                <a:extLst>
                  <a:ext uri="{FF2B5EF4-FFF2-40B4-BE49-F238E27FC236}">
                    <a16:creationId xmlns:a16="http://schemas.microsoft.com/office/drawing/2014/main" id="{96050D01-29C6-48BB-9872-CEC521E220CC}"/>
                  </a:ext>
                </a:extLst>
              </p:cNvPr>
              <p:cNvSpPr/>
              <p:nvPr/>
            </p:nvSpPr>
            <p:spPr>
              <a:xfrm>
                <a:off x="16515080" y="4281280"/>
                <a:ext cx="320040" cy="320040"/>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3" name="Isosceles Triangle 52">
                <a:extLst>
                  <a:ext uri="{FF2B5EF4-FFF2-40B4-BE49-F238E27FC236}">
                    <a16:creationId xmlns:a16="http://schemas.microsoft.com/office/drawing/2014/main" id="{21270312-7547-41DC-8777-AD85498CCFD5}"/>
                  </a:ext>
                </a:extLst>
              </p:cNvPr>
              <p:cNvSpPr/>
              <p:nvPr/>
            </p:nvSpPr>
            <p:spPr>
              <a:xfrm>
                <a:off x="16516350" y="3136900"/>
                <a:ext cx="317500" cy="1295400"/>
              </a:xfrm>
              <a:prstGeom prst="triangl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1907946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1300"/>
                                  </p:stCondLst>
                                  <p:childTnLst>
                                    <p:animRot by="7200000">
                                      <p:cBhvr>
                                        <p:cTn id="6" dur="1500" fill="hold"/>
                                        <p:tgtEl>
                                          <p:spTgt spid="16"/>
                                        </p:tgtEl>
                                        <p:attrNameLst>
                                          <p:attrName>r</p:attrName>
                                        </p:attrNameLst>
                                      </p:cBhvr>
                                    </p:animRot>
                                  </p:childTnLst>
                                </p:cTn>
                              </p:par>
                              <p:par>
                                <p:cTn id="7" presetID="8" presetClass="emph" presetSubtype="0" fill="hold" nodeType="withEffect">
                                  <p:stCondLst>
                                    <p:cond delay="3500"/>
                                  </p:stCondLst>
                                  <p:childTnLst>
                                    <p:animRot by="-7200000">
                                      <p:cBhvr>
                                        <p:cTn id="8" dur="1250" fill="hold"/>
                                        <p:tgtEl>
                                          <p:spTgt spid="16"/>
                                        </p:tgtEl>
                                        <p:attrNameLst>
                                          <p:attrName>r</p:attrName>
                                        </p:attrNameLst>
                                      </p:cBhvr>
                                    </p:animRot>
                                  </p:childTnLst>
                                </p:cTn>
                              </p:par>
                              <p:par>
                                <p:cTn id="9" presetID="8" presetClass="emph" presetSubtype="0" fill="hold" nodeType="withEffect">
                                  <p:stCondLst>
                                    <p:cond delay="5250"/>
                                  </p:stCondLst>
                                  <p:childTnLst>
                                    <p:animRot by="7200000">
                                      <p:cBhvr>
                                        <p:cTn id="10" dur="1500" fill="hold"/>
                                        <p:tgtEl>
                                          <p:spTgt spid="16"/>
                                        </p:tgtEl>
                                        <p:attrNameLst>
                                          <p:attrName>r</p:attrName>
                                        </p:attrNameLst>
                                      </p:cBhvr>
                                    </p:animRot>
                                  </p:childTnLst>
                                </p:cTn>
                              </p:par>
                              <p:par>
                                <p:cTn id="11" presetID="8" presetClass="emph" presetSubtype="0" fill="hold" nodeType="withEffect">
                                  <p:stCondLst>
                                    <p:cond delay="7500"/>
                                  </p:stCondLst>
                                  <p:childTnLst>
                                    <p:animRot by="-7200000">
                                      <p:cBhvr>
                                        <p:cTn id="12" dur="1250" fill="hold"/>
                                        <p:tgtEl>
                                          <p:spTgt spid="16"/>
                                        </p:tgtEl>
                                        <p:attrNameLst>
                                          <p:attrName>r</p:attrName>
                                        </p:attrNameLst>
                                      </p:cBhvr>
                                    </p:animRot>
                                  </p:childTnLst>
                                </p:cTn>
                              </p:par>
                              <p:par>
                                <p:cTn id="13" presetID="8" presetClass="emph" presetSubtype="0" fill="hold" nodeType="withEffect">
                                  <p:stCondLst>
                                    <p:cond delay="9250"/>
                                  </p:stCondLst>
                                  <p:childTnLst>
                                    <p:animRot by="7200000">
                                      <p:cBhvr>
                                        <p:cTn id="14" dur="1500" fill="hold"/>
                                        <p:tgtEl>
                                          <p:spTgt spid="16"/>
                                        </p:tgtEl>
                                        <p:attrNameLst>
                                          <p:attrName>r</p:attrName>
                                        </p:attrNameLst>
                                      </p:cBhvr>
                                    </p:animRot>
                                  </p:childTnLst>
                                </p:cTn>
                              </p:par>
                              <p:par>
                                <p:cTn id="15" presetID="8" presetClass="emph" presetSubtype="0" fill="hold" nodeType="withEffect">
                                  <p:stCondLst>
                                    <p:cond delay="11500"/>
                                  </p:stCondLst>
                                  <p:childTnLst>
                                    <p:animRot by="-7200000">
                                      <p:cBhvr>
                                        <p:cTn id="16" dur="1250" fill="hold"/>
                                        <p:tgtEl>
                                          <p:spTgt spid="16"/>
                                        </p:tgtEl>
                                        <p:attrNameLst>
                                          <p:attrName>r</p:attrName>
                                        </p:attrNameLst>
                                      </p:cBhvr>
                                    </p:animRot>
                                  </p:childTnLst>
                                </p:cTn>
                              </p:par>
                              <p:par>
                                <p:cTn id="17" presetID="8" presetClass="emph" presetSubtype="0" fill="hold" grpId="0" nodeType="withEffect">
                                  <p:stCondLst>
                                    <p:cond delay="2250"/>
                                  </p:stCondLst>
                                  <p:childTnLst>
                                    <p:animRot by="5400000">
                                      <p:cBhvr>
                                        <p:cTn id="18" dur="500" fill="hold"/>
                                        <p:tgtEl>
                                          <p:spTgt spid="48"/>
                                        </p:tgtEl>
                                        <p:attrNameLst>
                                          <p:attrName>r</p:attrName>
                                        </p:attrNameLst>
                                      </p:cBhvr>
                                    </p:animRot>
                                  </p:childTnLst>
                                </p:cTn>
                              </p:par>
                              <p:par>
                                <p:cTn id="19" presetID="8" presetClass="emph" presetSubtype="0" fill="hold" grpId="1" nodeType="withEffect">
                                  <p:stCondLst>
                                    <p:cond delay="4250"/>
                                  </p:stCondLst>
                                  <p:childTnLst>
                                    <p:animRot by="-5400000">
                                      <p:cBhvr>
                                        <p:cTn id="20" dur="500" fill="hold"/>
                                        <p:tgtEl>
                                          <p:spTgt spid="48"/>
                                        </p:tgtEl>
                                        <p:attrNameLst>
                                          <p:attrName>r</p:attrName>
                                        </p:attrNameLst>
                                      </p:cBhvr>
                                    </p:animRot>
                                  </p:childTnLst>
                                </p:cTn>
                              </p:par>
                              <p:par>
                                <p:cTn id="21" presetID="8" presetClass="emph" presetSubtype="0" fill="hold" grpId="2" nodeType="withEffect">
                                  <p:stCondLst>
                                    <p:cond delay="6250"/>
                                  </p:stCondLst>
                                  <p:childTnLst>
                                    <p:animRot by="5400000">
                                      <p:cBhvr>
                                        <p:cTn id="22" dur="500" fill="hold"/>
                                        <p:tgtEl>
                                          <p:spTgt spid="48"/>
                                        </p:tgtEl>
                                        <p:attrNameLst>
                                          <p:attrName>r</p:attrName>
                                        </p:attrNameLst>
                                      </p:cBhvr>
                                    </p:animRot>
                                  </p:childTnLst>
                                </p:cTn>
                              </p:par>
                              <p:par>
                                <p:cTn id="23" presetID="8" presetClass="emph" presetSubtype="0" fill="hold" grpId="3" nodeType="withEffect">
                                  <p:stCondLst>
                                    <p:cond delay="8250"/>
                                  </p:stCondLst>
                                  <p:childTnLst>
                                    <p:animRot by="-5400000">
                                      <p:cBhvr>
                                        <p:cTn id="24" dur="500" fill="hold"/>
                                        <p:tgtEl>
                                          <p:spTgt spid="48"/>
                                        </p:tgtEl>
                                        <p:attrNameLst>
                                          <p:attrName>r</p:attrName>
                                        </p:attrNameLst>
                                      </p:cBhvr>
                                    </p:animRot>
                                  </p:childTnLst>
                                </p:cTn>
                              </p:par>
                              <p:par>
                                <p:cTn id="25" presetID="8" presetClass="emph" presetSubtype="0" fill="hold" grpId="4" nodeType="withEffect">
                                  <p:stCondLst>
                                    <p:cond delay="10250"/>
                                  </p:stCondLst>
                                  <p:childTnLst>
                                    <p:animRot by="5400000">
                                      <p:cBhvr>
                                        <p:cTn id="26" dur="500" fill="hold"/>
                                        <p:tgtEl>
                                          <p:spTgt spid="48"/>
                                        </p:tgtEl>
                                        <p:attrNameLst>
                                          <p:attrName>r</p:attrName>
                                        </p:attrNameLst>
                                      </p:cBhvr>
                                    </p:animRot>
                                  </p:childTnLst>
                                </p:cTn>
                              </p:par>
                              <p:par>
                                <p:cTn id="27" presetID="0" presetClass="path" presetSubtype="0" repeatCount="3000" fill="hold" grpId="0" nodeType="withEffect">
                                  <p:stCondLst>
                                    <p:cond delay="0"/>
                                  </p:stCondLst>
                                  <p:childTnLst>
                                    <p:animMotion origin="layout" path="M 2.65951E-6 -0.00084 L 2.65951E-6 -0.00042 C 0.07422 0.00056 0.16069 -0.0014 0.23555 0.00056 C 0.26066 -0.12373 0.37389 -0.21983 0.51042 -0.22166 C 0.64332 -0.234 0.75355 -0.11405 0.78103 -0.03647 " pathEditMode="relative" rAng="0" ptsTypes="AAAAA">
                                      <p:cBhvr>
                                        <p:cTn id="28" dur="4000" fill="hold"/>
                                        <p:tgtEl>
                                          <p:spTgt spid="40"/>
                                        </p:tgtEl>
                                        <p:attrNameLst>
                                          <p:attrName>ppt_x</p:attrName>
                                          <p:attrName>ppt_y</p:attrName>
                                        </p:attrNameLst>
                                      </p:cBhvr>
                                      <p:rCtr x="39048" y="-11027"/>
                                    </p:animMotion>
                                  </p:childTnLst>
                                </p:cTn>
                              </p:par>
                              <p:par>
                                <p:cTn id="29" presetID="0" presetClass="path" presetSubtype="0" repeatCount="3000" fill="hold" grpId="0" nodeType="withEffect">
                                  <p:stCondLst>
                                    <p:cond delay="250"/>
                                  </p:stCondLst>
                                  <p:childTnLst>
                                    <p:animMotion origin="layout" path="M 2.65951E-6 -0.00084 L 2.65951E-6 -0.00042 C 0.07422 0.00056 0.16069 -0.0014 0.23555 0.00056 C 0.26066 -0.12401 0.37389 -0.21983 0.51042 -0.22166 C 0.64332 -0.23386 0.75355 -0.11405 0.78103 -0.03675 " pathEditMode="relative" rAng="0" ptsTypes="AAAAA">
                                      <p:cBhvr>
                                        <p:cTn id="30" dur="4000" fill="hold"/>
                                        <p:tgtEl>
                                          <p:spTgt spid="41"/>
                                        </p:tgtEl>
                                        <p:attrNameLst>
                                          <p:attrName>ppt_x</p:attrName>
                                          <p:attrName>ppt_y</p:attrName>
                                        </p:attrNameLst>
                                      </p:cBhvr>
                                      <p:rCtr x="39048" y="-11027"/>
                                    </p:animMotion>
                                  </p:childTnLst>
                                </p:cTn>
                              </p:par>
                              <p:par>
                                <p:cTn id="31" presetID="0" presetClass="path" presetSubtype="0" repeatCount="3000" fill="hold" grpId="0" nodeType="withEffect">
                                  <p:stCondLst>
                                    <p:cond delay="500"/>
                                  </p:stCondLst>
                                  <p:childTnLst>
                                    <p:animMotion origin="layout" path="M 2.65951E-6 -0.00084 L 2.65951E-6 -0.00042 C 0.07422 0.00056 0.16069 -0.0014 0.23555 0.00056 C 0.26066 -0.12373 0.37389 -0.21983 0.51042 -0.22166 C 0.64332 -0.234 0.75355 -0.11405 0.78103 -0.03647 " pathEditMode="relative" rAng="0" ptsTypes="AAAAA">
                                      <p:cBhvr>
                                        <p:cTn id="32" dur="4000" fill="hold"/>
                                        <p:tgtEl>
                                          <p:spTgt spid="42"/>
                                        </p:tgtEl>
                                        <p:attrNameLst>
                                          <p:attrName>ppt_x</p:attrName>
                                          <p:attrName>ppt_y</p:attrName>
                                        </p:attrNameLst>
                                      </p:cBhvr>
                                      <p:rCtr x="39048" y="-11027"/>
                                    </p:animMotion>
                                  </p:childTnLst>
                                </p:cTn>
                              </p:par>
                              <p:par>
                                <p:cTn id="33" presetID="0" presetClass="path" presetSubtype="0" repeatCount="3000" fill="hold" grpId="0" nodeType="withEffect">
                                  <p:stCondLst>
                                    <p:cond delay="750"/>
                                  </p:stCondLst>
                                  <p:childTnLst>
                                    <p:animMotion origin="layout" path="M 2.65951E-6 -0.00084 L 2.65951E-6 -0.00042 C 0.07422 0.00056 0.16069 -0.0014 0.23555 0.00056 C 0.26066 -0.12373 0.37389 -0.21983 0.51042 -0.22166 C 0.64332 -0.234 0.75355 -0.11405 0.78103 -0.03647 " pathEditMode="relative" rAng="0" ptsTypes="AAAAA">
                                      <p:cBhvr>
                                        <p:cTn id="34" dur="4000" fill="hold"/>
                                        <p:tgtEl>
                                          <p:spTgt spid="43"/>
                                        </p:tgtEl>
                                        <p:attrNameLst>
                                          <p:attrName>ppt_x</p:attrName>
                                          <p:attrName>ppt_y</p:attrName>
                                        </p:attrNameLst>
                                      </p:cBhvr>
                                      <p:rCtr x="39048" y="-11027"/>
                                    </p:animMotion>
                                  </p:childTnLst>
                                </p:cTn>
                              </p:par>
                              <p:par>
                                <p:cTn id="35" presetID="0" presetClass="path" presetSubtype="0" repeatCount="3000" fill="hold" grpId="0" nodeType="withEffect">
                                  <p:stCondLst>
                                    <p:cond delay="1000"/>
                                  </p:stCondLst>
                                  <p:childTnLst>
                                    <p:animMotion origin="layout" path="M 2.65951E-6 -0.00084 L 2.65951E-6 -0.00042 C 0.07422 0.00056 0.16069 -0.0014 0.23555 0.00056 C 0.26066 -0.12373 0.37389 -0.21983 0.51042 -0.22166 C 0.64332 -0.234 0.75355 -0.11405 0.78103 -0.03647 " pathEditMode="relative" rAng="0" ptsTypes="AAAAA">
                                      <p:cBhvr>
                                        <p:cTn id="36" dur="4000" fill="hold"/>
                                        <p:tgtEl>
                                          <p:spTgt spid="44"/>
                                        </p:tgtEl>
                                        <p:attrNameLst>
                                          <p:attrName>ppt_x</p:attrName>
                                          <p:attrName>ppt_y</p:attrName>
                                        </p:attrNameLst>
                                      </p:cBhvr>
                                      <p:rCtr x="39048" y="-11027"/>
                                    </p:animMotion>
                                  </p:childTnLst>
                                </p:cTn>
                              </p:par>
                              <p:par>
                                <p:cTn id="37" presetID="0" presetClass="path" presetSubtype="0" repeatCount="3000" fill="hold" grpId="0" nodeType="withEffect">
                                  <p:stCondLst>
                                    <p:cond delay="1250"/>
                                  </p:stCondLst>
                                  <p:childTnLst>
                                    <p:animMotion origin="layout" path="M 2.65951E-6 -0.00084 L 2.65951E-6 -0.00042 C 0.07422 0.00056 0.16069 -0.0014 0.23555 0.00056 C 0.26066 -0.12373 0.37389 -0.21983 0.51042 -0.22166 C 0.64332 -0.234 0.75355 -0.11405 0.78103 -0.03647 " pathEditMode="relative" rAng="0" ptsTypes="AAAAA">
                                      <p:cBhvr>
                                        <p:cTn id="38" dur="4000" fill="hold"/>
                                        <p:tgtEl>
                                          <p:spTgt spid="45"/>
                                        </p:tgtEl>
                                        <p:attrNameLst>
                                          <p:attrName>ppt_x</p:attrName>
                                          <p:attrName>ppt_y</p:attrName>
                                        </p:attrNameLst>
                                      </p:cBhvr>
                                      <p:rCtr x="39048" y="-11027"/>
                                    </p:animMotion>
                                  </p:childTnLst>
                                </p:cTn>
                              </p:par>
                              <p:par>
                                <p:cTn id="39" presetID="0" presetClass="path" presetSubtype="0" repeatCount="3000" fill="hold" grpId="0" nodeType="withEffect">
                                  <p:stCondLst>
                                    <p:cond delay="1500"/>
                                  </p:stCondLst>
                                  <p:childTnLst>
                                    <p:animMotion origin="layout" path="M 2.65951E-6 -0.00084 L 2.65951E-6 -0.00042 C 0.07422 0.00056 0.16069 -0.0014 0.23555 0.00056 C 0.26066 -0.12373 0.37389 -0.21983 0.51042 -0.22166 C 0.64332 -0.234 0.75355 -0.11405 0.78103 -0.03647 " pathEditMode="relative" rAng="0" ptsTypes="AAAAA">
                                      <p:cBhvr>
                                        <p:cTn id="40" dur="4000" fill="hold"/>
                                        <p:tgtEl>
                                          <p:spTgt spid="46"/>
                                        </p:tgtEl>
                                        <p:attrNameLst>
                                          <p:attrName>ppt_x</p:attrName>
                                          <p:attrName>ppt_y</p:attrName>
                                        </p:attrNameLst>
                                      </p:cBhvr>
                                      <p:rCtr x="39048" y="-11027"/>
                                    </p:animMotion>
                                  </p:childTnLst>
                                </p:cTn>
                              </p:par>
                              <p:par>
                                <p:cTn id="41" presetID="0" presetClass="path" presetSubtype="0" repeatCount="3000" fill="hold" grpId="0" nodeType="withEffect">
                                  <p:stCondLst>
                                    <p:cond delay="1750"/>
                                  </p:stCondLst>
                                  <p:childTnLst>
                                    <p:animMotion origin="layout" path="M 2.65951E-6 -0.00084 L 2.65951E-6 -0.00042 C 0.07422 0.00056 0.16069 -0.0014 0.23555 0.00056 C 0.26066 -0.12373 0.37389 -0.21983 0.51042 -0.22166 C 0.64332 -0.234 0.75355 -0.11405 0.78103 -0.03647 " pathEditMode="relative" rAng="0" ptsTypes="AAAAA">
                                      <p:cBhvr>
                                        <p:cTn id="42" dur="4000" fill="hold"/>
                                        <p:tgtEl>
                                          <p:spTgt spid="47"/>
                                        </p:tgtEl>
                                        <p:attrNameLst>
                                          <p:attrName>ppt_x</p:attrName>
                                          <p:attrName>ppt_y</p:attrName>
                                        </p:attrNameLst>
                                      </p:cBhvr>
                                      <p:rCtr x="39048" y="-11027"/>
                                    </p:animMotion>
                                  </p:childTnLst>
                                </p:cTn>
                              </p:par>
                              <p:par>
                                <p:cTn id="43" presetID="0" presetClass="path" presetSubtype="0" repeatCount="3000" fill="hold" grpId="0" nodeType="withEffect">
                                  <p:stCondLst>
                                    <p:cond delay="2000"/>
                                  </p:stCondLst>
                                  <p:childTnLst>
                                    <p:animMotion origin="layout" path="M 2.65951E-6 -2.97419E-6 L 2.65951E-6 0.00014 C 0.0747 0.00127 0.16124 -0.00056 0.23586 0.00084 C 0.25474 0.11841 0.38897 0.22685 0.51697 0.22223 C 0.64355 0.21563 0.75284 0.13749 0.78822 0.02722 " pathEditMode="relative" rAng="0" ptsTypes="AAAAA">
                                      <p:cBhvr>
                                        <p:cTn id="44" dur="4000" fill="hold"/>
                                        <p:tgtEl>
                                          <p:spTgt spid="31"/>
                                        </p:tgtEl>
                                        <p:attrNameLst>
                                          <p:attrName>ppt_x</p:attrName>
                                          <p:attrName>ppt_y</p:attrName>
                                        </p:attrNameLst>
                                      </p:cBhvr>
                                      <p:rCtr x="39411" y="11111"/>
                                    </p:animMotion>
                                  </p:childTnLst>
                                </p:cTn>
                              </p:par>
                              <p:par>
                                <p:cTn id="45" presetID="0" presetClass="path" presetSubtype="0" repeatCount="3000" fill="hold" grpId="0" nodeType="withEffect">
                                  <p:stCondLst>
                                    <p:cond delay="2250"/>
                                  </p:stCondLst>
                                  <p:childTnLst>
                                    <p:animMotion origin="layout" path="M 2.65951E-6 -2.97419E-6 L 2.65951E-6 0.00014 C 0.0747 0.00127 0.16124 -0.00056 0.23586 0.00084 C 0.25474 0.11841 0.38897 0.22685 0.51697 0.22223 C 0.64355 0.21563 0.75284 0.13749 0.78822 0.02722 " pathEditMode="relative" rAng="0" ptsTypes="AAAAA">
                                      <p:cBhvr>
                                        <p:cTn id="46" dur="4000" fill="hold"/>
                                        <p:tgtEl>
                                          <p:spTgt spid="32"/>
                                        </p:tgtEl>
                                        <p:attrNameLst>
                                          <p:attrName>ppt_x</p:attrName>
                                          <p:attrName>ppt_y</p:attrName>
                                        </p:attrNameLst>
                                      </p:cBhvr>
                                      <p:rCtr x="39411" y="11111"/>
                                    </p:animMotion>
                                  </p:childTnLst>
                                </p:cTn>
                              </p:par>
                              <p:par>
                                <p:cTn id="47" presetID="0" presetClass="path" presetSubtype="0" repeatCount="3000" fill="hold" grpId="0" nodeType="withEffect">
                                  <p:stCondLst>
                                    <p:cond delay="2500"/>
                                  </p:stCondLst>
                                  <p:childTnLst>
                                    <p:animMotion origin="layout" path="M 2.65951E-6 -2.97419E-6 L 2.65951E-6 0.00014 C 0.0747 0.00127 0.16124 -0.00056 0.23586 0.00084 C 0.25474 0.11841 0.38897 0.22685 0.51697 0.22223 C 0.64355 0.21563 0.75284 0.13749 0.78822 0.02722 " pathEditMode="relative" rAng="0" ptsTypes="AAAAA">
                                      <p:cBhvr>
                                        <p:cTn id="48" dur="4000" fill="hold"/>
                                        <p:tgtEl>
                                          <p:spTgt spid="33"/>
                                        </p:tgtEl>
                                        <p:attrNameLst>
                                          <p:attrName>ppt_x</p:attrName>
                                          <p:attrName>ppt_y</p:attrName>
                                        </p:attrNameLst>
                                      </p:cBhvr>
                                      <p:rCtr x="39411" y="11111"/>
                                    </p:animMotion>
                                  </p:childTnLst>
                                </p:cTn>
                              </p:par>
                              <p:par>
                                <p:cTn id="49" presetID="0" presetClass="path" presetSubtype="0" repeatCount="3000" fill="hold" grpId="0" nodeType="withEffect">
                                  <p:stCondLst>
                                    <p:cond delay="2750"/>
                                  </p:stCondLst>
                                  <p:childTnLst>
                                    <p:animMotion origin="layout" path="M 2.65951E-6 -2.97419E-6 L 2.65951E-6 0.00014 C 0.0747 0.00127 0.16124 -0.00056 0.23586 0.00084 C 0.25474 0.11841 0.38897 0.22685 0.51697 0.22223 C 0.64355 0.21563 0.75284 0.13749 0.78822 0.02722 " pathEditMode="relative" rAng="0" ptsTypes="AAAAA">
                                      <p:cBhvr>
                                        <p:cTn id="50" dur="4000" fill="hold"/>
                                        <p:tgtEl>
                                          <p:spTgt spid="34"/>
                                        </p:tgtEl>
                                        <p:attrNameLst>
                                          <p:attrName>ppt_x</p:attrName>
                                          <p:attrName>ppt_y</p:attrName>
                                        </p:attrNameLst>
                                      </p:cBhvr>
                                      <p:rCtr x="39411" y="11111"/>
                                    </p:animMotion>
                                  </p:childTnLst>
                                </p:cTn>
                              </p:par>
                              <p:par>
                                <p:cTn id="51" presetID="0" presetClass="path" presetSubtype="0" repeatCount="3000" fill="hold" grpId="0" nodeType="withEffect">
                                  <p:stCondLst>
                                    <p:cond delay="3000"/>
                                  </p:stCondLst>
                                  <p:childTnLst>
                                    <p:animMotion origin="layout" path="M 2.65951E-6 -2.97419E-6 L 2.65951E-6 0.00014 C 0.0747 0.00127 0.16124 -0.00056 0.23586 0.00084 C 0.25474 0.11841 0.38897 0.22685 0.51697 0.22223 C 0.64355 0.21563 0.75284 0.13749 0.78822 0.02722 " pathEditMode="relative" rAng="0" ptsTypes="AAAAA">
                                      <p:cBhvr>
                                        <p:cTn id="52" dur="4000" fill="hold"/>
                                        <p:tgtEl>
                                          <p:spTgt spid="35"/>
                                        </p:tgtEl>
                                        <p:attrNameLst>
                                          <p:attrName>ppt_x</p:attrName>
                                          <p:attrName>ppt_y</p:attrName>
                                        </p:attrNameLst>
                                      </p:cBhvr>
                                      <p:rCtr x="39411" y="11111"/>
                                    </p:animMotion>
                                  </p:childTnLst>
                                </p:cTn>
                              </p:par>
                              <p:par>
                                <p:cTn id="53" presetID="0" presetClass="path" presetSubtype="0" repeatCount="3000" fill="hold" grpId="0" nodeType="withEffect">
                                  <p:stCondLst>
                                    <p:cond delay="3250"/>
                                  </p:stCondLst>
                                  <p:childTnLst>
                                    <p:animMotion origin="layout" path="M 2.65951E-6 -2.97419E-6 L 2.65951E-6 0.00014 C 0.0747 0.00127 0.16124 -0.00056 0.23586 0.00084 C 0.25474 0.11841 0.38897 0.22685 0.51697 0.22223 C 0.64355 0.21563 0.75284 0.13749 0.78822 0.02722 " pathEditMode="relative" rAng="0" ptsTypes="AAAAA">
                                      <p:cBhvr>
                                        <p:cTn id="54" dur="4000" fill="hold"/>
                                        <p:tgtEl>
                                          <p:spTgt spid="36"/>
                                        </p:tgtEl>
                                        <p:attrNameLst>
                                          <p:attrName>ppt_x</p:attrName>
                                          <p:attrName>ppt_y</p:attrName>
                                        </p:attrNameLst>
                                      </p:cBhvr>
                                      <p:rCtr x="39411" y="11111"/>
                                    </p:animMotion>
                                  </p:childTnLst>
                                </p:cTn>
                              </p:par>
                              <p:par>
                                <p:cTn id="55" presetID="0" presetClass="path" presetSubtype="0" repeatCount="3000" fill="hold" grpId="0" nodeType="withEffect">
                                  <p:stCondLst>
                                    <p:cond delay="3500"/>
                                  </p:stCondLst>
                                  <p:childTnLst>
                                    <p:animMotion origin="layout" path="M 2.65951E-6 -2.97419E-6 L 2.65951E-6 0.00014 C 0.0747 0.00127 0.16124 -0.00056 0.23586 0.00084 C 0.25474 0.11841 0.38897 0.22685 0.51697 0.22223 C 0.64355 0.21563 0.75284 0.13749 0.78822 0.02722 " pathEditMode="relative" rAng="0" ptsTypes="AAAAA">
                                      <p:cBhvr>
                                        <p:cTn id="56" dur="4000" fill="hold"/>
                                        <p:tgtEl>
                                          <p:spTgt spid="37"/>
                                        </p:tgtEl>
                                        <p:attrNameLst>
                                          <p:attrName>ppt_x</p:attrName>
                                          <p:attrName>ppt_y</p:attrName>
                                        </p:attrNameLst>
                                      </p:cBhvr>
                                      <p:rCtr x="39411" y="11111"/>
                                    </p:animMotion>
                                  </p:childTnLst>
                                </p:cTn>
                              </p:par>
                              <p:par>
                                <p:cTn id="57" presetID="0" presetClass="path" presetSubtype="0" repeatCount="3000" fill="hold" grpId="0" nodeType="withEffect">
                                  <p:stCondLst>
                                    <p:cond delay="3750"/>
                                  </p:stCondLst>
                                  <p:childTnLst>
                                    <p:animMotion origin="layout" path="M 2.65951E-6 -2.97419E-6 L 2.65951E-6 0.00014 C 0.0747 0.00127 0.16124 -0.00056 0.23586 0.00084 C 0.25474 0.11841 0.38897 0.22685 0.51697 0.22223 C 0.64355 0.21563 0.75284 0.13749 0.78822 0.02722 " pathEditMode="relative" rAng="0" ptsTypes="AAAAA">
                                      <p:cBhvr>
                                        <p:cTn id="58" dur="4000" fill="hold"/>
                                        <p:tgtEl>
                                          <p:spTgt spid="38"/>
                                        </p:tgtEl>
                                        <p:attrNameLst>
                                          <p:attrName>ppt_x</p:attrName>
                                          <p:attrName>ppt_y</p:attrName>
                                        </p:attrNameLst>
                                      </p:cBhvr>
                                      <p:rCtr x="39411" y="11111"/>
                                    </p:animMotion>
                                  </p:childTnLst>
                                </p:cTn>
                              </p:par>
                              <p:par>
                                <p:cTn id="59" presetID="7" presetClass="emph" presetSubtype="2" fill="hold" nodeType="withEffect">
                                  <p:stCondLst>
                                    <p:cond delay="1250"/>
                                  </p:stCondLst>
                                  <p:childTnLst>
                                    <p:animClr clrSpc="rgb" dir="cw">
                                      <p:cBhvr>
                                        <p:cTn id="60" dur="750" fill="hold"/>
                                        <p:tgtEl>
                                          <p:spTgt spid="9"/>
                                        </p:tgtEl>
                                        <p:attrNameLst>
                                          <p:attrName>stroke.color</p:attrName>
                                        </p:attrNameLst>
                                      </p:cBhvr>
                                      <p:to>
                                        <a:srgbClr val="92D050"/>
                                      </p:to>
                                    </p:animClr>
                                    <p:set>
                                      <p:cBhvr>
                                        <p:cTn id="61" dur="750" fill="hold"/>
                                        <p:tgtEl>
                                          <p:spTgt spid="9"/>
                                        </p:tgtEl>
                                        <p:attrNameLst>
                                          <p:attrName>stroke.on</p:attrName>
                                        </p:attrNameLst>
                                      </p:cBhvr>
                                      <p:to>
                                        <p:strVal val="true"/>
                                      </p:to>
                                    </p:set>
                                  </p:childTnLst>
                                </p:cTn>
                              </p:par>
                              <p:par>
                                <p:cTn id="62" presetID="7" presetClass="emph" presetSubtype="2" fill="hold" nodeType="withEffect">
                                  <p:stCondLst>
                                    <p:cond delay="2000"/>
                                  </p:stCondLst>
                                  <p:childTnLst>
                                    <p:animClr clrSpc="rgb" dir="cw">
                                      <p:cBhvr>
                                        <p:cTn id="63" dur="1750" fill="hold"/>
                                        <p:tgtEl>
                                          <p:spTgt spid="9"/>
                                        </p:tgtEl>
                                        <p:attrNameLst>
                                          <p:attrName>stroke.color</p:attrName>
                                        </p:attrNameLst>
                                      </p:cBhvr>
                                      <p:to>
                                        <a:srgbClr val="FFC000"/>
                                      </p:to>
                                    </p:animClr>
                                    <p:set>
                                      <p:cBhvr>
                                        <p:cTn id="64" dur="1750" fill="hold"/>
                                        <p:tgtEl>
                                          <p:spTgt spid="9"/>
                                        </p:tgtEl>
                                        <p:attrNameLst>
                                          <p:attrName>stroke.on</p:attrName>
                                        </p:attrNameLst>
                                      </p:cBhvr>
                                      <p:to>
                                        <p:strVal val="true"/>
                                      </p:to>
                                    </p:set>
                                  </p:childTnLst>
                                </p:cTn>
                              </p:par>
                              <p:par>
                                <p:cTn id="65" presetID="7" presetClass="emph" presetSubtype="2" fill="hold" nodeType="withEffect">
                                  <p:stCondLst>
                                    <p:cond delay="3750"/>
                                  </p:stCondLst>
                                  <p:childTnLst>
                                    <p:animClr clrSpc="rgb" dir="cw">
                                      <p:cBhvr>
                                        <p:cTn id="66" dur="500" fill="hold"/>
                                        <p:tgtEl>
                                          <p:spTgt spid="9"/>
                                        </p:tgtEl>
                                        <p:attrNameLst>
                                          <p:attrName>stroke.color</p:attrName>
                                        </p:attrNameLst>
                                      </p:cBhvr>
                                      <p:to>
                                        <a:srgbClr val="D2CFD0"/>
                                      </p:to>
                                    </p:animClr>
                                    <p:set>
                                      <p:cBhvr>
                                        <p:cTn id="67" dur="500" fill="hold"/>
                                        <p:tgtEl>
                                          <p:spTgt spid="9"/>
                                        </p:tgtEl>
                                        <p:attrNameLst>
                                          <p:attrName>stroke.on</p:attrName>
                                        </p:attrNameLst>
                                      </p:cBhvr>
                                      <p:to>
                                        <p:strVal val="true"/>
                                      </p:to>
                                    </p:set>
                                  </p:childTnLst>
                                </p:cTn>
                              </p:par>
                              <p:par>
                                <p:cTn id="68" presetID="7" presetClass="emph" presetSubtype="2" fill="hold" nodeType="withEffect">
                                  <p:stCondLst>
                                    <p:cond delay="5250"/>
                                  </p:stCondLst>
                                  <p:childTnLst>
                                    <p:animClr clrSpc="rgb" dir="cw">
                                      <p:cBhvr>
                                        <p:cTn id="69" dur="750" fill="hold"/>
                                        <p:tgtEl>
                                          <p:spTgt spid="9"/>
                                        </p:tgtEl>
                                        <p:attrNameLst>
                                          <p:attrName>stroke.color</p:attrName>
                                        </p:attrNameLst>
                                      </p:cBhvr>
                                      <p:to>
                                        <a:srgbClr val="92D050"/>
                                      </p:to>
                                    </p:animClr>
                                    <p:set>
                                      <p:cBhvr>
                                        <p:cTn id="70" dur="750" fill="hold"/>
                                        <p:tgtEl>
                                          <p:spTgt spid="9"/>
                                        </p:tgtEl>
                                        <p:attrNameLst>
                                          <p:attrName>stroke.on</p:attrName>
                                        </p:attrNameLst>
                                      </p:cBhvr>
                                      <p:to>
                                        <p:strVal val="true"/>
                                      </p:to>
                                    </p:set>
                                  </p:childTnLst>
                                </p:cTn>
                              </p:par>
                              <p:par>
                                <p:cTn id="71" presetID="7" presetClass="emph" presetSubtype="2" fill="hold" nodeType="withEffect">
                                  <p:stCondLst>
                                    <p:cond delay="6000"/>
                                  </p:stCondLst>
                                  <p:childTnLst>
                                    <p:animClr clrSpc="rgb" dir="cw">
                                      <p:cBhvr>
                                        <p:cTn id="72" dur="1750" fill="hold"/>
                                        <p:tgtEl>
                                          <p:spTgt spid="9"/>
                                        </p:tgtEl>
                                        <p:attrNameLst>
                                          <p:attrName>stroke.color</p:attrName>
                                        </p:attrNameLst>
                                      </p:cBhvr>
                                      <p:to>
                                        <a:srgbClr val="FFC000"/>
                                      </p:to>
                                    </p:animClr>
                                    <p:set>
                                      <p:cBhvr>
                                        <p:cTn id="73" dur="1750" fill="hold"/>
                                        <p:tgtEl>
                                          <p:spTgt spid="9"/>
                                        </p:tgtEl>
                                        <p:attrNameLst>
                                          <p:attrName>stroke.on</p:attrName>
                                        </p:attrNameLst>
                                      </p:cBhvr>
                                      <p:to>
                                        <p:strVal val="true"/>
                                      </p:to>
                                    </p:set>
                                  </p:childTnLst>
                                </p:cTn>
                              </p:par>
                              <p:par>
                                <p:cTn id="74" presetID="7" presetClass="emph" presetSubtype="2" fill="hold" nodeType="withEffect">
                                  <p:stCondLst>
                                    <p:cond delay="7750"/>
                                  </p:stCondLst>
                                  <p:childTnLst>
                                    <p:animClr clrSpc="rgb" dir="cw">
                                      <p:cBhvr>
                                        <p:cTn id="75" dur="500" fill="hold"/>
                                        <p:tgtEl>
                                          <p:spTgt spid="9"/>
                                        </p:tgtEl>
                                        <p:attrNameLst>
                                          <p:attrName>stroke.color</p:attrName>
                                        </p:attrNameLst>
                                      </p:cBhvr>
                                      <p:to>
                                        <a:srgbClr val="D2CFD0"/>
                                      </p:to>
                                    </p:animClr>
                                    <p:set>
                                      <p:cBhvr>
                                        <p:cTn id="76" dur="500" fill="hold"/>
                                        <p:tgtEl>
                                          <p:spTgt spid="9"/>
                                        </p:tgtEl>
                                        <p:attrNameLst>
                                          <p:attrName>stroke.on</p:attrName>
                                        </p:attrNameLst>
                                      </p:cBhvr>
                                      <p:to>
                                        <p:strVal val="true"/>
                                      </p:to>
                                    </p:set>
                                  </p:childTnLst>
                                </p:cTn>
                              </p:par>
                              <p:par>
                                <p:cTn id="77" presetID="7" presetClass="emph" presetSubtype="2" fill="hold" nodeType="withEffect">
                                  <p:stCondLst>
                                    <p:cond delay="9250"/>
                                  </p:stCondLst>
                                  <p:childTnLst>
                                    <p:animClr clrSpc="rgb" dir="cw">
                                      <p:cBhvr>
                                        <p:cTn id="78" dur="750" fill="hold"/>
                                        <p:tgtEl>
                                          <p:spTgt spid="9"/>
                                        </p:tgtEl>
                                        <p:attrNameLst>
                                          <p:attrName>stroke.color</p:attrName>
                                        </p:attrNameLst>
                                      </p:cBhvr>
                                      <p:to>
                                        <a:srgbClr val="92D050"/>
                                      </p:to>
                                    </p:animClr>
                                    <p:set>
                                      <p:cBhvr>
                                        <p:cTn id="79" dur="750" fill="hold"/>
                                        <p:tgtEl>
                                          <p:spTgt spid="9"/>
                                        </p:tgtEl>
                                        <p:attrNameLst>
                                          <p:attrName>stroke.on</p:attrName>
                                        </p:attrNameLst>
                                      </p:cBhvr>
                                      <p:to>
                                        <p:strVal val="true"/>
                                      </p:to>
                                    </p:set>
                                  </p:childTnLst>
                                </p:cTn>
                              </p:par>
                              <p:par>
                                <p:cTn id="80" presetID="7" presetClass="emph" presetSubtype="2" fill="hold" nodeType="withEffect">
                                  <p:stCondLst>
                                    <p:cond delay="10000"/>
                                  </p:stCondLst>
                                  <p:childTnLst>
                                    <p:animClr clrSpc="rgb" dir="cw">
                                      <p:cBhvr>
                                        <p:cTn id="81" dur="1750" fill="hold"/>
                                        <p:tgtEl>
                                          <p:spTgt spid="9"/>
                                        </p:tgtEl>
                                        <p:attrNameLst>
                                          <p:attrName>stroke.color</p:attrName>
                                        </p:attrNameLst>
                                      </p:cBhvr>
                                      <p:to>
                                        <a:srgbClr val="FFC000"/>
                                      </p:to>
                                    </p:animClr>
                                    <p:set>
                                      <p:cBhvr>
                                        <p:cTn id="82" dur="1750" fill="hold"/>
                                        <p:tgtEl>
                                          <p:spTgt spid="9"/>
                                        </p:tgtEl>
                                        <p:attrNameLst>
                                          <p:attrName>stroke.on</p:attrName>
                                        </p:attrNameLst>
                                      </p:cBhvr>
                                      <p:to>
                                        <p:strVal val="true"/>
                                      </p:to>
                                    </p:set>
                                  </p:childTnLst>
                                </p:cTn>
                              </p:par>
                              <p:par>
                                <p:cTn id="83" presetID="7" presetClass="emph" presetSubtype="2" fill="hold" nodeType="withEffect">
                                  <p:stCondLst>
                                    <p:cond delay="11750"/>
                                  </p:stCondLst>
                                  <p:childTnLst>
                                    <p:animClr clrSpc="rgb" dir="cw">
                                      <p:cBhvr>
                                        <p:cTn id="84" dur="500" fill="hold"/>
                                        <p:tgtEl>
                                          <p:spTgt spid="9"/>
                                        </p:tgtEl>
                                        <p:attrNameLst>
                                          <p:attrName>stroke.color</p:attrName>
                                        </p:attrNameLst>
                                      </p:cBhvr>
                                      <p:to>
                                        <a:srgbClr val="D2CFD0"/>
                                      </p:to>
                                    </p:animClr>
                                    <p:set>
                                      <p:cBhvr>
                                        <p:cTn id="85" dur="500" fill="hold"/>
                                        <p:tgtEl>
                                          <p:spTgt spid="9"/>
                                        </p:tgtEl>
                                        <p:attrNameLst>
                                          <p:attrName>stroke.on</p:attrName>
                                        </p:attrNameLst>
                                      </p:cBhvr>
                                      <p:to>
                                        <p:strVal val="true"/>
                                      </p:to>
                                    </p:set>
                                  </p:childTnLst>
                                </p:cTn>
                              </p:par>
                              <p:par>
                                <p:cTn id="86" presetID="7" presetClass="emph" presetSubtype="2" fill="hold" nodeType="withEffect">
                                  <p:stCondLst>
                                    <p:cond delay="3250"/>
                                  </p:stCondLst>
                                  <p:childTnLst>
                                    <p:animClr clrSpc="rgb" dir="cw">
                                      <p:cBhvr>
                                        <p:cTn id="87" dur="750" fill="hold"/>
                                        <p:tgtEl>
                                          <p:spTgt spid="8"/>
                                        </p:tgtEl>
                                        <p:attrNameLst>
                                          <p:attrName>stroke.color</p:attrName>
                                        </p:attrNameLst>
                                      </p:cBhvr>
                                      <p:to>
                                        <a:srgbClr val="92D050"/>
                                      </p:to>
                                    </p:animClr>
                                    <p:set>
                                      <p:cBhvr>
                                        <p:cTn id="88" dur="750" fill="hold"/>
                                        <p:tgtEl>
                                          <p:spTgt spid="8"/>
                                        </p:tgtEl>
                                        <p:attrNameLst>
                                          <p:attrName>stroke.on</p:attrName>
                                        </p:attrNameLst>
                                      </p:cBhvr>
                                      <p:to>
                                        <p:strVal val="true"/>
                                      </p:to>
                                    </p:set>
                                  </p:childTnLst>
                                </p:cTn>
                              </p:par>
                              <p:par>
                                <p:cTn id="89" presetID="7" presetClass="emph" presetSubtype="2" fill="hold" nodeType="withEffect">
                                  <p:stCondLst>
                                    <p:cond delay="4000"/>
                                  </p:stCondLst>
                                  <p:childTnLst>
                                    <p:animClr clrSpc="rgb" dir="cw">
                                      <p:cBhvr>
                                        <p:cTn id="90" dur="1750" fill="hold"/>
                                        <p:tgtEl>
                                          <p:spTgt spid="8"/>
                                        </p:tgtEl>
                                        <p:attrNameLst>
                                          <p:attrName>stroke.color</p:attrName>
                                        </p:attrNameLst>
                                      </p:cBhvr>
                                      <p:to>
                                        <a:srgbClr val="FFC000"/>
                                      </p:to>
                                    </p:animClr>
                                    <p:set>
                                      <p:cBhvr>
                                        <p:cTn id="91" dur="1750" fill="hold"/>
                                        <p:tgtEl>
                                          <p:spTgt spid="8"/>
                                        </p:tgtEl>
                                        <p:attrNameLst>
                                          <p:attrName>stroke.on</p:attrName>
                                        </p:attrNameLst>
                                      </p:cBhvr>
                                      <p:to>
                                        <p:strVal val="true"/>
                                      </p:to>
                                    </p:set>
                                  </p:childTnLst>
                                </p:cTn>
                              </p:par>
                              <p:par>
                                <p:cTn id="92" presetID="7" presetClass="emph" presetSubtype="2" fill="hold" nodeType="withEffect">
                                  <p:stCondLst>
                                    <p:cond delay="5750"/>
                                  </p:stCondLst>
                                  <p:childTnLst>
                                    <p:animClr clrSpc="rgb" dir="cw">
                                      <p:cBhvr>
                                        <p:cTn id="93" dur="500" fill="hold"/>
                                        <p:tgtEl>
                                          <p:spTgt spid="8"/>
                                        </p:tgtEl>
                                        <p:attrNameLst>
                                          <p:attrName>stroke.color</p:attrName>
                                        </p:attrNameLst>
                                      </p:cBhvr>
                                      <p:to>
                                        <a:srgbClr val="D2CFD0"/>
                                      </p:to>
                                    </p:animClr>
                                    <p:set>
                                      <p:cBhvr>
                                        <p:cTn id="94" dur="500" fill="hold"/>
                                        <p:tgtEl>
                                          <p:spTgt spid="8"/>
                                        </p:tgtEl>
                                        <p:attrNameLst>
                                          <p:attrName>stroke.on</p:attrName>
                                        </p:attrNameLst>
                                      </p:cBhvr>
                                      <p:to>
                                        <p:strVal val="true"/>
                                      </p:to>
                                    </p:set>
                                  </p:childTnLst>
                                </p:cTn>
                              </p:par>
                              <p:par>
                                <p:cTn id="95" presetID="7" presetClass="emph" presetSubtype="2" fill="hold" nodeType="withEffect">
                                  <p:stCondLst>
                                    <p:cond delay="7250"/>
                                  </p:stCondLst>
                                  <p:childTnLst>
                                    <p:animClr clrSpc="rgb" dir="cw">
                                      <p:cBhvr>
                                        <p:cTn id="96" dur="750" fill="hold"/>
                                        <p:tgtEl>
                                          <p:spTgt spid="8"/>
                                        </p:tgtEl>
                                        <p:attrNameLst>
                                          <p:attrName>stroke.color</p:attrName>
                                        </p:attrNameLst>
                                      </p:cBhvr>
                                      <p:to>
                                        <a:srgbClr val="92D050"/>
                                      </p:to>
                                    </p:animClr>
                                    <p:set>
                                      <p:cBhvr>
                                        <p:cTn id="97" dur="750" fill="hold"/>
                                        <p:tgtEl>
                                          <p:spTgt spid="8"/>
                                        </p:tgtEl>
                                        <p:attrNameLst>
                                          <p:attrName>stroke.on</p:attrName>
                                        </p:attrNameLst>
                                      </p:cBhvr>
                                      <p:to>
                                        <p:strVal val="true"/>
                                      </p:to>
                                    </p:set>
                                  </p:childTnLst>
                                </p:cTn>
                              </p:par>
                              <p:par>
                                <p:cTn id="98" presetID="7" presetClass="emph" presetSubtype="2" fill="hold" nodeType="withEffect">
                                  <p:stCondLst>
                                    <p:cond delay="8000"/>
                                  </p:stCondLst>
                                  <p:childTnLst>
                                    <p:animClr clrSpc="rgb" dir="cw">
                                      <p:cBhvr>
                                        <p:cTn id="99" dur="1750" fill="hold"/>
                                        <p:tgtEl>
                                          <p:spTgt spid="8"/>
                                        </p:tgtEl>
                                        <p:attrNameLst>
                                          <p:attrName>stroke.color</p:attrName>
                                        </p:attrNameLst>
                                      </p:cBhvr>
                                      <p:to>
                                        <a:srgbClr val="FFC000"/>
                                      </p:to>
                                    </p:animClr>
                                    <p:set>
                                      <p:cBhvr>
                                        <p:cTn id="100" dur="1750" fill="hold"/>
                                        <p:tgtEl>
                                          <p:spTgt spid="8"/>
                                        </p:tgtEl>
                                        <p:attrNameLst>
                                          <p:attrName>stroke.on</p:attrName>
                                        </p:attrNameLst>
                                      </p:cBhvr>
                                      <p:to>
                                        <p:strVal val="true"/>
                                      </p:to>
                                    </p:set>
                                  </p:childTnLst>
                                </p:cTn>
                              </p:par>
                              <p:par>
                                <p:cTn id="101" presetID="7" presetClass="emph" presetSubtype="2" fill="hold" nodeType="withEffect">
                                  <p:stCondLst>
                                    <p:cond delay="9750"/>
                                  </p:stCondLst>
                                  <p:childTnLst>
                                    <p:animClr clrSpc="rgb" dir="cw">
                                      <p:cBhvr>
                                        <p:cTn id="102" dur="500" fill="hold"/>
                                        <p:tgtEl>
                                          <p:spTgt spid="8"/>
                                        </p:tgtEl>
                                        <p:attrNameLst>
                                          <p:attrName>stroke.color</p:attrName>
                                        </p:attrNameLst>
                                      </p:cBhvr>
                                      <p:to>
                                        <a:srgbClr val="D2CFD0"/>
                                      </p:to>
                                    </p:animClr>
                                    <p:set>
                                      <p:cBhvr>
                                        <p:cTn id="103" dur="500" fill="hold"/>
                                        <p:tgtEl>
                                          <p:spTgt spid="8"/>
                                        </p:tgtEl>
                                        <p:attrNameLst>
                                          <p:attrName>stroke.on</p:attrName>
                                        </p:attrNameLst>
                                      </p:cBhvr>
                                      <p:to>
                                        <p:strVal val="true"/>
                                      </p:to>
                                    </p:set>
                                  </p:childTnLst>
                                </p:cTn>
                              </p:par>
                              <p:par>
                                <p:cTn id="104" presetID="7" presetClass="emph" presetSubtype="2" fill="hold" nodeType="withEffect">
                                  <p:stCondLst>
                                    <p:cond delay="11250"/>
                                  </p:stCondLst>
                                  <p:childTnLst>
                                    <p:animClr clrSpc="rgb" dir="cw">
                                      <p:cBhvr>
                                        <p:cTn id="105" dur="750" fill="hold"/>
                                        <p:tgtEl>
                                          <p:spTgt spid="8"/>
                                        </p:tgtEl>
                                        <p:attrNameLst>
                                          <p:attrName>stroke.color</p:attrName>
                                        </p:attrNameLst>
                                      </p:cBhvr>
                                      <p:to>
                                        <a:srgbClr val="92D050"/>
                                      </p:to>
                                    </p:animClr>
                                    <p:set>
                                      <p:cBhvr>
                                        <p:cTn id="106" dur="750" fill="hold"/>
                                        <p:tgtEl>
                                          <p:spTgt spid="8"/>
                                        </p:tgtEl>
                                        <p:attrNameLst>
                                          <p:attrName>stroke.on</p:attrName>
                                        </p:attrNameLst>
                                      </p:cBhvr>
                                      <p:to>
                                        <p:strVal val="true"/>
                                      </p:to>
                                    </p:set>
                                  </p:childTnLst>
                                </p:cTn>
                              </p:par>
                              <p:par>
                                <p:cTn id="107" presetID="7" presetClass="emph" presetSubtype="2" fill="hold" nodeType="withEffect">
                                  <p:stCondLst>
                                    <p:cond delay="12000"/>
                                  </p:stCondLst>
                                  <p:childTnLst>
                                    <p:animClr clrSpc="rgb" dir="cw">
                                      <p:cBhvr>
                                        <p:cTn id="108" dur="2500" fill="hold"/>
                                        <p:tgtEl>
                                          <p:spTgt spid="8"/>
                                        </p:tgtEl>
                                        <p:attrNameLst>
                                          <p:attrName>stroke.color</p:attrName>
                                        </p:attrNameLst>
                                      </p:cBhvr>
                                      <p:to>
                                        <a:srgbClr val="FFC000"/>
                                      </p:to>
                                    </p:animClr>
                                    <p:set>
                                      <p:cBhvr>
                                        <p:cTn id="109" dur="2500" fill="hold"/>
                                        <p:tgtEl>
                                          <p:spTgt spid="8"/>
                                        </p:tgtEl>
                                        <p:attrNameLst>
                                          <p:attrName>stroke.on</p:attrName>
                                        </p:attrNameLst>
                                      </p:cBhvr>
                                      <p:to>
                                        <p:strVal val="true"/>
                                      </p:to>
                                    </p:set>
                                  </p:childTnLst>
                                </p:cTn>
                              </p:par>
                              <p:par>
                                <p:cTn id="110" presetID="7" presetClass="emph" presetSubtype="2" fill="hold" nodeType="withEffect">
                                  <p:stCondLst>
                                    <p:cond delay="14500"/>
                                  </p:stCondLst>
                                  <p:childTnLst>
                                    <p:animClr clrSpc="rgb" dir="cw">
                                      <p:cBhvr>
                                        <p:cTn id="111" dur="500" fill="hold"/>
                                        <p:tgtEl>
                                          <p:spTgt spid="8"/>
                                        </p:tgtEl>
                                        <p:attrNameLst>
                                          <p:attrName>stroke.color</p:attrName>
                                        </p:attrNameLst>
                                      </p:cBhvr>
                                      <p:to>
                                        <a:srgbClr val="D2CFD0"/>
                                      </p:to>
                                    </p:animClr>
                                    <p:set>
                                      <p:cBhvr>
                                        <p:cTn id="112" dur="500" fill="hold"/>
                                        <p:tgtEl>
                                          <p:spTgt spid="8"/>
                                        </p:tgtEl>
                                        <p:attrNameLst>
                                          <p:attrName>stroke.on</p:attrName>
                                        </p:attrNameLst>
                                      </p:cBhvr>
                                      <p:to>
                                        <p:strVal val="true"/>
                                      </p:to>
                                    </p:set>
                                  </p:childTnLst>
                                </p:cTn>
                              </p:par>
                              <p:par>
                                <p:cTn id="113" presetID="8" presetClass="emph" presetSubtype="0" fill="hold" nodeType="withEffect">
                                  <p:stCondLst>
                                    <p:cond delay="3250"/>
                                  </p:stCondLst>
                                  <p:childTnLst>
                                    <p:animRot by="7200000">
                                      <p:cBhvr>
                                        <p:cTn id="114" dur="1500" fill="hold"/>
                                        <p:tgtEl>
                                          <p:spTgt spid="49"/>
                                        </p:tgtEl>
                                        <p:attrNameLst>
                                          <p:attrName>r</p:attrName>
                                        </p:attrNameLst>
                                      </p:cBhvr>
                                    </p:animRot>
                                  </p:childTnLst>
                                </p:cTn>
                              </p:par>
                              <p:par>
                                <p:cTn id="115" presetID="8" presetClass="emph" presetSubtype="0" fill="hold" nodeType="withEffect">
                                  <p:stCondLst>
                                    <p:cond delay="5500"/>
                                  </p:stCondLst>
                                  <p:childTnLst>
                                    <p:animRot by="-7200000">
                                      <p:cBhvr>
                                        <p:cTn id="116" dur="1250" fill="hold"/>
                                        <p:tgtEl>
                                          <p:spTgt spid="49"/>
                                        </p:tgtEl>
                                        <p:attrNameLst>
                                          <p:attrName>r</p:attrName>
                                        </p:attrNameLst>
                                      </p:cBhvr>
                                    </p:animRot>
                                  </p:childTnLst>
                                </p:cTn>
                              </p:par>
                              <p:par>
                                <p:cTn id="117" presetID="8" presetClass="emph" presetSubtype="0" fill="hold" nodeType="withEffect">
                                  <p:stCondLst>
                                    <p:cond delay="7250"/>
                                  </p:stCondLst>
                                  <p:childTnLst>
                                    <p:animRot by="7200000">
                                      <p:cBhvr>
                                        <p:cTn id="118" dur="1500" fill="hold"/>
                                        <p:tgtEl>
                                          <p:spTgt spid="49"/>
                                        </p:tgtEl>
                                        <p:attrNameLst>
                                          <p:attrName>r</p:attrName>
                                        </p:attrNameLst>
                                      </p:cBhvr>
                                    </p:animRot>
                                  </p:childTnLst>
                                </p:cTn>
                              </p:par>
                              <p:par>
                                <p:cTn id="119" presetID="8" presetClass="emph" presetSubtype="0" fill="hold" nodeType="withEffect">
                                  <p:stCondLst>
                                    <p:cond delay="9500"/>
                                  </p:stCondLst>
                                  <p:childTnLst>
                                    <p:animRot by="-7200000">
                                      <p:cBhvr>
                                        <p:cTn id="120" dur="1250" fill="hold"/>
                                        <p:tgtEl>
                                          <p:spTgt spid="49"/>
                                        </p:tgtEl>
                                        <p:attrNameLst>
                                          <p:attrName>r</p:attrName>
                                        </p:attrNameLst>
                                      </p:cBhvr>
                                    </p:animRot>
                                  </p:childTnLst>
                                </p:cTn>
                              </p:par>
                              <p:par>
                                <p:cTn id="121" presetID="8" presetClass="emph" presetSubtype="0" fill="hold" nodeType="withEffect">
                                  <p:stCondLst>
                                    <p:cond delay="11250"/>
                                  </p:stCondLst>
                                  <p:childTnLst>
                                    <p:animRot by="7200000">
                                      <p:cBhvr>
                                        <p:cTn id="122" dur="1500" fill="hold"/>
                                        <p:tgtEl>
                                          <p:spTgt spid="49"/>
                                        </p:tgtEl>
                                        <p:attrNameLst>
                                          <p:attrName>r</p:attrName>
                                        </p:attrNameLst>
                                      </p:cBhvr>
                                    </p:animRot>
                                  </p:childTnLst>
                                </p:cTn>
                              </p:par>
                              <p:par>
                                <p:cTn id="123" presetID="8" presetClass="emph" presetSubtype="0" fill="hold" nodeType="withEffect">
                                  <p:stCondLst>
                                    <p:cond delay="14000"/>
                                  </p:stCondLst>
                                  <p:childTnLst>
                                    <p:animRot by="-7200000">
                                      <p:cBhvr>
                                        <p:cTn id="124" dur="1250" fill="hold"/>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37" grpId="0" animBg="1"/>
      <p:bldP spid="38" grpId="0" animBg="1"/>
      <p:bldP spid="40" grpId="0" animBg="1"/>
      <p:bldP spid="41" grpId="0" animBg="1"/>
      <p:bldP spid="42" grpId="0" animBg="1"/>
      <p:bldP spid="43" grpId="0" animBg="1"/>
      <p:bldP spid="44" grpId="0" animBg="1"/>
      <p:bldP spid="45" grpId="0" animBg="1"/>
      <p:bldP spid="46" grpId="0" animBg="1"/>
      <p:bldP spid="47" grpId="0" animBg="1"/>
      <p:bldP spid="48" grpId="0" animBg="1"/>
      <p:bldP spid="48" grpId="1" animBg="1"/>
      <p:bldP spid="48" grpId="2" animBg="1"/>
      <p:bldP spid="48" grpId="3" animBg="1"/>
      <p:bldP spid="48" grpId="4"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Rectangle 181">
            <a:extLst>
              <a:ext uri="{FF2B5EF4-FFF2-40B4-BE49-F238E27FC236}">
                <a16:creationId xmlns:a16="http://schemas.microsoft.com/office/drawing/2014/main" id="{47752958-B2BA-45E8-B97C-462CE875F6F1}"/>
              </a:ext>
            </a:extLst>
          </p:cNvPr>
          <p:cNvSpPr/>
          <p:nvPr/>
        </p:nvSpPr>
        <p:spPr>
          <a:xfrm>
            <a:off x="0" y="439420"/>
            <a:ext cx="20104100" cy="10393680"/>
          </a:xfrm>
          <a:prstGeom prst="rect">
            <a:avLst/>
          </a:prstGeom>
          <a:solidFill>
            <a:srgbClr val="000000">
              <a:alpha val="74902"/>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2" name="Straight Connector 91">
            <a:extLst>
              <a:ext uri="{FF2B5EF4-FFF2-40B4-BE49-F238E27FC236}">
                <a16:creationId xmlns:a16="http://schemas.microsoft.com/office/drawing/2014/main" id="{2CC08E98-7A39-4591-914B-B7AEBF2F22C9}"/>
              </a:ext>
            </a:extLst>
          </p:cNvPr>
          <p:cNvCxnSpPr>
            <a:cxnSpLocks/>
          </p:cNvCxnSpPr>
          <p:nvPr/>
        </p:nvCxnSpPr>
        <p:spPr>
          <a:xfrm>
            <a:off x="0" y="5840185"/>
            <a:ext cx="4615542" cy="0"/>
          </a:xfrm>
          <a:prstGeom prst="line">
            <a:avLst/>
          </a:prstGeom>
          <a:noFill/>
          <a:ln w="228600" cap="rnd" cmpd="sng" algn="ctr">
            <a:solidFill>
              <a:srgbClr val="D2CFD0"/>
            </a:solidFill>
            <a:prstDash val="solid"/>
            <a:miter lim="800000"/>
          </a:ln>
          <a:effectLst/>
        </p:spPr>
      </p:cxnSp>
      <p:sp>
        <p:nvSpPr>
          <p:cNvPr id="93" name="Freeform: Shape 92">
            <a:extLst>
              <a:ext uri="{FF2B5EF4-FFF2-40B4-BE49-F238E27FC236}">
                <a16:creationId xmlns:a16="http://schemas.microsoft.com/office/drawing/2014/main" id="{F707CE5D-87A1-4AF4-AE61-3D63DEE53FDC}"/>
              </a:ext>
            </a:extLst>
          </p:cNvPr>
          <p:cNvSpPr/>
          <p:nvPr/>
        </p:nvSpPr>
        <p:spPr>
          <a:xfrm>
            <a:off x="4463143" y="5774867"/>
            <a:ext cx="11517086" cy="2569108"/>
          </a:xfrm>
          <a:custGeom>
            <a:avLst/>
            <a:gdLst>
              <a:gd name="connsiteX0" fmla="*/ 0 w 10374086"/>
              <a:gd name="connsiteY0" fmla="*/ 903514 h 2661109"/>
              <a:gd name="connsiteX1" fmla="*/ 2917371 w 10374086"/>
              <a:gd name="connsiteY1" fmla="*/ 2645228 h 2661109"/>
              <a:gd name="connsiteX2" fmla="*/ 10374086 w 10374086"/>
              <a:gd name="connsiteY2" fmla="*/ 0 h 2661109"/>
              <a:gd name="connsiteX0" fmla="*/ 0 w 10374086"/>
              <a:gd name="connsiteY0" fmla="*/ 903514 h 3676653"/>
              <a:gd name="connsiteX1" fmla="*/ 4822371 w 10374086"/>
              <a:gd name="connsiteY1" fmla="*/ 3668485 h 3676653"/>
              <a:gd name="connsiteX2" fmla="*/ 10374086 w 10374086"/>
              <a:gd name="connsiteY2" fmla="*/ 0 h 3676653"/>
              <a:gd name="connsiteX0" fmla="*/ 0 w 10374086"/>
              <a:gd name="connsiteY0" fmla="*/ 903514 h 3668518"/>
              <a:gd name="connsiteX1" fmla="*/ 4822371 w 10374086"/>
              <a:gd name="connsiteY1" fmla="*/ 3668485 h 3668518"/>
              <a:gd name="connsiteX2" fmla="*/ 10374086 w 10374086"/>
              <a:gd name="connsiteY2" fmla="*/ 0 h 3668518"/>
              <a:gd name="connsiteX0" fmla="*/ 0 w 10297886"/>
              <a:gd name="connsiteY0" fmla="*/ 0 h 2783673"/>
              <a:gd name="connsiteX1" fmla="*/ 4822371 w 10297886"/>
              <a:gd name="connsiteY1" fmla="*/ 2764971 h 2783673"/>
              <a:gd name="connsiteX2" fmla="*/ 10297886 w 10297886"/>
              <a:gd name="connsiteY2" fmla="*/ 1284515 h 2783673"/>
              <a:gd name="connsiteX0" fmla="*/ 0 w 10994572"/>
              <a:gd name="connsiteY0" fmla="*/ 0 h 1556737"/>
              <a:gd name="connsiteX1" fmla="*/ 5519057 w 10994572"/>
              <a:gd name="connsiteY1" fmla="*/ 1556657 h 1556737"/>
              <a:gd name="connsiteX2" fmla="*/ 10994572 w 10994572"/>
              <a:gd name="connsiteY2" fmla="*/ 76201 h 1556737"/>
              <a:gd name="connsiteX0" fmla="*/ 4 w 10994576"/>
              <a:gd name="connsiteY0" fmla="*/ 0 h 1556737"/>
              <a:gd name="connsiteX1" fmla="*/ 5519061 w 10994576"/>
              <a:gd name="connsiteY1" fmla="*/ 1556657 h 1556737"/>
              <a:gd name="connsiteX2" fmla="*/ 10994576 w 10994576"/>
              <a:gd name="connsiteY2" fmla="*/ 76201 h 1556737"/>
              <a:gd name="connsiteX0" fmla="*/ 15 w 10994587"/>
              <a:gd name="connsiteY0" fmla="*/ 0 h 1557103"/>
              <a:gd name="connsiteX1" fmla="*/ 5519072 w 10994587"/>
              <a:gd name="connsiteY1" fmla="*/ 1556657 h 1557103"/>
              <a:gd name="connsiteX2" fmla="*/ 10994587 w 10994587"/>
              <a:gd name="connsiteY2" fmla="*/ 76201 h 1557103"/>
              <a:gd name="connsiteX0" fmla="*/ 12 w 10994584"/>
              <a:gd name="connsiteY0" fmla="*/ 0 h 1556737"/>
              <a:gd name="connsiteX1" fmla="*/ 5519069 w 10994584"/>
              <a:gd name="connsiteY1" fmla="*/ 1556657 h 1556737"/>
              <a:gd name="connsiteX2" fmla="*/ 10994584 w 10994584"/>
              <a:gd name="connsiteY2" fmla="*/ 76201 h 1556737"/>
              <a:gd name="connsiteX0" fmla="*/ 12 w 10994584"/>
              <a:gd name="connsiteY0" fmla="*/ 0 h 1556737"/>
              <a:gd name="connsiteX1" fmla="*/ 5399326 w 10994584"/>
              <a:gd name="connsiteY1" fmla="*/ 1556657 h 1556737"/>
              <a:gd name="connsiteX2" fmla="*/ 10994584 w 10994584"/>
              <a:gd name="connsiteY2" fmla="*/ 76201 h 1556737"/>
              <a:gd name="connsiteX0" fmla="*/ 12 w 10994584"/>
              <a:gd name="connsiteY0" fmla="*/ 0 h 1545853"/>
              <a:gd name="connsiteX1" fmla="*/ 5464640 w 10994584"/>
              <a:gd name="connsiteY1" fmla="*/ 1545772 h 1545853"/>
              <a:gd name="connsiteX2" fmla="*/ 10994584 w 10994584"/>
              <a:gd name="connsiteY2" fmla="*/ 76201 h 1545853"/>
            </a:gdLst>
            <a:ahLst/>
            <a:cxnLst>
              <a:cxn ang="0">
                <a:pos x="connsiteX0" y="connsiteY0"/>
              </a:cxn>
              <a:cxn ang="0">
                <a:pos x="connsiteX1" y="connsiteY1"/>
              </a:cxn>
              <a:cxn ang="0">
                <a:pos x="connsiteX2" y="connsiteY2"/>
              </a:cxn>
            </a:cxnLst>
            <a:rect l="l" t="t" r="r" b="b"/>
            <a:pathLst>
              <a:path w="10994584" h="1545853">
                <a:moveTo>
                  <a:pt x="12" y="0"/>
                </a:moveTo>
                <a:cubicBezTo>
                  <a:pt x="-4525" y="9979"/>
                  <a:pt x="1259125" y="1533072"/>
                  <a:pt x="5464640" y="1545772"/>
                </a:cubicBezTo>
                <a:cubicBezTo>
                  <a:pt x="9670155" y="1558472"/>
                  <a:pt x="10994584" y="76201"/>
                  <a:pt x="10994584" y="76201"/>
                </a:cubicBezTo>
              </a:path>
            </a:pathLst>
          </a:custGeom>
          <a:noFill/>
          <a:ln w="228600" cap="rnd" cmpd="sng" algn="ctr">
            <a:solidFill>
              <a:srgbClr val="D2CFD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4" name="Freeform: Shape 93">
            <a:extLst>
              <a:ext uri="{FF2B5EF4-FFF2-40B4-BE49-F238E27FC236}">
                <a16:creationId xmlns:a16="http://schemas.microsoft.com/office/drawing/2014/main" id="{57F97553-F2E2-4206-B94D-6F9BC7A6DD9A}"/>
              </a:ext>
            </a:extLst>
          </p:cNvPr>
          <p:cNvSpPr/>
          <p:nvPr/>
        </p:nvSpPr>
        <p:spPr>
          <a:xfrm rot="10800000">
            <a:off x="4463143" y="3347357"/>
            <a:ext cx="11517086" cy="2569108"/>
          </a:xfrm>
          <a:custGeom>
            <a:avLst/>
            <a:gdLst>
              <a:gd name="connsiteX0" fmla="*/ 0 w 10374086"/>
              <a:gd name="connsiteY0" fmla="*/ 903514 h 2661109"/>
              <a:gd name="connsiteX1" fmla="*/ 2917371 w 10374086"/>
              <a:gd name="connsiteY1" fmla="*/ 2645228 h 2661109"/>
              <a:gd name="connsiteX2" fmla="*/ 10374086 w 10374086"/>
              <a:gd name="connsiteY2" fmla="*/ 0 h 2661109"/>
              <a:gd name="connsiteX0" fmla="*/ 0 w 10374086"/>
              <a:gd name="connsiteY0" fmla="*/ 903514 h 3676653"/>
              <a:gd name="connsiteX1" fmla="*/ 4822371 w 10374086"/>
              <a:gd name="connsiteY1" fmla="*/ 3668485 h 3676653"/>
              <a:gd name="connsiteX2" fmla="*/ 10374086 w 10374086"/>
              <a:gd name="connsiteY2" fmla="*/ 0 h 3676653"/>
              <a:gd name="connsiteX0" fmla="*/ 0 w 10374086"/>
              <a:gd name="connsiteY0" fmla="*/ 903514 h 3668518"/>
              <a:gd name="connsiteX1" fmla="*/ 4822371 w 10374086"/>
              <a:gd name="connsiteY1" fmla="*/ 3668485 h 3668518"/>
              <a:gd name="connsiteX2" fmla="*/ 10374086 w 10374086"/>
              <a:gd name="connsiteY2" fmla="*/ 0 h 3668518"/>
              <a:gd name="connsiteX0" fmla="*/ 0 w 10297886"/>
              <a:gd name="connsiteY0" fmla="*/ 0 h 2783673"/>
              <a:gd name="connsiteX1" fmla="*/ 4822371 w 10297886"/>
              <a:gd name="connsiteY1" fmla="*/ 2764971 h 2783673"/>
              <a:gd name="connsiteX2" fmla="*/ 10297886 w 10297886"/>
              <a:gd name="connsiteY2" fmla="*/ 1284515 h 2783673"/>
              <a:gd name="connsiteX0" fmla="*/ 0 w 10994572"/>
              <a:gd name="connsiteY0" fmla="*/ 0 h 1556737"/>
              <a:gd name="connsiteX1" fmla="*/ 5519057 w 10994572"/>
              <a:gd name="connsiteY1" fmla="*/ 1556657 h 1556737"/>
              <a:gd name="connsiteX2" fmla="*/ 10994572 w 10994572"/>
              <a:gd name="connsiteY2" fmla="*/ 76201 h 1556737"/>
              <a:gd name="connsiteX0" fmla="*/ 4 w 10994576"/>
              <a:gd name="connsiteY0" fmla="*/ 0 h 1556737"/>
              <a:gd name="connsiteX1" fmla="*/ 5519061 w 10994576"/>
              <a:gd name="connsiteY1" fmla="*/ 1556657 h 1556737"/>
              <a:gd name="connsiteX2" fmla="*/ 10994576 w 10994576"/>
              <a:gd name="connsiteY2" fmla="*/ 76201 h 1556737"/>
              <a:gd name="connsiteX0" fmla="*/ 15 w 10994587"/>
              <a:gd name="connsiteY0" fmla="*/ 0 h 1557103"/>
              <a:gd name="connsiteX1" fmla="*/ 5519072 w 10994587"/>
              <a:gd name="connsiteY1" fmla="*/ 1556657 h 1557103"/>
              <a:gd name="connsiteX2" fmla="*/ 10994587 w 10994587"/>
              <a:gd name="connsiteY2" fmla="*/ 76201 h 1557103"/>
              <a:gd name="connsiteX0" fmla="*/ 12 w 10994584"/>
              <a:gd name="connsiteY0" fmla="*/ 0 h 1556737"/>
              <a:gd name="connsiteX1" fmla="*/ 5519069 w 10994584"/>
              <a:gd name="connsiteY1" fmla="*/ 1556657 h 1556737"/>
              <a:gd name="connsiteX2" fmla="*/ 10994584 w 10994584"/>
              <a:gd name="connsiteY2" fmla="*/ 76201 h 1556737"/>
              <a:gd name="connsiteX0" fmla="*/ 12 w 10994584"/>
              <a:gd name="connsiteY0" fmla="*/ 0 h 1556737"/>
              <a:gd name="connsiteX1" fmla="*/ 5399326 w 10994584"/>
              <a:gd name="connsiteY1" fmla="*/ 1556657 h 1556737"/>
              <a:gd name="connsiteX2" fmla="*/ 10994584 w 10994584"/>
              <a:gd name="connsiteY2" fmla="*/ 76201 h 1556737"/>
              <a:gd name="connsiteX0" fmla="*/ 12 w 10994584"/>
              <a:gd name="connsiteY0" fmla="*/ 0 h 1545853"/>
              <a:gd name="connsiteX1" fmla="*/ 5464640 w 10994584"/>
              <a:gd name="connsiteY1" fmla="*/ 1545772 h 1545853"/>
              <a:gd name="connsiteX2" fmla="*/ 10994584 w 10994584"/>
              <a:gd name="connsiteY2" fmla="*/ 76201 h 1545853"/>
            </a:gdLst>
            <a:ahLst/>
            <a:cxnLst>
              <a:cxn ang="0">
                <a:pos x="connsiteX0" y="connsiteY0"/>
              </a:cxn>
              <a:cxn ang="0">
                <a:pos x="connsiteX1" y="connsiteY1"/>
              </a:cxn>
              <a:cxn ang="0">
                <a:pos x="connsiteX2" y="connsiteY2"/>
              </a:cxn>
            </a:cxnLst>
            <a:rect l="l" t="t" r="r" b="b"/>
            <a:pathLst>
              <a:path w="10994584" h="1545853">
                <a:moveTo>
                  <a:pt x="12" y="0"/>
                </a:moveTo>
                <a:cubicBezTo>
                  <a:pt x="-4525" y="9979"/>
                  <a:pt x="1259125" y="1533072"/>
                  <a:pt x="5464640" y="1545772"/>
                </a:cubicBezTo>
                <a:cubicBezTo>
                  <a:pt x="9670155" y="1558472"/>
                  <a:pt x="10994584" y="76201"/>
                  <a:pt x="10994584" y="76201"/>
                </a:cubicBezTo>
              </a:path>
            </a:pathLst>
          </a:custGeom>
          <a:noFill/>
          <a:ln w="228600" cap="rnd" cmpd="sng" algn="ctr">
            <a:solidFill>
              <a:srgbClr val="D2CFD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Oval 94">
            <a:extLst>
              <a:ext uri="{FF2B5EF4-FFF2-40B4-BE49-F238E27FC236}">
                <a16:creationId xmlns:a16="http://schemas.microsoft.com/office/drawing/2014/main" id="{BD33F89F-7B0C-45AA-94A4-8712D5EB628F}"/>
              </a:ext>
            </a:extLst>
          </p:cNvPr>
          <p:cNvSpPr/>
          <p:nvPr/>
        </p:nvSpPr>
        <p:spPr>
          <a:xfrm>
            <a:off x="4060372" y="5181603"/>
            <a:ext cx="1284513" cy="1284513"/>
          </a:xfrm>
          <a:prstGeom prst="ellipse">
            <a:avLst/>
          </a:prstGeom>
          <a:solidFill>
            <a:sysClr val="window" lastClr="FFFFFF"/>
          </a:solidFill>
          <a:ln w="38100" cap="flat" cmpd="sng" algn="ctr">
            <a:solidFill>
              <a:srgbClr val="52525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96" name="Group 95">
            <a:extLst>
              <a:ext uri="{FF2B5EF4-FFF2-40B4-BE49-F238E27FC236}">
                <a16:creationId xmlns:a16="http://schemas.microsoft.com/office/drawing/2014/main" id="{C2228328-282F-45D6-9355-B944508527BA}"/>
              </a:ext>
            </a:extLst>
          </p:cNvPr>
          <p:cNvGrpSpPr/>
          <p:nvPr/>
        </p:nvGrpSpPr>
        <p:grpSpPr>
          <a:xfrm>
            <a:off x="514983" y="1144815"/>
            <a:ext cx="9187544" cy="9187544"/>
            <a:chOff x="514983" y="1741715"/>
            <a:chExt cx="9187544" cy="9187544"/>
          </a:xfrm>
        </p:grpSpPr>
        <p:sp>
          <p:nvSpPr>
            <p:cNvPr id="97" name="Oval 96">
              <a:extLst>
                <a:ext uri="{FF2B5EF4-FFF2-40B4-BE49-F238E27FC236}">
                  <a16:creationId xmlns:a16="http://schemas.microsoft.com/office/drawing/2014/main" id="{363EE18A-C527-4002-88B0-8DC31F63CAFE}"/>
                </a:ext>
              </a:extLst>
            </p:cNvPr>
            <p:cNvSpPr/>
            <p:nvPr/>
          </p:nvSpPr>
          <p:spPr>
            <a:xfrm>
              <a:off x="514983" y="1741715"/>
              <a:ext cx="9187544" cy="9187544"/>
            </a:xfrm>
            <a:prstGeom prst="ellipse">
              <a:avLst/>
            </a:prstGeom>
            <a:solidFill>
              <a:srgbClr val="E7E6E6">
                <a:lumMod val="25000"/>
              </a:srgbClr>
            </a:solidFill>
            <a:ln w="76200" cap="flat" cmpd="sng" algn="ctr">
              <a:solidFill>
                <a:sysClr val="window" lastClr="FFFFFF"/>
              </a:solid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8" name="Rectangle 6">
              <a:extLst>
                <a:ext uri="{FF2B5EF4-FFF2-40B4-BE49-F238E27FC236}">
                  <a16:creationId xmlns:a16="http://schemas.microsoft.com/office/drawing/2014/main" id="{17B09513-1702-4EE3-ADAC-DD44F609AFF1}"/>
                </a:ext>
              </a:extLst>
            </p:cNvPr>
            <p:cNvSpPr/>
            <p:nvPr/>
          </p:nvSpPr>
          <p:spPr>
            <a:xfrm>
              <a:off x="544796" y="5441711"/>
              <a:ext cx="3244811" cy="1661286"/>
            </a:xfrm>
            <a:custGeom>
              <a:avLst/>
              <a:gdLst>
                <a:gd name="connsiteX0" fmla="*/ 0 w 3771224"/>
                <a:gd name="connsiteY0" fmla="*/ 0 h 1477107"/>
                <a:gd name="connsiteX1" fmla="*/ 3771224 w 3771224"/>
                <a:gd name="connsiteY1" fmla="*/ 0 h 1477107"/>
                <a:gd name="connsiteX2" fmla="*/ 3771224 w 3771224"/>
                <a:gd name="connsiteY2" fmla="*/ 1477107 h 1477107"/>
                <a:gd name="connsiteX3" fmla="*/ 0 w 3771224"/>
                <a:gd name="connsiteY3" fmla="*/ 1477107 h 1477107"/>
                <a:gd name="connsiteX4" fmla="*/ 0 w 3771224"/>
                <a:gd name="connsiteY4" fmla="*/ 0 h 1477107"/>
                <a:gd name="connsiteX0" fmla="*/ 99152 w 3771224"/>
                <a:gd name="connsiteY0" fmla="*/ 0 h 1477107"/>
                <a:gd name="connsiteX1" fmla="*/ 3771224 w 3771224"/>
                <a:gd name="connsiteY1" fmla="*/ 0 h 1477107"/>
                <a:gd name="connsiteX2" fmla="*/ 3771224 w 3771224"/>
                <a:gd name="connsiteY2" fmla="*/ 1477107 h 1477107"/>
                <a:gd name="connsiteX3" fmla="*/ 0 w 3771224"/>
                <a:gd name="connsiteY3" fmla="*/ 1477107 h 1477107"/>
                <a:gd name="connsiteX4" fmla="*/ 99152 w 3771224"/>
                <a:gd name="connsiteY4" fmla="*/ 0 h 1477107"/>
                <a:gd name="connsiteX0" fmla="*/ 25706 w 3697778"/>
                <a:gd name="connsiteY0" fmla="*/ 0 h 1477107"/>
                <a:gd name="connsiteX1" fmla="*/ 3697778 w 3697778"/>
                <a:gd name="connsiteY1" fmla="*/ 0 h 1477107"/>
                <a:gd name="connsiteX2" fmla="*/ 3697778 w 3697778"/>
                <a:gd name="connsiteY2" fmla="*/ 1477107 h 1477107"/>
                <a:gd name="connsiteX3" fmla="*/ 0 w 3697778"/>
                <a:gd name="connsiteY3" fmla="*/ 1477107 h 1477107"/>
                <a:gd name="connsiteX4" fmla="*/ 25706 w 3697778"/>
                <a:gd name="connsiteY4" fmla="*/ 0 h 1477107"/>
                <a:gd name="connsiteX0" fmla="*/ 61738 w 3733810"/>
                <a:gd name="connsiteY0" fmla="*/ 0 h 1477107"/>
                <a:gd name="connsiteX1" fmla="*/ 3733810 w 3733810"/>
                <a:gd name="connsiteY1" fmla="*/ 0 h 1477107"/>
                <a:gd name="connsiteX2" fmla="*/ 3733810 w 3733810"/>
                <a:gd name="connsiteY2" fmla="*/ 1477107 h 1477107"/>
                <a:gd name="connsiteX3" fmla="*/ 36032 w 3733810"/>
                <a:gd name="connsiteY3" fmla="*/ 1477107 h 1477107"/>
                <a:gd name="connsiteX4" fmla="*/ 61738 w 3733810"/>
                <a:gd name="connsiteY4" fmla="*/ 0 h 1477107"/>
                <a:gd name="connsiteX0" fmla="*/ 72229 w 3744301"/>
                <a:gd name="connsiteY0" fmla="*/ 0 h 1477107"/>
                <a:gd name="connsiteX1" fmla="*/ 3744301 w 3744301"/>
                <a:gd name="connsiteY1" fmla="*/ 0 h 1477107"/>
                <a:gd name="connsiteX2" fmla="*/ 3744301 w 3744301"/>
                <a:gd name="connsiteY2" fmla="*/ 1477107 h 1477107"/>
                <a:gd name="connsiteX3" fmla="*/ 46523 w 3744301"/>
                <a:gd name="connsiteY3" fmla="*/ 1477107 h 1477107"/>
                <a:gd name="connsiteX4" fmla="*/ 72229 w 3744301"/>
                <a:gd name="connsiteY4" fmla="*/ 0 h 1477107"/>
                <a:gd name="connsiteX0" fmla="*/ 89663 w 3737742"/>
                <a:gd name="connsiteY0" fmla="*/ 0 h 1477107"/>
                <a:gd name="connsiteX1" fmla="*/ 3737742 w 3737742"/>
                <a:gd name="connsiteY1" fmla="*/ 0 h 1477107"/>
                <a:gd name="connsiteX2" fmla="*/ 3737742 w 3737742"/>
                <a:gd name="connsiteY2" fmla="*/ 1477107 h 1477107"/>
                <a:gd name="connsiteX3" fmla="*/ 39964 w 3737742"/>
                <a:gd name="connsiteY3" fmla="*/ 1477107 h 1477107"/>
                <a:gd name="connsiteX4" fmla="*/ 89663 w 3737742"/>
                <a:gd name="connsiteY4" fmla="*/ 0 h 1477107"/>
                <a:gd name="connsiteX0" fmla="*/ 65792 w 3713871"/>
                <a:gd name="connsiteY0" fmla="*/ 0 h 1477107"/>
                <a:gd name="connsiteX1" fmla="*/ 3713871 w 3713871"/>
                <a:gd name="connsiteY1" fmla="*/ 0 h 1477107"/>
                <a:gd name="connsiteX2" fmla="*/ 3713871 w 3713871"/>
                <a:gd name="connsiteY2" fmla="*/ 1477107 h 1477107"/>
                <a:gd name="connsiteX3" fmla="*/ 49682 w 3713871"/>
                <a:gd name="connsiteY3" fmla="*/ 1473412 h 1477107"/>
                <a:gd name="connsiteX4" fmla="*/ 65792 w 3713871"/>
                <a:gd name="connsiteY4" fmla="*/ 0 h 1477107"/>
                <a:gd name="connsiteX0" fmla="*/ 84646 w 3732725"/>
                <a:gd name="connsiteY0" fmla="*/ 0 h 1477107"/>
                <a:gd name="connsiteX1" fmla="*/ 3732725 w 3732725"/>
                <a:gd name="connsiteY1" fmla="*/ 0 h 1477107"/>
                <a:gd name="connsiteX2" fmla="*/ 3732725 w 3732725"/>
                <a:gd name="connsiteY2" fmla="*/ 1477107 h 1477107"/>
                <a:gd name="connsiteX3" fmla="*/ 68536 w 3732725"/>
                <a:gd name="connsiteY3" fmla="*/ 1473412 h 1477107"/>
                <a:gd name="connsiteX4" fmla="*/ 84646 w 3732725"/>
                <a:gd name="connsiteY4" fmla="*/ 0 h 1477107"/>
                <a:gd name="connsiteX0" fmla="*/ 98166 w 3727052"/>
                <a:gd name="connsiteY0" fmla="*/ 7391 h 1477107"/>
                <a:gd name="connsiteX1" fmla="*/ 3727052 w 3727052"/>
                <a:gd name="connsiteY1" fmla="*/ 0 h 1477107"/>
                <a:gd name="connsiteX2" fmla="*/ 3727052 w 3727052"/>
                <a:gd name="connsiteY2" fmla="*/ 1477107 h 1477107"/>
                <a:gd name="connsiteX3" fmla="*/ 62863 w 3727052"/>
                <a:gd name="connsiteY3" fmla="*/ 1473412 h 1477107"/>
                <a:gd name="connsiteX4" fmla="*/ 98166 w 3727052"/>
                <a:gd name="connsiteY4" fmla="*/ 7391 h 1477107"/>
                <a:gd name="connsiteX0" fmla="*/ 107978 w 3736864"/>
                <a:gd name="connsiteY0" fmla="*/ 7391 h 1477107"/>
                <a:gd name="connsiteX1" fmla="*/ 3736864 w 3736864"/>
                <a:gd name="connsiteY1" fmla="*/ 0 h 1477107"/>
                <a:gd name="connsiteX2" fmla="*/ 3736864 w 3736864"/>
                <a:gd name="connsiteY2" fmla="*/ 1477107 h 1477107"/>
                <a:gd name="connsiteX3" fmla="*/ 72675 w 3736864"/>
                <a:gd name="connsiteY3" fmla="*/ 1473412 h 1477107"/>
                <a:gd name="connsiteX4" fmla="*/ 107978 w 3736864"/>
                <a:gd name="connsiteY4" fmla="*/ 7391 h 1477107"/>
                <a:gd name="connsiteX0" fmla="*/ 98712 w 3741993"/>
                <a:gd name="connsiteY0" fmla="*/ 7391 h 1477107"/>
                <a:gd name="connsiteX1" fmla="*/ 3741993 w 3741993"/>
                <a:gd name="connsiteY1" fmla="*/ 0 h 1477107"/>
                <a:gd name="connsiteX2" fmla="*/ 3741993 w 3741993"/>
                <a:gd name="connsiteY2" fmla="*/ 1477107 h 1477107"/>
                <a:gd name="connsiteX3" fmla="*/ 77804 w 3741993"/>
                <a:gd name="connsiteY3" fmla="*/ 1473412 h 1477107"/>
                <a:gd name="connsiteX4" fmla="*/ 98712 w 3741993"/>
                <a:gd name="connsiteY4" fmla="*/ 7391 h 1477107"/>
                <a:gd name="connsiteX0" fmla="*/ 102806 w 3746087"/>
                <a:gd name="connsiteY0" fmla="*/ 7391 h 1477107"/>
                <a:gd name="connsiteX1" fmla="*/ 3746087 w 3746087"/>
                <a:gd name="connsiteY1" fmla="*/ 0 h 1477107"/>
                <a:gd name="connsiteX2" fmla="*/ 3746087 w 3746087"/>
                <a:gd name="connsiteY2" fmla="*/ 1477107 h 1477107"/>
                <a:gd name="connsiteX3" fmla="*/ 81898 w 3746087"/>
                <a:gd name="connsiteY3" fmla="*/ 1473412 h 1477107"/>
                <a:gd name="connsiteX4" fmla="*/ 102806 w 3746087"/>
                <a:gd name="connsiteY4" fmla="*/ 7391 h 147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6087" h="1477107">
                  <a:moveTo>
                    <a:pt x="102806" y="7391"/>
                  </a:moveTo>
                  <a:lnTo>
                    <a:pt x="3746087" y="0"/>
                  </a:lnTo>
                  <a:lnTo>
                    <a:pt x="3746087" y="1477107"/>
                  </a:lnTo>
                  <a:lnTo>
                    <a:pt x="81898" y="1473412"/>
                  </a:lnTo>
                  <a:cubicBezTo>
                    <a:pt x="-61468" y="812468"/>
                    <a:pt x="8109" y="278771"/>
                    <a:pt x="102806" y="7391"/>
                  </a:cubicBezTo>
                  <a:close/>
                </a:path>
              </a:pathLst>
            </a:custGeom>
            <a:solidFill>
              <a:srgbClr val="D2CFD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Rectangle 85">
              <a:extLst>
                <a:ext uri="{FF2B5EF4-FFF2-40B4-BE49-F238E27FC236}">
                  <a16:creationId xmlns:a16="http://schemas.microsoft.com/office/drawing/2014/main" id="{7EBC5DAF-C9AA-48FB-9B7A-FD1C7DDECF7E}"/>
                </a:ext>
              </a:extLst>
            </p:cNvPr>
            <p:cNvSpPr/>
            <p:nvPr/>
          </p:nvSpPr>
          <p:spPr>
            <a:xfrm rot="19995734">
              <a:off x="3470751" y="4245771"/>
              <a:ext cx="5729614" cy="1479620"/>
            </a:xfrm>
            <a:custGeom>
              <a:avLst/>
              <a:gdLst>
                <a:gd name="connsiteX0" fmla="*/ 0 w 4882340"/>
                <a:gd name="connsiteY0" fmla="*/ 0 h 1377799"/>
                <a:gd name="connsiteX1" fmla="*/ 4882340 w 4882340"/>
                <a:gd name="connsiteY1" fmla="*/ 0 h 1377799"/>
                <a:gd name="connsiteX2" fmla="*/ 4882340 w 4882340"/>
                <a:gd name="connsiteY2" fmla="*/ 1377799 h 1377799"/>
                <a:gd name="connsiteX3" fmla="*/ 0 w 4882340"/>
                <a:gd name="connsiteY3" fmla="*/ 1377799 h 1377799"/>
                <a:gd name="connsiteX4" fmla="*/ 0 w 4882340"/>
                <a:gd name="connsiteY4" fmla="*/ 0 h 1377799"/>
                <a:gd name="connsiteX0" fmla="*/ 0 w 4882340"/>
                <a:gd name="connsiteY0" fmla="*/ 0 h 1377799"/>
                <a:gd name="connsiteX1" fmla="*/ 4882340 w 4882340"/>
                <a:gd name="connsiteY1" fmla="*/ 0 h 1377799"/>
                <a:gd name="connsiteX2" fmla="*/ 4882340 w 4882340"/>
                <a:gd name="connsiteY2" fmla="*/ 1377799 h 1377799"/>
                <a:gd name="connsiteX3" fmla="*/ 1071917 w 4882340"/>
                <a:gd name="connsiteY3" fmla="*/ 1361617 h 1377799"/>
                <a:gd name="connsiteX4" fmla="*/ 0 w 4882340"/>
                <a:gd name="connsiteY4" fmla="*/ 1377799 h 1377799"/>
                <a:gd name="connsiteX5" fmla="*/ 0 w 4882340"/>
                <a:gd name="connsiteY5" fmla="*/ 0 h 1377799"/>
                <a:gd name="connsiteX0" fmla="*/ 20158 w 4902498"/>
                <a:gd name="connsiteY0" fmla="*/ 0 h 1377799"/>
                <a:gd name="connsiteX1" fmla="*/ 4902498 w 4902498"/>
                <a:gd name="connsiteY1" fmla="*/ 0 h 1377799"/>
                <a:gd name="connsiteX2" fmla="*/ 4902498 w 4902498"/>
                <a:gd name="connsiteY2" fmla="*/ 1377799 h 1377799"/>
                <a:gd name="connsiteX3" fmla="*/ 1092075 w 4902498"/>
                <a:gd name="connsiteY3" fmla="*/ 1361617 h 1377799"/>
                <a:gd name="connsiteX4" fmla="*/ 0 w 4902498"/>
                <a:gd name="connsiteY4" fmla="*/ 840559 h 1377799"/>
                <a:gd name="connsiteX5" fmla="*/ 20158 w 4902498"/>
                <a:gd name="connsiteY5" fmla="*/ 0 h 1377799"/>
                <a:gd name="connsiteX0" fmla="*/ 20158 w 4902498"/>
                <a:gd name="connsiteY0" fmla="*/ 0 h 1383416"/>
                <a:gd name="connsiteX1" fmla="*/ 4902498 w 4902498"/>
                <a:gd name="connsiteY1" fmla="*/ 0 h 1383416"/>
                <a:gd name="connsiteX2" fmla="*/ 4902498 w 4902498"/>
                <a:gd name="connsiteY2" fmla="*/ 1377799 h 1383416"/>
                <a:gd name="connsiteX3" fmla="*/ 1099269 w 4902498"/>
                <a:gd name="connsiteY3" fmla="*/ 1383416 h 1383416"/>
                <a:gd name="connsiteX4" fmla="*/ 0 w 4902498"/>
                <a:gd name="connsiteY4" fmla="*/ 840559 h 1383416"/>
                <a:gd name="connsiteX5" fmla="*/ 20158 w 4902498"/>
                <a:gd name="connsiteY5" fmla="*/ 0 h 1383416"/>
                <a:gd name="connsiteX0" fmla="*/ 339079 w 5221419"/>
                <a:gd name="connsiteY0" fmla="*/ 0 h 1383416"/>
                <a:gd name="connsiteX1" fmla="*/ 5221419 w 5221419"/>
                <a:gd name="connsiteY1" fmla="*/ 0 h 1383416"/>
                <a:gd name="connsiteX2" fmla="*/ 5221419 w 5221419"/>
                <a:gd name="connsiteY2" fmla="*/ 1377799 h 1383416"/>
                <a:gd name="connsiteX3" fmla="*/ 1418190 w 5221419"/>
                <a:gd name="connsiteY3" fmla="*/ 1383416 h 1383416"/>
                <a:gd name="connsiteX4" fmla="*/ 0 w 5221419"/>
                <a:gd name="connsiteY4" fmla="*/ 679895 h 1383416"/>
                <a:gd name="connsiteX5" fmla="*/ 339079 w 5221419"/>
                <a:gd name="connsiteY5" fmla="*/ 0 h 1383416"/>
                <a:gd name="connsiteX0" fmla="*/ 353576 w 5235916"/>
                <a:gd name="connsiteY0" fmla="*/ 0 h 1383416"/>
                <a:gd name="connsiteX1" fmla="*/ 5235916 w 5235916"/>
                <a:gd name="connsiteY1" fmla="*/ 0 h 1383416"/>
                <a:gd name="connsiteX2" fmla="*/ 5235916 w 5235916"/>
                <a:gd name="connsiteY2" fmla="*/ 1377799 h 1383416"/>
                <a:gd name="connsiteX3" fmla="*/ 1432687 w 5235916"/>
                <a:gd name="connsiteY3" fmla="*/ 1383416 h 1383416"/>
                <a:gd name="connsiteX4" fmla="*/ 0 w 5235916"/>
                <a:gd name="connsiteY4" fmla="*/ 672593 h 1383416"/>
                <a:gd name="connsiteX5" fmla="*/ 353576 w 5235916"/>
                <a:gd name="connsiteY5" fmla="*/ 0 h 1383416"/>
                <a:gd name="connsiteX0" fmla="*/ 372977 w 5255317"/>
                <a:gd name="connsiteY0" fmla="*/ 0 h 1383416"/>
                <a:gd name="connsiteX1" fmla="*/ 5255317 w 5255317"/>
                <a:gd name="connsiteY1" fmla="*/ 0 h 1383416"/>
                <a:gd name="connsiteX2" fmla="*/ 5255317 w 5255317"/>
                <a:gd name="connsiteY2" fmla="*/ 1377799 h 1383416"/>
                <a:gd name="connsiteX3" fmla="*/ 1452088 w 5255317"/>
                <a:gd name="connsiteY3" fmla="*/ 1383416 h 1383416"/>
                <a:gd name="connsiteX4" fmla="*/ 0 w 5255317"/>
                <a:gd name="connsiteY4" fmla="*/ 687053 h 1383416"/>
                <a:gd name="connsiteX5" fmla="*/ 372977 w 5255317"/>
                <a:gd name="connsiteY5" fmla="*/ 0 h 1383416"/>
                <a:gd name="connsiteX0" fmla="*/ 346834 w 5255317"/>
                <a:gd name="connsiteY0" fmla="*/ 0 h 1388422"/>
                <a:gd name="connsiteX1" fmla="*/ 5255317 w 5255317"/>
                <a:gd name="connsiteY1" fmla="*/ 5006 h 1388422"/>
                <a:gd name="connsiteX2" fmla="*/ 5255317 w 5255317"/>
                <a:gd name="connsiteY2" fmla="*/ 1382805 h 1388422"/>
                <a:gd name="connsiteX3" fmla="*/ 1452088 w 5255317"/>
                <a:gd name="connsiteY3" fmla="*/ 1388422 h 1388422"/>
                <a:gd name="connsiteX4" fmla="*/ 0 w 5255317"/>
                <a:gd name="connsiteY4" fmla="*/ 692059 h 1388422"/>
                <a:gd name="connsiteX5" fmla="*/ 346834 w 5255317"/>
                <a:gd name="connsiteY5" fmla="*/ 0 h 1388422"/>
                <a:gd name="connsiteX0" fmla="*/ 346834 w 5255317"/>
                <a:gd name="connsiteY0" fmla="*/ 1899 h 1390321"/>
                <a:gd name="connsiteX1" fmla="*/ 5144167 w 5255317"/>
                <a:gd name="connsiteY1" fmla="*/ 0 h 1390321"/>
                <a:gd name="connsiteX2" fmla="*/ 5255317 w 5255317"/>
                <a:gd name="connsiteY2" fmla="*/ 1384704 h 1390321"/>
                <a:gd name="connsiteX3" fmla="*/ 1452088 w 5255317"/>
                <a:gd name="connsiteY3" fmla="*/ 1390321 h 1390321"/>
                <a:gd name="connsiteX4" fmla="*/ 0 w 5255317"/>
                <a:gd name="connsiteY4" fmla="*/ 693958 h 1390321"/>
                <a:gd name="connsiteX5" fmla="*/ 346834 w 5255317"/>
                <a:gd name="connsiteY5" fmla="*/ 1899 h 1390321"/>
                <a:gd name="connsiteX0" fmla="*/ 346834 w 5261871"/>
                <a:gd name="connsiteY0" fmla="*/ 1899 h 1390321"/>
                <a:gd name="connsiteX1" fmla="*/ 5144167 w 5261871"/>
                <a:gd name="connsiteY1" fmla="*/ 0 h 1390321"/>
                <a:gd name="connsiteX2" fmla="*/ 5261871 w 5261871"/>
                <a:gd name="connsiteY2" fmla="*/ 1379797 h 1390321"/>
                <a:gd name="connsiteX3" fmla="*/ 1452088 w 5261871"/>
                <a:gd name="connsiteY3" fmla="*/ 1390321 h 1390321"/>
                <a:gd name="connsiteX4" fmla="*/ 0 w 5261871"/>
                <a:gd name="connsiteY4" fmla="*/ 693958 h 1390321"/>
                <a:gd name="connsiteX5" fmla="*/ 346834 w 5261871"/>
                <a:gd name="connsiteY5" fmla="*/ 1899 h 1390321"/>
                <a:gd name="connsiteX0" fmla="*/ 346834 w 5278236"/>
                <a:gd name="connsiteY0" fmla="*/ 1899 h 1390321"/>
                <a:gd name="connsiteX1" fmla="*/ 5144167 w 5278236"/>
                <a:gd name="connsiteY1" fmla="*/ 0 h 1390321"/>
                <a:gd name="connsiteX2" fmla="*/ 5261871 w 5278236"/>
                <a:gd name="connsiteY2" fmla="*/ 1379797 h 1390321"/>
                <a:gd name="connsiteX3" fmla="*/ 1452088 w 5278236"/>
                <a:gd name="connsiteY3" fmla="*/ 1390321 h 1390321"/>
                <a:gd name="connsiteX4" fmla="*/ 0 w 5278236"/>
                <a:gd name="connsiteY4" fmla="*/ 693958 h 1390321"/>
                <a:gd name="connsiteX5" fmla="*/ 346834 w 5278236"/>
                <a:gd name="connsiteY5" fmla="*/ 1899 h 1390321"/>
                <a:gd name="connsiteX0" fmla="*/ 346834 w 5281105"/>
                <a:gd name="connsiteY0" fmla="*/ 1899 h 1390321"/>
                <a:gd name="connsiteX1" fmla="*/ 5144167 w 5281105"/>
                <a:gd name="connsiteY1" fmla="*/ 0 h 1390321"/>
                <a:gd name="connsiteX2" fmla="*/ 5261871 w 5281105"/>
                <a:gd name="connsiteY2" fmla="*/ 1379797 h 1390321"/>
                <a:gd name="connsiteX3" fmla="*/ 1452088 w 5281105"/>
                <a:gd name="connsiteY3" fmla="*/ 1390321 h 1390321"/>
                <a:gd name="connsiteX4" fmla="*/ 0 w 5281105"/>
                <a:gd name="connsiteY4" fmla="*/ 693958 h 1390321"/>
                <a:gd name="connsiteX5" fmla="*/ 346834 w 5281105"/>
                <a:gd name="connsiteY5" fmla="*/ 1899 h 1390321"/>
                <a:gd name="connsiteX0" fmla="*/ 389690 w 5281105"/>
                <a:gd name="connsiteY0" fmla="*/ 558 h 1390321"/>
                <a:gd name="connsiteX1" fmla="*/ 5144167 w 5281105"/>
                <a:gd name="connsiteY1" fmla="*/ 0 h 1390321"/>
                <a:gd name="connsiteX2" fmla="*/ 5261871 w 5281105"/>
                <a:gd name="connsiteY2" fmla="*/ 1379797 h 1390321"/>
                <a:gd name="connsiteX3" fmla="*/ 1452088 w 5281105"/>
                <a:gd name="connsiteY3" fmla="*/ 1390321 h 1390321"/>
                <a:gd name="connsiteX4" fmla="*/ 0 w 5281105"/>
                <a:gd name="connsiteY4" fmla="*/ 693958 h 1390321"/>
                <a:gd name="connsiteX5" fmla="*/ 389690 w 5281105"/>
                <a:gd name="connsiteY5" fmla="*/ 558 h 1390321"/>
                <a:gd name="connsiteX0" fmla="*/ 308645 w 5200060"/>
                <a:gd name="connsiteY0" fmla="*/ 558 h 1390321"/>
                <a:gd name="connsiteX1" fmla="*/ 5063122 w 5200060"/>
                <a:gd name="connsiteY1" fmla="*/ 0 h 1390321"/>
                <a:gd name="connsiteX2" fmla="*/ 5180826 w 5200060"/>
                <a:gd name="connsiteY2" fmla="*/ 1379797 h 1390321"/>
                <a:gd name="connsiteX3" fmla="*/ 1371043 w 5200060"/>
                <a:gd name="connsiteY3" fmla="*/ 1390321 h 1390321"/>
                <a:gd name="connsiteX4" fmla="*/ 0 w 5200060"/>
                <a:gd name="connsiteY4" fmla="*/ 714688 h 1390321"/>
                <a:gd name="connsiteX5" fmla="*/ 308645 w 5200060"/>
                <a:gd name="connsiteY5" fmla="*/ 558 h 1390321"/>
                <a:gd name="connsiteX0" fmla="*/ 354487 w 5245902"/>
                <a:gd name="connsiteY0" fmla="*/ 558 h 1390321"/>
                <a:gd name="connsiteX1" fmla="*/ 5108964 w 5245902"/>
                <a:gd name="connsiteY1" fmla="*/ 0 h 1390321"/>
                <a:gd name="connsiteX2" fmla="*/ 5226668 w 5245902"/>
                <a:gd name="connsiteY2" fmla="*/ 1379797 h 1390321"/>
                <a:gd name="connsiteX3" fmla="*/ 1416885 w 5245902"/>
                <a:gd name="connsiteY3" fmla="*/ 1390321 h 1390321"/>
                <a:gd name="connsiteX4" fmla="*/ 0 w 5245902"/>
                <a:gd name="connsiteY4" fmla="*/ 692595 h 1390321"/>
                <a:gd name="connsiteX5" fmla="*/ 354487 w 5245902"/>
                <a:gd name="connsiteY5" fmla="*/ 558 h 1390321"/>
                <a:gd name="connsiteX0" fmla="*/ 372916 w 5264331"/>
                <a:gd name="connsiteY0" fmla="*/ 558 h 1390321"/>
                <a:gd name="connsiteX1" fmla="*/ 5127393 w 5264331"/>
                <a:gd name="connsiteY1" fmla="*/ 0 h 1390321"/>
                <a:gd name="connsiteX2" fmla="*/ 5245097 w 5264331"/>
                <a:gd name="connsiteY2" fmla="*/ 1379797 h 1390321"/>
                <a:gd name="connsiteX3" fmla="*/ 1435314 w 5264331"/>
                <a:gd name="connsiteY3" fmla="*/ 1390321 h 1390321"/>
                <a:gd name="connsiteX4" fmla="*/ 0 w 5264331"/>
                <a:gd name="connsiteY4" fmla="*/ 713038 h 1390321"/>
                <a:gd name="connsiteX5" fmla="*/ 372916 w 5264331"/>
                <a:gd name="connsiteY5" fmla="*/ 558 h 1390321"/>
                <a:gd name="connsiteX0" fmla="*/ 0 w 5330014"/>
                <a:gd name="connsiteY0" fmla="*/ 0 h 1394434"/>
                <a:gd name="connsiteX1" fmla="*/ 5193076 w 5330014"/>
                <a:gd name="connsiteY1" fmla="*/ 4113 h 1394434"/>
                <a:gd name="connsiteX2" fmla="*/ 5310780 w 5330014"/>
                <a:gd name="connsiteY2" fmla="*/ 1383910 h 1394434"/>
                <a:gd name="connsiteX3" fmla="*/ 1500997 w 5330014"/>
                <a:gd name="connsiteY3" fmla="*/ 1394434 h 1394434"/>
                <a:gd name="connsiteX4" fmla="*/ 65683 w 5330014"/>
                <a:gd name="connsiteY4" fmla="*/ 717151 h 1394434"/>
                <a:gd name="connsiteX5" fmla="*/ 0 w 5330014"/>
                <a:gd name="connsiteY5" fmla="*/ 0 h 1394434"/>
                <a:gd name="connsiteX0" fmla="*/ 361122 w 5691136"/>
                <a:gd name="connsiteY0" fmla="*/ 0 h 1394434"/>
                <a:gd name="connsiteX1" fmla="*/ 5554198 w 5691136"/>
                <a:gd name="connsiteY1" fmla="*/ 4113 h 1394434"/>
                <a:gd name="connsiteX2" fmla="*/ 5671902 w 5691136"/>
                <a:gd name="connsiteY2" fmla="*/ 1383910 h 1394434"/>
                <a:gd name="connsiteX3" fmla="*/ 1862119 w 5691136"/>
                <a:gd name="connsiteY3" fmla="*/ 1394434 h 1394434"/>
                <a:gd name="connsiteX4" fmla="*/ 0 w 5691136"/>
                <a:gd name="connsiteY4" fmla="*/ 621990 h 1394434"/>
                <a:gd name="connsiteX5" fmla="*/ 361122 w 5691136"/>
                <a:gd name="connsiteY5" fmla="*/ 0 h 1394434"/>
                <a:gd name="connsiteX0" fmla="*/ 386949 w 5716963"/>
                <a:gd name="connsiteY0" fmla="*/ 0 h 1394434"/>
                <a:gd name="connsiteX1" fmla="*/ 5580025 w 5716963"/>
                <a:gd name="connsiteY1" fmla="*/ 4113 h 1394434"/>
                <a:gd name="connsiteX2" fmla="*/ 5697729 w 5716963"/>
                <a:gd name="connsiteY2" fmla="*/ 1383910 h 1394434"/>
                <a:gd name="connsiteX3" fmla="*/ 1887946 w 5716963"/>
                <a:gd name="connsiteY3" fmla="*/ 1394434 h 1394434"/>
                <a:gd name="connsiteX4" fmla="*/ 0 w 5716963"/>
                <a:gd name="connsiteY4" fmla="*/ 629073 h 1394434"/>
                <a:gd name="connsiteX5" fmla="*/ 386949 w 5716963"/>
                <a:gd name="connsiteY5" fmla="*/ 0 h 1394434"/>
                <a:gd name="connsiteX0" fmla="*/ 386949 w 5710066"/>
                <a:gd name="connsiteY0" fmla="*/ 0 h 1394434"/>
                <a:gd name="connsiteX1" fmla="*/ 5487508 w 5710066"/>
                <a:gd name="connsiteY1" fmla="*/ 3881 h 1394434"/>
                <a:gd name="connsiteX2" fmla="*/ 5697729 w 5710066"/>
                <a:gd name="connsiteY2" fmla="*/ 1383910 h 1394434"/>
                <a:gd name="connsiteX3" fmla="*/ 1887946 w 5710066"/>
                <a:gd name="connsiteY3" fmla="*/ 1394434 h 1394434"/>
                <a:gd name="connsiteX4" fmla="*/ 0 w 5710066"/>
                <a:gd name="connsiteY4" fmla="*/ 629073 h 1394434"/>
                <a:gd name="connsiteX5" fmla="*/ 386949 w 5710066"/>
                <a:gd name="connsiteY5" fmla="*/ 0 h 1394434"/>
                <a:gd name="connsiteX0" fmla="*/ 386949 w 5706553"/>
                <a:gd name="connsiteY0" fmla="*/ 0 h 1394434"/>
                <a:gd name="connsiteX1" fmla="*/ 5487508 w 5706553"/>
                <a:gd name="connsiteY1" fmla="*/ 3881 h 1394434"/>
                <a:gd name="connsiteX2" fmla="*/ 5694035 w 5706553"/>
                <a:gd name="connsiteY2" fmla="*/ 1382364 h 1394434"/>
                <a:gd name="connsiteX3" fmla="*/ 1887946 w 5706553"/>
                <a:gd name="connsiteY3" fmla="*/ 1394434 h 1394434"/>
                <a:gd name="connsiteX4" fmla="*/ 0 w 5706553"/>
                <a:gd name="connsiteY4" fmla="*/ 629073 h 1394434"/>
                <a:gd name="connsiteX5" fmla="*/ 386949 w 5706553"/>
                <a:gd name="connsiteY5" fmla="*/ 0 h 1394434"/>
                <a:gd name="connsiteX0" fmla="*/ 386949 w 5707037"/>
                <a:gd name="connsiteY0" fmla="*/ 0 h 1394434"/>
                <a:gd name="connsiteX1" fmla="*/ 5487508 w 5707037"/>
                <a:gd name="connsiteY1" fmla="*/ 3881 h 1394434"/>
                <a:gd name="connsiteX2" fmla="*/ 5694035 w 5707037"/>
                <a:gd name="connsiteY2" fmla="*/ 1382364 h 1394434"/>
                <a:gd name="connsiteX3" fmla="*/ 1887946 w 5707037"/>
                <a:gd name="connsiteY3" fmla="*/ 1394434 h 1394434"/>
                <a:gd name="connsiteX4" fmla="*/ 0 w 5707037"/>
                <a:gd name="connsiteY4" fmla="*/ 629073 h 1394434"/>
                <a:gd name="connsiteX5" fmla="*/ 386949 w 5707037"/>
                <a:gd name="connsiteY5" fmla="*/ 0 h 1394434"/>
                <a:gd name="connsiteX0" fmla="*/ 386949 w 5707659"/>
                <a:gd name="connsiteY0" fmla="*/ 0 h 1394434"/>
                <a:gd name="connsiteX1" fmla="*/ 5498621 w 5707659"/>
                <a:gd name="connsiteY1" fmla="*/ 834 h 1394434"/>
                <a:gd name="connsiteX2" fmla="*/ 5694035 w 5707659"/>
                <a:gd name="connsiteY2" fmla="*/ 1382364 h 1394434"/>
                <a:gd name="connsiteX3" fmla="*/ 1887946 w 5707659"/>
                <a:gd name="connsiteY3" fmla="*/ 1394434 h 1394434"/>
                <a:gd name="connsiteX4" fmla="*/ 0 w 5707659"/>
                <a:gd name="connsiteY4" fmla="*/ 629073 h 1394434"/>
                <a:gd name="connsiteX5" fmla="*/ 386949 w 5707659"/>
                <a:gd name="connsiteY5" fmla="*/ 0 h 1394434"/>
                <a:gd name="connsiteX0" fmla="*/ 386949 w 5719885"/>
                <a:gd name="connsiteY0" fmla="*/ 0 h 1394434"/>
                <a:gd name="connsiteX1" fmla="*/ 5498621 w 5719885"/>
                <a:gd name="connsiteY1" fmla="*/ 834 h 1394434"/>
                <a:gd name="connsiteX2" fmla="*/ 5706981 w 5719885"/>
                <a:gd name="connsiteY2" fmla="*/ 1383935 h 1394434"/>
                <a:gd name="connsiteX3" fmla="*/ 1887946 w 5719885"/>
                <a:gd name="connsiteY3" fmla="*/ 1394434 h 1394434"/>
                <a:gd name="connsiteX4" fmla="*/ 0 w 5719885"/>
                <a:gd name="connsiteY4" fmla="*/ 629073 h 1394434"/>
                <a:gd name="connsiteX5" fmla="*/ 386949 w 5719885"/>
                <a:gd name="connsiteY5" fmla="*/ 0 h 1394434"/>
                <a:gd name="connsiteX0" fmla="*/ 386949 w 5719885"/>
                <a:gd name="connsiteY0" fmla="*/ 0 h 1410399"/>
                <a:gd name="connsiteX1" fmla="*/ 5498621 w 5719885"/>
                <a:gd name="connsiteY1" fmla="*/ 834 h 1410399"/>
                <a:gd name="connsiteX2" fmla="*/ 5706981 w 5719885"/>
                <a:gd name="connsiteY2" fmla="*/ 1383935 h 1410399"/>
                <a:gd name="connsiteX3" fmla="*/ 1512243 w 5719885"/>
                <a:gd name="connsiteY3" fmla="*/ 1410399 h 1410399"/>
                <a:gd name="connsiteX4" fmla="*/ 0 w 5719885"/>
                <a:gd name="connsiteY4" fmla="*/ 629073 h 1410399"/>
                <a:gd name="connsiteX5" fmla="*/ 386949 w 5719885"/>
                <a:gd name="connsiteY5" fmla="*/ 0 h 1410399"/>
                <a:gd name="connsiteX0" fmla="*/ 386949 w 5719885"/>
                <a:gd name="connsiteY0" fmla="*/ 0 h 1397563"/>
                <a:gd name="connsiteX1" fmla="*/ 5498621 w 5719885"/>
                <a:gd name="connsiteY1" fmla="*/ 834 h 1397563"/>
                <a:gd name="connsiteX2" fmla="*/ 5706981 w 5719885"/>
                <a:gd name="connsiteY2" fmla="*/ 1383935 h 1397563"/>
                <a:gd name="connsiteX3" fmla="*/ 1492827 w 5719885"/>
                <a:gd name="connsiteY3" fmla="*/ 1397563 h 1397563"/>
                <a:gd name="connsiteX4" fmla="*/ 0 w 5719885"/>
                <a:gd name="connsiteY4" fmla="*/ 629073 h 1397563"/>
                <a:gd name="connsiteX5" fmla="*/ 386949 w 5719885"/>
                <a:gd name="connsiteY5" fmla="*/ 0 h 1397563"/>
                <a:gd name="connsiteX0" fmla="*/ 370725 w 5703661"/>
                <a:gd name="connsiteY0" fmla="*/ 0 h 1397563"/>
                <a:gd name="connsiteX1" fmla="*/ 5482397 w 5703661"/>
                <a:gd name="connsiteY1" fmla="*/ 834 h 1397563"/>
                <a:gd name="connsiteX2" fmla="*/ 5690757 w 5703661"/>
                <a:gd name="connsiteY2" fmla="*/ 1383935 h 1397563"/>
                <a:gd name="connsiteX3" fmla="*/ 1476603 w 5703661"/>
                <a:gd name="connsiteY3" fmla="*/ 1397563 h 1397563"/>
                <a:gd name="connsiteX4" fmla="*/ 0 w 5703661"/>
                <a:gd name="connsiteY4" fmla="*/ 704383 h 1397563"/>
                <a:gd name="connsiteX5" fmla="*/ 370725 w 5703661"/>
                <a:gd name="connsiteY5" fmla="*/ 0 h 1397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03661" h="1397563">
                  <a:moveTo>
                    <a:pt x="370725" y="0"/>
                  </a:moveTo>
                  <a:lnTo>
                    <a:pt x="5482397" y="834"/>
                  </a:lnTo>
                  <a:cubicBezTo>
                    <a:pt x="5562967" y="155447"/>
                    <a:pt x="5754943" y="783078"/>
                    <a:pt x="5690757" y="1383935"/>
                  </a:cubicBezTo>
                  <a:lnTo>
                    <a:pt x="1476603" y="1397563"/>
                  </a:lnTo>
                  <a:lnTo>
                    <a:pt x="0" y="704383"/>
                  </a:lnTo>
                  <a:lnTo>
                    <a:pt x="370725" y="0"/>
                  </a:lnTo>
                  <a:close/>
                </a:path>
              </a:pathLst>
            </a:custGeom>
            <a:solidFill>
              <a:srgbClr val="D2CFD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0" name="Rectangle 90">
              <a:extLst>
                <a:ext uri="{FF2B5EF4-FFF2-40B4-BE49-F238E27FC236}">
                  <a16:creationId xmlns:a16="http://schemas.microsoft.com/office/drawing/2014/main" id="{606543BB-E163-4B4D-9F46-D217CC5FD203}"/>
                </a:ext>
              </a:extLst>
            </p:cNvPr>
            <p:cNvSpPr/>
            <p:nvPr/>
          </p:nvSpPr>
          <p:spPr>
            <a:xfrm rot="1639592">
              <a:off x="3466170" y="6818387"/>
              <a:ext cx="5784429" cy="1520007"/>
            </a:xfrm>
            <a:custGeom>
              <a:avLst/>
              <a:gdLst>
                <a:gd name="connsiteX0" fmla="*/ 0 w 5007733"/>
                <a:gd name="connsiteY0" fmla="*/ 0 h 1377799"/>
                <a:gd name="connsiteX1" fmla="*/ 5007733 w 5007733"/>
                <a:gd name="connsiteY1" fmla="*/ 0 h 1377799"/>
                <a:gd name="connsiteX2" fmla="*/ 5007733 w 5007733"/>
                <a:gd name="connsiteY2" fmla="*/ 1377799 h 1377799"/>
                <a:gd name="connsiteX3" fmla="*/ 0 w 5007733"/>
                <a:gd name="connsiteY3" fmla="*/ 1377799 h 1377799"/>
                <a:gd name="connsiteX4" fmla="*/ 0 w 5007733"/>
                <a:gd name="connsiteY4" fmla="*/ 0 h 1377799"/>
                <a:gd name="connsiteX0" fmla="*/ 0 w 5007733"/>
                <a:gd name="connsiteY0" fmla="*/ 9986 h 1387785"/>
                <a:gd name="connsiteX1" fmla="*/ 1105170 w 5007733"/>
                <a:gd name="connsiteY1" fmla="*/ 0 h 1387785"/>
                <a:gd name="connsiteX2" fmla="*/ 5007733 w 5007733"/>
                <a:gd name="connsiteY2" fmla="*/ 9986 h 1387785"/>
                <a:gd name="connsiteX3" fmla="*/ 5007733 w 5007733"/>
                <a:gd name="connsiteY3" fmla="*/ 1387785 h 1387785"/>
                <a:gd name="connsiteX4" fmla="*/ 0 w 5007733"/>
                <a:gd name="connsiteY4" fmla="*/ 1387785 h 1387785"/>
                <a:gd name="connsiteX5" fmla="*/ 0 w 5007733"/>
                <a:gd name="connsiteY5" fmla="*/ 9986 h 1387785"/>
                <a:gd name="connsiteX0" fmla="*/ 0 w 5014757"/>
                <a:gd name="connsiteY0" fmla="*/ 573923 h 1387785"/>
                <a:gd name="connsiteX1" fmla="*/ 1112194 w 5014757"/>
                <a:gd name="connsiteY1" fmla="*/ 0 h 1387785"/>
                <a:gd name="connsiteX2" fmla="*/ 5014757 w 5014757"/>
                <a:gd name="connsiteY2" fmla="*/ 9986 h 1387785"/>
                <a:gd name="connsiteX3" fmla="*/ 5014757 w 5014757"/>
                <a:gd name="connsiteY3" fmla="*/ 1387785 h 1387785"/>
                <a:gd name="connsiteX4" fmla="*/ 7024 w 5014757"/>
                <a:gd name="connsiteY4" fmla="*/ 1387785 h 1387785"/>
                <a:gd name="connsiteX5" fmla="*/ 0 w 5014757"/>
                <a:gd name="connsiteY5" fmla="*/ 573923 h 1387785"/>
                <a:gd name="connsiteX0" fmla="*/ 0 w 5307653"/>
                <a:gd name="connsiteY0" fmla="*/ 749632 h 1387785"/>
                <a:gd name="connsiteX1" fmla="*/ 1405090 w 5307653"/>
                <a:gd name="connsiteY1" fmla="*/ 0 h 1387785"/>
                <a:gd name="connsiteX2" fmla="*/ 5307653 w 5307653"/>
                <a:gd name="connsiteY2" fmla="*/ 9986 h 1387785"/>
                <a:gd name="connsiteX3" fmla="*/ 5307653 w 5307653"/>
                <a:gd name="connsiteY3" fmla="*/ 1387785 h 1387785"/>
                <a:gd name="connsiteX4" fmla="*/ 299920 w 5307653"/>
                <a:gd name="connsiteY4" fmla="*/ 1387785 h 1387785"/>
                <a:gd name="connsiteX5" fmla="*/ 0 w 5307653"/>
                <a:gd name="connsiteY5" fmla="*/ 749632 h 1387785"/>
                <a:gd name="connsiteX0" fmla="*/ 0 w 5307653"/>
                <a:gd name="connsiteY0" fmla="*/ 749632 h 1387785"/>
                <a:gd name="connsiteX1" fmla="*/ 1405090 w 5307653"/>
                <a:gd name="connsiteY1" fmla="*/ 0 h 1387785"/>
                <a:gd name="connsiteX2" fmla="*/ 5307653 w 5307653"/>
                <a:gd name="connsiteY2" fmla="*/ 9986 h 1387785"/>
                <a:gd name="connsiteX3" fmla="*/ 5307653 w 5307653"/>
                <a:gd name="connsiteY3" fmla="*/ 1387785 h 1387785"/>
                <a:gd name="connsiteX4" fmla="*/ 299920 w 5307653"/>
                <a:gd name="connsiteY4" fmla="*/ 1387785 h 1387785"/>
                <a:gd name="connsiteX5" fmla="*/ 0 w 5307653"/>
                <a:gd name="connsiteY5" fmla="*/ 749632 h 1387785"/>
                <a:gd name="connsiteX0" fmla="*/ 88 w 5307741"/>
                <a:gd name="connsiteY0" fmla="*/ 749632 h 1387785"/>
                <a:gd name="connsiteX1" fmla="*/ 1405178 w 5307741"/>
                <a:gd name="connsiteY1" fmla="*/ 0 h 1387785"/>
                <a:gd name="connsiteX2" fmla="*/ 5307741 w 5307741"/>
                <a:gd name="connsiteY2" fmla="*/ 9986 h 1387785"/>
                <a:gd name="connsiteX3" fmla="*/ 5307741 w 5307741"/>
                <a:gd name="connsiteY3" fmla="*/ 1387785 h 1387785"/>
                <a:gd name="connsiteX4" fmla="*/ 300008 w 5307741"/>
                <a:gd name="connsiteY4" fmla="*/ 1387785 h 1387785"/>
                <a:gd name="connsiteX5" fmla="*/ 88 w 5307741"/>
                <a:gd name="connsiteY5" fmla="*/ 749632 h 1387785"/>
                <a:gd name="connsiteX0" fmla="*/ 83 w 5329448"/>
                <a:gd name="connsiteY0" fmla="*/ 754760 h 1387785"/>
                <a:gd name="connsiteX1" fmla="*/ 1426885 w 5329448"/>
                <a:gd name="connsiteY1" fmla="*/ 0 h 1387785"/>
                <a:gd name="connsiteX2" fmla="*/ 5329448 w 5329448"/>
                <a:gd name="connsiteY2" fmla="*/ 9986 h 1387785"/>
                <a:gd name="connsiteX3" fmla="*/ 5329448 w 5329448"/>
                <a:gd name="connsiteY3" fmla="*/ 1387785 h 1387785"/>
                <a:gd name="connsiteX4" fmla="*/ 321715 w 5329448"/>
                <a:gd name="connsiteY4" fmla="*/ 1387785 h 1387785"/>
                <a:gd name="connsiteX5" fmla="*/ 83 w 5329448"/>
                <a:gd name="connsiteY5" fmla="*/ 754760 h 1387785"/>
                <a:gd name="connsiteX0" fmla="*/ 83 w 5329448"/>
                <a:gd name="connsiteY0" fmla="*/ 754760 h 1387785"/>
                <a:gd name="connsiteX1" fmla="*/ 1426885 w 5329448"/>
                <a:gd name="connsiteY1" fmla="*/ 0 h 1387785"/>
                <a:gd name="connsiteX2" fmla="*/ 5304706 w 5329448"/>
                <a:gd name="connsiteY2" fmla="*/ 2101 h 1387785"/>
                <a:gd name="connsiteX3" fmla="*/ 5329448 w 5329448"/>
                <a:gd name="connsiteY3" fmla="*/ 1387785 h 1387785"/>
                <a:gd name="connsiteX4" fmla="*/ 321715 w 5329448"/>
                <a:gd name="connsiteY4" fmla="*/ 1387785 h 1387785"/>
                <a:gd name="connsiteX5" fmla="*/ 83 w 5329448"/>
                <a:gd name="connsiteY5" fmla="*/ 754760 h 1387785"/>
                <a:gd name="connsiteX0" fmla="*/ 83 w 5304706"/>
                <a:gd name="connsiteY0" fmla="*/ 754760 h 1387785"/>
                <a:gd name="connsiteX1" fmla="*/ 1426885 w 5304706"/>
                <a:gd name="connsiteY1" fmla="*/ 0 h 1387785"/>
                <a:gd name="connsiteX2" fmla="*/ 5304706 w 5304706"/>
                <a:gd name="connsiteY2" fmla="*/ 2101 h 1387785"/>
                <a:gd name="connsiteX3" fmla="*/ 5209550 w 5304706"/>
                <a:gd name="connsiteY3" fmla="*/ 1387736 h 1387785"/>
                <a:gd name="connsiteX4" fmla="*/ 321715 w 5304706"/>
                <a:gd name="connsiteY4" fmla="*/ 1387785 h 1387785"/>
                <a:gd name="connsiteX5" fmla="*/ 83 w 5304706"/>
                <a:gd name="connsiteY5" fmla="*/ 754760 h 1387785"/>
                <a:gd name="connsiteX0" fmla="*/ 83 w 5304706"/>
                <a:gd name="connsiteY0" fmla="*/ 754760 h 1387785"/>
                <a:gd name="connsiteX1" fmla="*/ 1426885 w 5304706"/>
                <a:gd name="connsiteY1" fmla="*/ 0 h 1387785"/>
                <a:gd name="connsiteX2" fmla="*/ 5304706 w 5304706"/>
                <a:gd name="connsiteY2" fmla="*/ 2101 h 1387785"/>
                <a:gd name="connsiteX3" fmla="*/ 5209550 w 5304706"/>
                <a:gd name="connsiteY3" fmla="*/ 1387736 h 1387785"/>
                <a:gd name="connsiteX4" fmla="*/ 321715 w 5304706"/>
                <a:gd name="connsiteY4" fmla="*/ 1387785 h 1387785"/>
                <a:gd name="connsiteX5" fmla="*/ 83 w 5304706"/>
                <a:gd name="connsiteY5" fmla="*/ 754760 h 1387785"/>
                <a:gd name="connsiteX0" fmla="*/ 83 w 5322484"/>
                <a:gd name="connsiteY0" fmla="*/ 754760 h 1387785"/>
                <a:gd name="connsiteX1" fmla="*/ 1426885 w 5322484"/>
                <a:gd name="connsiteY1" fmla="*/ 0 h 1387785"/>
                <a:gd name="connsiteX2" fmla="*/ 5304706 w 5322484"/>
                <a:gd name="connsiteY2" fmla="*/ 2101 h 1387785"/>
                <a:gd name="connsiteX3" fmla="*/ 5209550 w 5322484"/>
                <a:gd name="connsiteY3" fmla="*/ 1387736 h 1387785"/>
                <a:gd name="connsiteX4" fmla="*/ 321715 w 5322484"/>
                <a:gd name="connsiteY4" fmla="*/ 1387785 h 1387785"/>
                <a:gd name="connsiteX5" fmla="*/ 83 w 5322484"/>
                <a:gd name="connsiteY5" fmla="*/ 754760 h 1387785"/>
                <a:gd name="connsiteX0" fmla="*/ 75 w 5322476"/>
                <a:gd name="connsiteY0" fmla="*/ 754760 h 1387736"/>
                <a:gd name="connsiteX1" fmla="*/ 1426877 w 5322476"/>
                <a:gd name="connsiteY1" fmla="*/ 0 h 1387736"/>
                <a:gd name="connsiteX2" fmla="*/ 5304698 w 5322476"/>
                <a:gd name="connsiteY2" fmla="*/ 2101 h 1387736"/>
                <a:gd name="connsiteX3" fmla="*/ 5209542 w 5322476"/>
                <a:gd name="connsiteY3" fmla="*/ 1387736 h 1387736"/>
                <a:gd name="connsiteX4" fmla="*/ 358559 w 5322476"/>
                <a:gd name="connsiteY4" fmla="*/ 1384434 h 1387736"/>
                <a:gd name="connsiteX5" fmla="*/ 75 w 5322476"/>
                <a:gd name="connsiteY5" fmla="*/ 754760 h 1387736"/>
                <a:gd name="connsiteX0" fmla="*/ 82 w 5292250"/>
                <a:gd name="connsiteY0" fmla="*/ 718251 h 1387736"/>
                <a:gd name="connsiteX1" fmla="*/ 1396651 w 5292250"/>
                <a:gd name="connsiteY1" fmla="*/ 0 h 1387736"/>
                <a:gd name="connsiteX2" fmla="*/ 5274472 w 5292250"/>
                <a:gd name="connsiteY2" fmla="*/ 2101 h 1387736"/>
                <a:gd name="connsiteX3" fmla="*/ 5179316 w 5292250"/>
                <a:gd name="connsiteY3" fmla="*/ 1387736 h 1387736"/>
                <a:gd name="connsiteX4" fmla="*/ 328333 w 5292250"/>
                <a:gd name="connsiteY4" fmla="*/ 1384434 h 1387736"/>
                <a:gd name="connsiteX5" fmla="*/ 82 w 5292250"/>
                <a:gd name="connsiteY5" fmla="*/ 718251 h 1387736"/>
                <a:gd name="connsiteX0" fmla="*/ 76 w 5313826"/>
                <a:gd name="connsiteY0" fmla="*/ 714185 h 1387736"/>
                <a:gd name="connsiteX1" fmla="*/ 1418227 w 5313826"/>
                <a:gd name="connsiteY1" fmla="*/ 0 h 1387736"/>
                <a:gd name="connsiteX2" fmla="*/ 5296048 w 5313826"/>
                <a:gd name="connsiteY2" fmla="*/ 2101 h 1387736"/>
                <a:gd name="connsiteX3" fmla="*/ 5200892 w 5313826"/>
                <a:gd name="connsiteY3" fmla="*/ 1387736 h 1387736"/>
                <a:gd name="connsiteX4" fmla="*/ 349909 w 5313826"/>
                <a:gd name="connsiteY4" fmla="*/ 1384434 h 1387736"/>
                <a:gd name="connsiteX5" fmla="*/ 76 w 5313826"/>
                <a:gd name="connsiteY5" fmla="*/ 714185 h 1387736"/>
                <a:gd name="connsiteX0" fmla="*/ 70 w 5341510"/>
                <a:gd name="connsiteY0" fmla="*/ 713087 h 1387736"/>
                <a:gd name="connsiteX1" fmla="*/ 1445911 w 5341510"/>
                <a:gd name="connsiteY1" fmla="*/ 0 h 1387736"/>
                <a:gd name="connsiteX2" fmla="*/ 5323732 w 5341510"/>
                <a:gd name="connsiteY2" fmla="*/ 2101 h 1387736"/>
                <a:gd name="connsiteX3" fmla="*/ 5228576 w 5341510"/>
                <a:gd name="connsiteY3" fmla="*/ 1387736 h 1387736"/>
                <a:gd name="connsiteX4" fmla="*/ 377593 w 5341510"/>
                <a:gd name="connsiteY4" fmla="*/ 1384434 h 1387736"/>
                <a:gd name="connsiteX5" fmla="*/ 70 w 5341510"/>
                <a:gd name="connsiteY5" fmla="*/ 713087 h 1387736"/>
                <a:gd name="connsiteX0" fmla="*/ 70 w 5341510"/>
                <a:gd name="connsiteY0" fmla="*/ 713087 h 1391659"/>
                <a:gd name="connsiteX1" fmla="*/ 1445911 w 5341510"/>
                <a:gd name="connsiteY1" fmla="*/ 0 h 1391659"/>
                <a:gd name="connsiteX2" fmla="*/ 5323732 w 5341510"/>
                <a:gd name="connsiteY2" fmla="*/ 2101 h 1391659"/>
                <a:gd name="connsiteX3" fmla="*/ 5228576 w 5341510"/>
                <a:gd name="connsiteY3" fmla="*/ 1387736 h 1391659"/>
                <a:gd name="connsiteX4" fmla="*/ 377696 w 5341510"/>
                <a:gd name="connsiteY4" fmla="*/ 1391659 h 1391659"/>
                <a:gd name="connsiteX5" fmla="*/ 70 w 5341510"/>
                <a:gd name="connsiteY5" fmla="*/ 713087 h 1391659"/>
                <a:gd name="connsiteX0" fmla="*/ 70 w 5341510"/>
                <a:gd name="connsiteY0" fmla="*/ 714281 h 1392853"/>
                <a:gd name="connsiteX1" fmla="*/ 1425907 w 5341510"/>
                <a:gd name="connsiteY1" fmla="*/ 0 h 1392853"/>
                <a:gd name="connsiteX2" fmla="*/ 5323732 w 5341510"/>
                <a:gd name="connsiteY2" fmla="*/ 3295 h 1392853"/>
                <a:gd name="connsiteX3" fmla="*/ 5228576 w 5341510"/>
                <a:gd name="connsiteY3" fmla="*/ 1388930 h 1392853"/>
                <a:gd name="connsiteX4" fmla="*/ 377696 w 5341510"/>
                <a:gd name="connsiteY4" fmla="*/ 1392853 h 1392853"/>
                <a:gd name="connsiteX5" fmla="*/ 70 w 5341510"/>
                <a:gd name="connsiteY5" fmla="*/ 714281 h 1392853"/>
                <a:gd name="connsiteX0" fmla="*/ 69 w 5350875"/>
                <a:gd name="connsiteY0" fmla="*/ 704281 h 1392853"/>
                <a:gd name="connsiteX1" fmla="*/ 1435272 w 5350875"/>
                <a:gd name="connsiteY1" fmla="*/ 0 h 1392853"/>
                <a:gd name="connsiteX2" fmla="*/ 5333097 w 5350875"/>
                <a:gd name="connsiteY2" fmla="*/ 3295 h 1392853"/>
                <a:gd name="connsiteX3" fmla="*/ 5237941 w 5350875"/>
                <a:gd name="connsiteY3" fmla="*/ 1388930 h 1392853"/>
                <a:gd name="connsiteX4" fmla="*/ 387061 w 5350875"/>
                <a:gd name="connsiteY4" fmla="*/ 1392853 h 1392853"/>
                <a:gd name="connsiteX5" fmla="*/ 69 w 5350875"/>
                <a:gd name="connsiteY5" fmla="*/ 704281 h 1392853"/>
                <a:gd name="connsiteX0" fmla="*/ 28588 w 5379394"/>
                <a:gd name="connsiteY0" fmla="*/ 704281 h 1396194"/>
                <a:gd name="connsiteX1" fmla="*/ 1463791 w 5379394"/>
                <a:gd name="connsiteY1" fmla="*/ 0 h 1396194"/>
                <a:gd name="connsiteX2" fmla="*/ 5361616 w 5379394"/>
                <a:gd name="connsiteY2" fmla="*/ 3295 h 1396194"/>
                <a:gd name="connsiteX3" fmla="*/ 5266460 w 5379394"/>
                <a:gd name="connsiteY3" fmla="*/ 1388930 h 1396194"/>
                <a:gd name="connsiteX4" fmla="*/ 906 w 5379394"/>
                <a:gd name="connsiteY4" fmla="*/ 1396194 h 1396194"/>
                <a:gd name="connsiteX5" fmla="*/ 28588 w 5379394"/>
                <a:gd name="connsiteY5" fmla="*/ 704281 h 1396194"/>
                <a:gd name="connsiteX0" fmla="*/ 75 w 5730411"/>
                <a:gd name="connsiteY0" fmla="*/ 832541 h 1396194"/>
                <a:gd name="connsiteX1" fmla="*/ 1814808 w 5730411"/>
                <a:gd name="connsiteY1" fmla="*/ 0 h 1396194"/>
                <a:gd name="connsiteX2" fmla="*/ 5712633 w 5730411"/>
                <a:gd name="connsiteY2" fmla="*/ 3295 h 1396194"/>
                <a:gd name="connsiteX3" fmla="*/ 5617477 w 5730411"/>
                <a:gd name="connsiteY3" fmla="*/ 1388930 h 1396194"/>
                <a:gd name="connsiteX4" fmla="*/ 351923 w 5730411"/>
                <a:gd name="connsiteY4" fmla="*/ 1396194 h 1396194"/>
                <a:gd name="connsiteX5" fmla="*/ 75 w 5730411"/>
                <a:gd name="connsiteY5" fmla="*/ 832541 h 1396194"/>
                <a:gd name="connsiteX0" fmla="*/ 82 w 5730418"/>
                <a:gd name="connsiteY0" fmla="*/ 832541 h 1404765"/>
                <a:gd name="connsiteX1" fmla="*/ 1814815 w 5730418"/>
                <a:gd name="connsiteY1" fmla="*/ 0 h 1404765"/>
                <a:gd name="connsiteX2" fmla="*/ 5712640 w 5730418"/>
                <a:gd name="connsiteY2" fmla="*/ 3295 h 1404765"/>
                <a:gd name="connsiteX3" fmla="*/ 5617484 w 5730418"/>
                <a:gd name="connsiteY3" fmla="*/ 1388930 h 1404765"/>
                <a:gd name="connsiteX4" fmla="*/ 324707 w 5730418"/>
                <a:gd name="connsiteY4" fmla="*/ 1404765 h 1404765"/>
                <a:gd name="connsiteX5" fmla="*/ 82 w 5730418"/>
                <a:gd name="connsiteY5" fmla="*/ 832541 h 1404765"/>
                <a:gd name="connsiteX0" fmla="*/ 73 w 5771028"/>
                <a:gd name="connsiteY0" fmla="*/ 814070 h 1404765"/>
                <a:gd name="connsiteX1" fmla="*/ 1855425 w 5771028"/>
                <a:gd name="connsiteY1" fmla="*/ 0 h 1404765"/>
                <a:gd name="connsiteX2" fmla="*/ 5753250 w 5771028"/>
                <a:gd name="connsiteY2" fmla="*/ 3295 h 1404765"/>
                <a:gd name="connsiteX3" fmla="*/ 5658094 w 5771028"/>
                <a:gd name="connsiteY3" fmla="*/ 1388930 h 1404765"/>
                <a:gd name="connsiteX4" fmla="*/ 365317 w 5771028"/>
                <a:gd name="connsiteY4" fmla="*/ 1404765 h 1404765"/>
                <a:gd name="connsiteX5" fmla="*/ 73 w 5771028"/>
                <a:gd name="connsiteY5" fmla="*/ 814070 h 1404765"/>
                <a:gd name="connsiteX0" fmla="*/ 72 w 5774079"/>
                <a:gd name="connsiteY0" fmla="*/ 803464 h 1404765"/>
                <a:gd name="connsiteX1" fmla="*/ 1858476 w 5774079"/>
                <a:gd name="connsiteY1" fmla="*/ 0 h 1404765"/>
                <a:gd name="connsiteX2" fmla="*/ 5756301 w 5774079"/>
                <a:gd name="connsiteY2" fmla="*/ 3295 h 1404765"/>
                <a:gd name="connsiteX3" fmla="*/ 5661145 w 5774079"/>
                <a:gd name="connsiteY3" fmla="*/ 1388930 h 1404765"/>
                <a:gd name="connsiteX4" fmla="*/ 368368 w 5774079"/>
                <a:gd name="connsiteY4" fmla="*/ 1404765 h 1404765"/>
                <a:gd name="connsiteX5" fmla="*/ 72 w 5774079"/>
                <a:gd name="connsiteY5" fmla="*/ 803464 h 1404765"/>
                <a:gd name="connsiteX0" fmla="*/ 72 w 5769243"/>
                <a:gd name="connsiteY0" fmla="*/ 804666 h 1405967"/>
                <a:gd name="connsiteX1" fmla="*/ 1858476 w 5769243"/>
                <a:gd name="connsiteY1" fmla="*/ 1202 h 1405967"/>
                <a:gd name="connsiteX2" fmla="*/ 5748792 w 5769243"/>
                <a:gd name="connsiteY2" fmla="*/ 0 h 1405967"/>
                <a:gd name="connsiteX3" fmla="*/ 5661145 w 5769243"/>
                <a:gd name="connsiteY3" fmla="*/ 1390132 h 1405967"/>
                <a:gd name="connsiteX4" fmla="*/ 368368 w 5769243"/>
                <a:gd name="connsiteY4" fmla="*/ 1405967 h 1405967"/>
                <a:gd name="connsiteX5" fmla="*/ 72 w 5769243"/>
                <a:gd name="connsiteY5" fmla="*/ 804666 h 1405967"/>
                <a:gd name="connsiteX0" fmla="*/ 72 w 5753661"/>
                <a:gd name="connsiteY0" fmla="*/ 804666 h 1405967"/>
                <a:gd name="connsiteX1" fmla="*/ 1858476 w 5753661"/>
                <a:gd name="connsiteY1" fmla="*/ 1202 h 1405967"/>
                <a:gd name="connsiteX2" fmla="*/ 5748792 w 5753661"/>
                <a:gd name="connsiteY2" fmla="*/ 0 h 1405967"/>
                <a:gd name="connsiteX3" fmla="*/ 5577507 w 5753661"/>
                <a:gd name="connsiteY3" fmla="*/ 1391045 h 1405967"/>
                <a:gd name="connsiteX4" fmla="*/ 368368 w 5753661"/>
                <a:gd name="connsiteY4" fmla="*/ 1405967 h 1405967"/>
                <a:gd name="connsiteX5" fmla="*/ 72 w 5753661"/>
                <a:gd name="connsiteY5" fmla="*/ 804666 h 1405967"/>
                <a:gd name="connsiteX0" fmla="*/ 72 w 5756424"/>
                <a:gd name="connsiteY0" fmla="*/ 804666 h 1405967"/>
                <a:gd name="connsiteX1" fmla="*/ 1858476 w 5756424"/>
                <a:gd name="connsiteY1" fmla="*/ 1202 h 1405967"/>
                <a:gd name="connsiteX2" fmla="*/ 5748792 w 5756424"/>
                <a:gd name="connsiteY2" fmla="*/ 0 h 1405967"/>
                <a:gd name="connsiteX3" fmla="*/ 5577507 w 5756424"/>
                <a:gd name="connsiteY3" fmla="*/ 1391045 h 1405967"/>
                <a:gd name="connsiteX4" fmla="*/ 368368 w 5756424"/>
                <a:gd name="connsiteY4" fmla="*/ 1405967 h 1405967"/>
                <a:gd name="connsiteX5" fmla="*/ 72 w 5756424"/>
                <a:gd name="connsiteY5" fmla="*/ 804666 h 1405967"/>
                <a:gd name="connsiteX0" fmla="*/ 72 w 5766697"/>
                <a:gd name="connsiteY0" fmla="*/ 804666 h 1405967"/>
                <a:gd name="connsiteX1" fmla="*/ 1858476 w 5766697"/>
                <a:gd name="connsiteY1" fmla="*/ 1202 h 1405967"/>
                <a:gd name="connsiteX2" fmla="*/ 5748792 w 5766697"/>
                <a:gd name="connsiteY2" fmla="*/ 0 h 1405967"/>
                <a:gd name="connsiteX3" fmla="*/ 5577507 w 5766697"/>
                <a:gd name="connsiteY3" fmla="*/ 1391045 h 1405967"/>
                <a:gd name="connsiteX4" fmla="*/ 368368 w 5766697"/>
                <a:gd name="connsiteY4" fmla="*/ 1405967 h 1405967"/>
                <a:gd name="connsiteX5" fmla="*/ 72 w 5766697"/>
                <a:gd name="connsiteY5" fmla="*/ 804666 h 1405967"/>
                <a:gd name="connsiteX0" fmla="*/ 72 w 5766697"/>
                <a:gd name="connsiteY0" fmla="*/ 804666 h 1405967"/>
                <a:gd name="connsiteX1" fmla="*/ 1482653 w 5766697"/>
                <a:gd name="connsiteY1" fmla="*/ 5835 h 1405967"/>
                <a:gd name="connsiteX2" fmla="*/ 5748792 w 5766697"/>
                <a:gd name="connsiteY2" fmla="*/ 0 h 1405967"/>
                <a:gd name="connsiteX3" fmla="*/ 5577507 w 5766697"/>
                <a:gd name="connsiteY3" fmla="*/ 1391045 h 1405967"/>
                <a:gd name="connsiteX4" fmla="*/ 368368 w 5766697"/>
                <a:gd name="connsiteY4" fmla="*/ 1405967 h 1405967"/>
                <a:gd name="connsiteX5" fmla="*/ 72 w 5766697"/>
                <a:gd name="connsiteY5" fmla="*/ 804666 h 1405967"/>
                <a:gd name="connsiteX0" fmla="*/ 71 w 5770881"/>
                <a:gd name="connsiteY0" fmla="*/ 722461 h 1405967"/>
                <a:gd name="connsiteX1" fmla="*/ 1486837 w 5770881"/>
                <a:gd name="connsiteY1" fmla="*/ 5835 h 1405967"/>
                <a:gd name="connsiteX2" fmla="*/ 5752976 w 5770881"/>
                <a:gd name="connsiteY2" fmla="*/ 0 h 1405967"/>
                <a:gd name="connsiteX3" fmla="*/ 5581691 w 5770881"/>
                <a:gd name="connsiteY3" fmla="*/ 1391045 h 1405967"/>
                <a:gd name="connsiteX4" fmla="*/ 372552 w 5770881"/>
                <a:gd name="connsiteY4" fmla="*/ 1405967 h 1405967"/>
                <a:gd name="connsiteX5" fmla="*/ 71 w 5770881"/>
                <a:gd name="connsiteY5" fmla="*/ 722461 h 1405967"/>
                <a:gd name="connsiteX0" fmla="*/ 71 w 5770881"/>
                <a:gd name="connsiteY0" fmla="*/ 722461 h 1405967"/>
                <a:gd name="connsiteX1" fmla="*/ 1464288 w 5770881"/>
                <a:gd name="connsiteY1" fmla="*/ 6113 h 1405967"/>
                <a:gd name="connsiteX2" fmla="*/ 5752976 w 5770881"/>
                <a:gd name="connsiteY2" fmla="*/ 0 h 1405967"/>
                <a:gd name="connsiteX3" fmla="*/ 5581691 w 5770881"/>
                <a:gd name="connsiteY3" fmla="*/ 1391045 h 1405967"/>
                <a:gd name="connsiteX4" fmla="*/ 372552 w 5770881"/>
                <a:gd name="connsiteY4" fmla="*/ 1405967 h 1405967"/>
                <a:gd name="connsiteX5" fmla="*/ 71 w 5770881"/>
                <a:gd name="connsiteY5" fmla="*/ 722461 h 1405967"/>
                <a:gd name="connsiteX0" fmla="*/ 71 w 5784429"/>
                <a:gd name="connsiteY0" fmla="*/ 725924 h 1409430"/>
                <a:gd name="connsiteX1" fmla="*/ 1464288 w 5784429"/>
                <a:gd name="connsiteY1" fmla="*/ 9576 h 1409430"/>
                <a:gd name="connsiteX2" fmla="*/ 5768791 w 5784429"/>
                <a:gd name="connsiteY2" fmla="*/ 0 h 1409430"/>
                <a:gd name="connsiteX3" fmla="*/ 5581691 w 5784429"/>
                <a:gd name="connsiteY3" fmla="*/ 1394508 h 1409430"/>
                <a:gd name="connsiteX4" fmla="*/ 372552 w 5784429"/>
                <a:gd name="connsiteY4" fmla="*/ 1409430 h 1409430"/>
                <a:gd name="connsiteX5" fmla="*/ 71 w 5784429"/>
                <a:gd name="connsiteY5" fmla="*/ 725924 h 140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84429" h="1409430">
                  <a:moveTo>
                    <a:pt x="71" y="725924"/>
                  </a:moveTo>
                  <a:lnTo>
                    <a:pt x="1464288" y="9576"/>
                  </a:lnTo>
                  <a:lnTo>
                    <a:pt x="5768791" y="0"/>
                  </a:lnTo>
                  <a:cubicBezTo>
                    <a:pt x="5814779" y="403675"/>
                    <a:pt x="5761357" y="1001732"/>
                    <a:pt x="5581691" y="1394508"/>
                  </a:cubicBezTo>
                  <a:lnTo>
                    <a:pt x="372552" y="1409430"/>
                  </a:lnTo>
                  <a:cubicBezTo>
                    <a:pt x="366298" y="1389868"/>
                    <a:pt x="-5932" y="733549"/>
                    <a:pt x="71" y="725924"/>
                  </a:cubicBezTo>
                  <a:close/>
                </a:path>
              </a:pathLst>
            </a:custGeom>
            <a:solidFill>
              <a:srgbClr val="D2CFD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sp>
        <p:nvSpPr>
          <p:cNvPr id="101" name="Rectangle 100">
            <a:extLst>
              <a:ext uri="{FF2B5EF4-FFF2-40B4-BE49-F238E27FC236}">
                <a16:creationId xmlns:a16="http://schemas.microsoft.com/office/drawing/2014/main" id="{ED9249BD-8458-4667-970E-1E65C087869C}"/>
              </a:ext>
            </a:extLst>
          </p:cNvPr>
          <p:cNvSpPr/>
          <p:nvPr/>
        </p:nvSpPr>
        <p:spPr>
          <a:xfrm>
            <a:off x="9104587" y="8753365"/>
            <a:ext cx="2469931" cy="1531095"/>
          </a:xfrm>
          <a:prstGeom prst="rect">
            <a:avLst/>
          </a:prstGeom>
          <a:solidFill>
            <a:srgbClr val="525252"/>
          </a:solidFill>
          <a:ln w="19050" cap="flat" cmpd="sng" algn="ctr">
            <a:solidFill>
              <a:sysClr val="window" lastClr="FFFFFF"/>
            </a:solid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2" name="Rectangle 101">
            <a:extLst>
              <a:ext uri="{FF2B5EF4-FFF2-40B4-BE49-F238E27FC236}">
                <a16:creationId xmlns:a16="http://schemas.microsoft.com/office/drawing/2014/main" id="{9E1671BD-C771-4C9A-AAFA-2100170A8AD1}"/>
              </a:ext>
            </a:extLst>
          </p:cNvPr>
          <p:cNvSpPr/>
          <p:nvPr/>
        </p:nvSpPr>
        <p:spPr>
          <a:xfrm>
            <a:off x="9058867" y="1385353"/>
            <a:ext cx="2469931" cy="1522948"/>
          </a:xfrm>
          <a:prstGeom prst="rect">
            <a:avLst/>
          </a:prstGeom>
          <a:solidFill>
            <a:srgbClr val="525252"/>
          </a:solidFill>
          <a:ln w="19050" cap="flat" cmpd="sng" algn="ctr">
            <a:solidFill>
              <a:sysClr val="window" lastClr="FFFFFF"/>
            </a:solid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4" name="Oval 103">
            <a:extLst>
              <a:ext uri="{FF2B5EF4-FFF2-40B4-BE49-F238E27FC236}">
                <a16:creationId xmlns:a16="http://schemas.microsoft.com/office/drawing/2014/main" id="{117AA4D6-3B4C-4F62-8F4A-88BE13B2C7F4}"/>
              </a:ext>
            </a:extLst>
          </p:cNvPr>
          <p:cNvSpPr/>
          <p:nvPr/>
        </p:nvSpPr>
        <p:spPr>
          <a:xfrm>
            <a:off x="15174690" y="5181603"/>
            <a:ext cx="1284513" cy="1284513"/>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05" name="Group 104">
            <a:extLst>
              <a:ext uri="{FF2B5EF4-FFF2-40B4-BE49-F238E27FC236}">
                <a16:creationId xmlns:a16="http://schemas.microsoft.com/office/drawing/2014/main" id="{A26115F8-19A0-4FB8-AE64-9B4728D6DBEF}"/>
              </a:ext>
            </a:extLst>
          </p:cNvPr>
          <p:cNvGrpSpPr/>
          <p:nvPr/>
        </p:nvGrpSpPr>
        <p:grpSpPr>
          <a:xfrm>
            <a:off x="9236357" y="1568225"/>
            <a:ext cx="2115098" cy="2115098"/>
            <a:chOff x="15012318" y="2478795"/>
            <a:chExt cx="683046" cy="683046"/>
          </a:xfrm>
        </p:grpSpPr>
        <p:sp>
          <p:nvSpPr>
            <p:cNvPr id="106" name="Block Arc 105">
              <a:extLst>
                <a:ext uri="{FF2B5EF4-FFF2-40B4-BE49-F238E27FC236}">
                  <a16:creationId xmlns:a16="http://schemas.microsoft.com/office/drawing/2014/main" id="{F0E82AF5-AEF8-41F6-A631-A28CC3D06E9C}"/>
                </a:ext>
              </a:extLst>
            </p:cNvPr>
            <p:cNvSpPr/>
            <p:nvPr/>
          </p:nvSpPr>
          <p:spPr>
            <a:xfrm>
              <a:off x="15012318" y="2478795"/>
              <a:ext cx="683046" cy="683046"/>
            </a:xfrm>
            <a:prstGeom prst="blockArc">
              <a:avLst>
                <a:gd name="adj1" fmla="val 10800000"/>
                <a:gd name="adj2" fmla="val 14729568"/>
                <a:gd name="adj3" fmla="val 29911"/>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07" name="Block Arc 106">
              <a:extLst>
                <a:ext uri="{FF2B5EF4-FFF2-40B4-BE49-F238E27FC236}">
                  <a16:creationId xmlns:a16="http://schemas.microsoft.com/office/drawing/2014/main" id="{527469E6-2A3F-4F07-80B5-0BF0F7BE4E7C}"/>
                </a:ext>
              </a:extLst>
            </p:cNvPr>
            <p:cNvSpPr/>
            <p:nvPr/>
          </p:nvSpPr>
          <p:spPr>
            <a:xfrm>
              <a:off x="15012318" y="2478795"/>
              <a:ext cx="683046" cy="683046"/>
            </a:xfrm>
            <a:prstGeom prst="blockArc">
              <a:avLst>
                <a:gd name="adj1" fmla="val 14750005"/>
                <a:gd name="adj2" fmla="val 17956634"/>
                <a:gd name="adj3" fmla="val 29660"/>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08" name="Block Arc 107">
              <a:extLst>
                <a:ext uri="{FF2B5EF4-FFF2-40B4-BE49-F238E27FC236}">
                  <a16:creationId xmlns:a16="http://schemas.microsoft.com/office/drawing/2014/main" id="{1EC0BB6D-701A-4430-902D-075406F671F5}"/>
                </a:ext>
              </a:extLst>
            </p:cNvPr>
            <p:cNvSpPr/>
            <p:nvPr/>
          </p:nvSpPr>
          <p:spPr>
            <a:xfrm>
              <a:off x="15012318" y="2478795"/>
              <a:ext cx="683046" cy="683046"/>
            </a:xfrm>
            <a:prstGeom prst="blockArc">
              <a:avLst>
                <a:gd name="adj1" fmla="val 17987208"/>
                <a:gd name="adj2" fmla="val 75"/>
                <a:gd name="adj3" fmla="val 29838"/>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109" name="Group 108">
            <a:extLst>
              <a:ext uri="{FF2B5EF4-FFF2-40B4-BE49-F238E27FC236}">
                <a16:creationId xmlns:a16="http://schemas.microsoft.com/office/drawing/2014/main" id="{74FE88C8-4383-4373-A7ED-C93EE00388EB}"/>
              </a:ext>
            </a:extLst>
          </p:cNvPr>
          <p:cNvGrpSpPr/>
          <p:nvPr/>
        </p:nvGrpSpPr>
        <p:grpSpPr>
          <a:xfrm>
            <a:off x="9297317" y="8913197"/>
            <a:ext cx="2115098" cy="2115098"/>
            <a:chOff x="15012318" y="2478795"/>
            <a:chExt cx="683046" cy="683046"/>
          </a:xfrm>
        </p:grpSpPr>
        <p:sp>
          <p:nvSpPr>
            <p:cNvPr id="110" name="Block Arc 109">
              <a:extLst>
                <a:ext uri="{FF2B5EF4-FFF2-40B4-BE49-F238E27FC236}">
                  <a16:creationId xmlns:a16="http://schemas.microsoft.com/office/drawing/2014/main" id="{C88110C6-7A13-45C0-809E-EF1A388221E3}"/>
                </a:ext>
              </a:extLst>
            </p:cNvPr>
            <p:cNvSpPr/>
            <p:nvPr/>
          </p:nvSpPr>
          <p:spPr>
            <a:xfrm>
              <a:off x="15012318" y="2478795"/>
              <a:ext cx="683046" cy="683046"/>
            </a:xfrm>
            <a:prstGeom prst="blockArc">
              <a:avLst>
                <a:gd name="adj1" fmla="val 10800000"/>
                <a:gd name="adj2" fmla="val 14729568"/>
                <a:gd name="adj3" fmla="val 29911"/>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11" name="Block Arc 110">
              <a:extLst>
                <a:ext uri="{FF2B5EF4-FFF2-40B4-BE49-F238E27FC236}">
                  <a16:creationId xmlns:a16="http://schemas.microsoft.com/office/drawing/2014/main" id="{411A6E02-582C-4A0D-ACA3-68F0FFA3FC51}"/>
                </a:ext>
              </a:extLst>
            </p:cNvPr>
            <p:cNvSpPr/>
            <p:nvPr/>
          </p:nvSpPr>
          <p:spPr>
            <a:xfrm>
              <a:off x="15012318" y="2478795"/>
              <a:ext cx="683046" cy="683046"/>
            </a:xfrm>
            <a:prstGeom prst="blockArc">
              <a:avLst>
                <a:gd name="adj1" fmla="val 14750005"/>
                <a:gd name="adj2" fmla="val 17956634"/>
                <a:gd name="adj3" fmla="val 29660"/>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12" name="Block Arc 111">
              <a:extLst>
                <a:ext uri="{FF2B5EF4-FFF2-40B4-BE49-F238E27FC236}">
                  <a16:creationId xmlns:a16="http://schemas.microsoft.com/office/drawing/2014/main" id="{B1AF20F4-33D4-48C5-A099-0AA1725765CF}"/>
                </a:ext>
              </a:extLst>
            </p:cNvPr>
            <p:cNvSpPr/>
            <p:nvPr/>
          </p:nvSpPr>
          <p:spPr>
            <a:xfrm>
              <a:off x="15012318" y="2478795"/>
              <a:ext cx="683046" cy="683046"/>
            </a:xfrm>
            <a:prstGeom prst="blockArc">
              <a:avLst>
                <a:gd name="adj1" fmla="val 17987208"/>
                <a:gd name="adj2" fmla="val 75"/>
                <a:gd name="adj3" fmla="val 29838"/>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13" name="TextBox 112">
            <a:extLst>
              <a:ext uri="{FF2B5EF4-FFF2-40B4-BE49-F238E27FC236}">
                <a16:creationId xmlns:a16="http://schemas.microsoft.com/office/drawing/2014/main" id="{05DA9CF7-56D6-4B05-B623-4F97660AFF49}"/>
              </a:ext>
            </a:extLst>
          </p:cNvPr>
          <p:cNvSpPr txBox="1"/>
          <p:nvPr/>
        </p:nvSpPr>
        <p:spPr>
          <a:xfrm>
            <a:off x="11589186" y="2084055"/>
            <a:ext cx="2174763" cy="400110"/>
          </a:xfrm>
          <a:prstGeom prst="rect">
            <a:avLst/>
          </a:prstGeom>
          <a:noFill/>
        </p:spPr>
        <p:txBody>
          <a:bodyPr wrap="none" rtlCol="0">
            <a:spAutoFit/>
          </a:bodyPr>
          <a:lstStyle/>
          <a:p>
            <a:pPr algn="ctr"/>
            <a:r>
              <a:rPr lang="en-US" sz="2000" dirty="0">
                <a:solidFill>
                  <a:prstClr val="white"/>
                </a:solidFill>
                <a:latin typeface="Trebuchet MS" panose="020B0603020202020204" pitchFamily="34" charset="0"/>
              </a:rPr>
              <a:t>Path A Saturation</a:t>
            </a:r>
          </a:p>
        </p:txBody>
      </p:sp>
      <p:sp>
        <p:nvSpPr>
          <p:cNvPr id="114" name="TextBox 113">
            <a:extLst>
              <a:ext uri="{FF2B5EF4-FFF2-40B4-BE49-F238E27FC236}">
                <a16:creationId xmlns:a16="http://schemas.microsoft.com/office/drawing/2014/main" id="{56C5ED4F-30F8-46B7-AAB2-D652EC8D92B0}"/>
              </a:ext>
            </a:extLst>
          </p:cNvPr>
          <p:cNvSpPr txBox="1"/>
          <p:nvPr/>
        </p:nvSpPr>
        <p:spPr>
          <a:xfrm>
            <a:off x="11666611" y="9425508"/>
            <a:ext cx="2174763" cy="400110"/>
          </a:xfrm>
          <a:prstGeom prst="rect">
            <a:avLst/>
          </a:prstGeom>
          <a:noFill/>
        </p:spPr>
        <p:txBody>
          <a:bodyPr wrap="none" rtlCol="0">
            <a:spAutoFit/>
          </a:bodyPr>
          <a:lstStyle/>
          <a:p>
            <a:pPr algn="ctr"/>
            <a:r>
              <a:rPr lang="en-US" sz="2000" dirty="0">
                <a:solidFill>
                  <a:prstClr val="white"/>
                </a:solidFill>
                <a:latin typeface="Trebuchet MS" panose="020B0603020202020204" pitchFamily="34" charset="0"/>
              </a:rPr>
              <a:t>Path B Saturation</a:t>
            </a:r>
          </a:p>
        </p:txBody>
      </p:sp>
      <p:cxnSp>
        <p:nvCxnSpPr>
          <p:cNvPr id="115" name="Straight Connector 114">
            <a:extLst>
              <a:ext uri="{FF2B5EF4-FFF2-40B4-BE49-F238E27FC236}">
                <a16:creationId xmlns:a16="http://schemas.microsoft.com/office/drawing/2014/main" id="{517E68D0-1CDC-4FD9-9514-4FE642BEDA09}"/>
              </a:ext>
            </a:extLst>
          </p:cNvPr>
          <p:cNvCxnSpPr>
            <a:cxnSpLocks/>
            <a:endCxn id="102" idx="2"/>
          </p:cNvCxnSpPr>
          <p:nvPr/>
        </p:nvCxnSpPr>
        <p:spPr>
          <a:xfrm flipV="1">
            <a:off x="10293833" y="2908301"/>
            <a:ext cx="0" cy="457199"/>
          </a:xfrm>
          <a:prstGeom prst="line">
            <a:avLst/>
          </a:prstGeom>
          <a:solidFill>
            <a:sysClr val="window" lastClr="FFFFFF"/>
          </a:solidFill>
          <a:ln w="19050">
            <a:solidFill>
              <a:sysClr val="window" lastClr="FFFFFF"/>
            </a:solidFill>
          </a:ln>
          <a:effectLst>
            <a:outerShdw blurRad="50800" dist="38100" dir="5400000" algn="t" rotWithShape="0">
              <a:prstClr val="black">
                <a:alpha val="40000"/>
              </a:prstClr>
            </a:outerShdw>
          </a:effectLst>
        </p:spPr>
      </p:cxnSp>
      <p:cxnSp>
        <p:nvCxnSpPr>
          <p:cNvPr id="116" name="Straight Connector 115">
            <a:extLst>
              <a:ext uri="{FF2B5EF4-FFF2-40B4-BE49-F238E27FC236}">
                <a16:creationId xmlns:a16="http://schemas.microsoft.com/office/drawing/2014/main" id="{5A152E87-4CA6-4F76-9742-9D821C0EF03A}"/>
              </a:ext>
            </a:extLst>
          </p:cNvPr>
          <p:cNvCxnSpPr>
            <a:cxnSpLocks/>
            <a:stCxn id="101" idx="0"/>
          </p:cNvCxnSpPr>
          <p:nvPr/>
        </p:nvCxnSpPr>
        <p:spPr>
          <a:xfrm flipV="1">
            <a:off x="10339553" y="8333740"/>
            <a:ext cx="0" cy="419625"/>
          </a:xfrm>
          <a:prstGeom prst="line">
            <a:avLst/>
          </a:prstGeom>
          <a:solidFill>
            <a:sysClr val="window" lastClr="FFFFFF"/>
          </a:solidFill>
          <a:ln w="19050">
            <a:solidFill>
              <a:sysClr val="window" lastClr="FFFFFF"/>
            </a:solidFill>
          </a:ln>
          <a:effectLst>
            <a:outerShdw blurRad="50800" dist="38100" dir="5400000" algn="t" rotWithShape="0">
              <a:prstClr val="black">
                <a:alpha val="40000"/>
              </a:prstClr>
            </a:outerShdw>
          </a:effectLst>
        </p:spPr>
      </p:cxnSp>
      <p:sp>
        <p:nvSpPr>
          <p:cNvPr id="117" name="Oval 116">
            <a:extLst>
              <a:ext uri="{FF2B5EF4-FFF2-40B4-BE49-F238E27FC236}">
                <a16:creationId xmlns:a16="http://schemas.microsoft.com/office/drawing/2014/main" id="{81F55148-C3D8-4B20-B7E4-CA86BA5EE911}"/>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8" name="Oval 117">
            <a:extLst>
              <a:ext uri="{FF2B5EF4-FFF2-40B4-BE49-F238E27FC236}">
                <a16:creationId xmlns:a16="http://schemas.microsoft.com/office/drawing/2014/main" id="{BF1B2F36-074C-459B-ADC1-95416C152788}"/>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9" name="Oval 118">
            <a:extLst>
              <a:ext uri="{FF2B5EF4-FFF2-40B4-BE49-F238E27FC236}">
                <a16:creationId xmlns:a16="http://schemas.microsoft.com/office/drawing/2014/main" id="{E0B2192F-50EA-4C2E-BD6D-FED3CA819223}"/>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20" name="Oval 119">
            <a:extLst>
              <a:ext uri="{FF2B5EF4-FFF2-40B4-BE49-F238E27FC236}">
                <a16:creationId xmlns:a16="http://schemas.microsoft.com/office/drawing/2014/main" id="{ED53B680-2520-4063-B2A6-7F60A7268679}"/>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21" name="Oval 120">
            <a:extLst>
              <a:ext uri="{FF2B5EF4-FFF2-40B4-BE49-F238E27FC236}">
                <a16:creationId xmlns:a16="http://schemas.microsoft.com/office/drawing/2014/main" id="{CDE00927-9C78-4062-9402-89743E84A910}"/>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22" name="Oval 121">
            <a:extLst>
              <a:ext uri="{FF2B5EF4-FFF2-40B4-BE49-F238E27FC236}">
                <a16:creationId xmlns:a16="http://schemas.microsoft.com/office/drawing/2014/main" id="{D5D46DFC-D852-428B-AC64-55230921DB5C}"/>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23" name="Oval 122">
            <a:extLst>
              <a:ext uri="{FF2B5EF4-FFF2-40B4-BE49-F238E27FC236}">
                <a16:creationId xmlns:a16="http://schemas.microsoft.com/office/drawing/2014/main" id="{6F829E9E-3CE3-491A-807A-2761FA48372A}"/>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24" name="Oval 123">
            <a:extLst>
              <a:ext uri="{FF2B5EF4-FFF2-40B4-BE49-F238E27FC236}">
                <a16:creationId xmlns:a16="http://schemas.microsoft.com/office/drawing/2014/main" id="{93BB5290-F8E2-4FA4-84F9-DD48A04F13EA}"/>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25" name="Oval 124">
            <a:extLst>
              <a:ext uri="{FF2B5EF4-FFF2-40B4-BE49-F238E27FC236}">
                <a16:creationId xmlns:a16="http://schemas.microsoft.com/office/drawing/2014/main" id="{53DDCB1F-A935-42E7-9CA0-43CEA83BFF50}"/>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26" name="Oval 125">
            <a:extLst>
              <a:ext uri="{FF2B5EF4-FFF2-40B4-BE49-F238E27FC236}">
                <a16:creationId xmlns:a16="http://schemas.microsoft.com/office/drawing/2014/main" id="{A54CDF9A-0092-4895-BDC9-CE116CA5BF6F}"/>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27" name="Oval 126">
            <a:extLst>
              <a:ext uri="{FF2B5EF4-FFF2-40B4-BE49-F238E27FC236}">
                <a16:creationId xmlns:a16="http://schemas.microsoft.com/office/drawing/2014/main" id="{DE17B68A-5171-4A5E-80CF-2C39820A3294}"/>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28" name="Oval 127">
            <a:extLst>
              <a:ext uri="{FF2B5EF4-FFF2-40B4-BE49-F238E27FC236}">
                <a16:creationId xmlns:a16="http://schemas.microsoft.com/office/drawing/2014/main" id="{C7341081-E502-4A4F-873F-79438E44051F}"/>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29" name="Oval 128">
            <a:extLst>
              <a:ext uri="{FF2B5EF4-FFF2-40B4-BE49-F238E27FC236}">
                <a16:creationId xmlns:a16="http://schemas.microsoft.com/office/drawing/2014/main" id="{D5A59118-9F57-4608-8AFB-8A0335814D62}"/>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30" name="Oval 129">
            <a:extLst>
              <a:ext uri="{FF2B5EF4-FFF2-40B4-BE49-F238E27FC236}">
                <a16:creationId xmlns:a16="http://schemas.microsoft.com/office/drawing/2014/main" id="{B5DABC1D-9A31-4AD3-8901-24BDE935FE1E}"/>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31" name="Oval 130">
            <a:extLst>
              <a:ext uri="{FF2B5EF4-FFF2-40B4-BE49-F238E27FC236}">
                <a16:creationId xmlns:a16="http://schemas.microsoft.com/office/drawing/2014/main" id="{3EB1260C-A00A-473D-811C-AD713DA18678}"/>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32" name="Oval 131">
            <a:extLst>
              <a:ext uri="{FF2B5EF4-FFF2-40B4-BE49-F238E27FC236}">
                <a16:creationId xmlns:a16="http://schemas.microsoft.com/office/drawing/2014/main" id="{FCE2C328-F5D7-4BF0-A1F1-253118356065}"/>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33" name="Oval 132">
            <a:extLst>
              <a:ext uri="{FF2B5EF4-FFF2-40B4-BE49-F238E27FC236}">
                <a16:creationId xmlns:a16="http://schemas.microsoft.com/office/drawing/2014/main" id="{D651E2A8-7FA3-46B8-B263-607CCA335B98}"/>
              </a:ext>
            </a:extLst>
          </p:cNvPr>
          <p:cNvSpPr/>
          <p:nvPr/>
        </p:nvSpPr>
        <p:spPr>
          <a:xfrm>
            <a:off x="-204540" y="5737969"/>
            <a:ext cx="201168" cy="201168"/>
          </a:xfrm>
          <a:prstGeom prst="ellipse">
            <a:avLst/>
          </a:prstGeom>
          <a:solidFill>
            <a:srgbClr val="5252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34" name="Group 133">
            <a:extLst>
              <a:ext uri="{FF2B5EF4-FFF2-40B4-BE49-F238E27FC236}">
                <a16:creationId xmlns:a16="http://schemas.microsoft.com/office/drawing/2014/main" id="{A29C57C7-79EA-45C1-91D5-CB624F38D59A}"/>
              </a:ext>
            </a:extLst>
          </p:cNvPr>
          <p:cNvGrpSpPr/>
          <p:nvPr/>
        </p:nvGrpSpPr>
        <p:grpSpPr>
          <a:xfrm rot="16200000">
            <a:off x="10228624" y="1591674"/>
            <a:ext cx="252485" cy="2048909"/>
            <a:chOff x="16513244" y="3136900"/>
            <a:chExt cx="321876" cy="2612010"/>
          </a:xfrm>
        </p:grpSpPr>
        <p:grpSp>
          <p:nvGrpSpPr>
            <p:cNvPr id="135" name="Group 134">
              <a:extLst>
                <a:ext uri="{FF2B5EF4-FFF2-40B4-BE49-F238E27FC236}">
                  <a16:creationId xmlns:a16="http://schemas.microsoft.com/office/drawing/2014/main" id="{F6D21737-2B82-432E-BF54-E2DDEDDAC3EC}"/>
                </a:ext>
              </a:extLst>
            </p:cNvPr>
            <p:cNvGrpSpPr/>
            <p:nvPr/>
          </p:nvGrpSpPr>
          <p:grpSpPr>
            <a:xfrm rot="10800000">
              <a:off x="16513244" y="4284490"/>
              <a:ext cx="320040" cy="1464420"/>
              <a:chOff x="16515080" y="3136900"/>
              <a:chExt cx="320040" cy="1464420"/>
            </a:xfrm>
            <a:noFill/>
          </p:grpSpPr>
          <p:sp>
            <p:nvSpPr>
              <p:cNvPr id="139" name="Oval 138">
                <a:extLst>
                  <a:ext uri="{FF2B5EF4-FFF2-40B4-BE49-F238E27FC236}">
                    <a16:creationId xmlns:a16="http://schemas.microsoft.com/office/drawing/2014/main" id="{5DB3822F-DB89-4AE2-8505-D554FE3A2B6B}"/>
                  </a:ext>
                </a:extLst>
              </p:cNvPr>
              <p:cNvSpPr/>
              <p:nvPr/>
            </p:nvSpPr>
            <p:spPr>
              <a:xfrm>
                <a:off x="16515080" y="4281280"/>
                <a:ext cx="320040" cy="32004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0" name="Isosceles Triangle 139">
                <a:extLst>
                  <a:ext uri="{FF2B5EF4-FFF2-40B4-BE49-F238E27FC236}">
                    <a16:creationId xmlns:a16="http://schemas.microsoft.com/office/drawing/2014/main" id="{3D071B22-75E4-4603-AC2E-339638E29762}"/>
                  </a:ext>
                </a:extLst>
              </p:cNvPr>
              <p:cNvSpPr/>
              <p:nvPr/>
            </p:nvSpPr>
            <p:spPr>
              <a:xfrm>
                <a:off x="16516350" y="3136900"/>
                <a:ext cx="317500" cy="1295400"/>
              </a:xfrm>
              <a:prstGeom prst="triangl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36" name="Group 135">
              <a:extLst>
                <a:ext uri="{FF2B5EF4-FFF2-40B4-BE49-F238E27FC236}">
                  <a16:creationId xmlns:a16="http://schemas.microsoft.com/office/drawing/2014/main" id="{3A828BEF-4942-4E27-A377-E1507A301969}"/>
                </a:ext>
              </a:extLst>
            </p:cNvPr>
            <p:cNvGrpSpPr/>
            <p:nvPr/>
          </p:nvGrpSpPr>
          <p:grpSpPr>
            <a:xfrm>
              <a:off x="16515080" y="3136900"/>
              <a:ext cx="320040" cy="1464420"/>
              <a:chOff x="16515080" y="3136900"/>
              <a:chExt cx="320040" cy="1464420"/>
            </a:xfrm>
          </p:grpSpPr>
          <p:sp>
            <p:nvSpPr>
              <p:cNvPr id="137" name="Oval 136">
                <a:extLst>
                  <a:ext uri="{FF2B5EF4-FFF2-40B4-BE49-F238E27FC236}">
                    <a16:creationId xmlns:a16="http://schemas.microsoft.com/office/drawing/2014/main" id="{63CA3863-09CA-451E-9598-83E9E8D374D4}"/>
                  </a:ext>
                </a:extLst>
              </p:cNvPr>
              <p:cNvSpPr/>
              <p:nvPr/>
            </p:nvSpPr>
            <p:spPr>
              <a:xfrm>
                <a:off x="16515080" y="4281280"/>
                <a:ext cx="320040" cy="320040"/>
              </a:xfrm>
              <a:prstGeom prst="ellipse">
                <a:avLst/>
              </a:prstGeom>
              <a:solidFill>
                <a:srgbClr val="21212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38" name="Isosceles Triangle 137">
                <a:extLst>
                  <a:ext uri="{FF2B5EF4-FFF2-40B4-BE49-F238E27FC236}">
                    <a16:creationId xmlns:a16="http://schemas.microsoft.com/office/drawing/2014/main" id="{D0EC5491-F798-43E7-B53F-DAA8FFCE6D61}"/>
                  </a:ext>
                </a:extLst>
              </p:cNvPr>
              <p:cNvSpPr/>
              <p:nvPr/>
            </p:nvSpPr>
            <p:spPr>
              <a:xfrm>
                <a:off x="16516350" y="3136900"/>
                <a:ext cx="317500" cy="1295400"/>
              </a:xfrm>
              <a:prstGeom prst="triangle">
                <a:avLst/>
              </a:prstGeom>
              <a:solidFill>
                <a:srgbClr val="21212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grpSp>
        <p:nvGrpSpPr>
          <p:cNvPr id="141" name="Group 140">
            <a:extLst>
              <a:ext uri="{FF2B5EF4-FFF2-40B4-BE49-F238E27FC236}">
                <a16:creationId xmlns:a16="http://schemas.microsoft.com/office/drawing/2014/main" id="{549201E7-3E98-4E09-8406-9993487E97E7}"/>
              </a:ext>
            </a:extLst>
          </p:cNvPr>
          <p:cNvGrpSpPr/>
          <p:nvPr/>
        </p:nvGrpSpPr>
        <p:grpSpPr>
          <a:xfrm rot="16200000">
            <a:off x="10226387" y="8950076"/>
            <a:ext cx="252485" cy="2048909"/>
            <a:chOff x="16513244" y="3136900"/>
            <a:chExt cx="321876" cy="2612010"/>
          </a:xfrm>
        </p:grpSpPr>
        <p:grpSp>
          <p:nvGrpSpPr>
            <p:cNvPr id="142" name="Group 141">
              <a:extLst>
                <a:ext uri="{FF2B5EF4-FFF2-40B4-BE49-F238E27FC236}">
                  <a16:creationId xmlns:a16="http://schemas.microsoft.com/office/drawing/2014/main" id="{4E7D04AB-859C-4913-8D3D-4DCFE02F878B}"/>
                </a:ext>
              </a:extLst>
            </p:cNvPr>
            <p:cNvGrpSpPr/>
            <p:nvPr/>
          </p:nvGrpSpPr>
          <p:grpSpPr>
            <a:xfrm rot="10800000">
              <a:off x="16513244" y="4284490"/>
              <a:ext cx="320040" cy="1464420"/>
              <a:chOff x="16515080" y="3136900"/>
              <a:chExt cx="320040" cy="1464420"/>
            </a:xfrm>
            <a:noFill/>
          </p:grpSpPr>
          <p:sp>
            <p:nvSpPr>
              <p:cNvPr id="146" name="Oval 145">
                <a:extLst>
                  <a:ext uri="{FF2B5EF4-FFF2-40B4-BE49-F238E27FC236}">
                    <a16:creationId xmlns:a16="http://schemas.microsoft.com/office/drawing/2014/main" id="{CA121B50-2749-485C-AFB8-BDB84DC3281D}"/>
                  </a:ext>
                </a:extLst>
              </p:cNvPr>
              <p:cNvSpPr/>
              <p:nvPr/>
            </p:nvSpPr>
            <p:spPr>
              <a:xfrm>
                <a:off x="16515080" y="4281280"/>
                <a:ext cx="320040" cy="32004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7" name="Isosceles Triangle 146">
                <a:extLst>
                  <a:ext uri="{FF2B5EF4-FFF2-40B4-BE49-F238E27FC236}">
                    <a16:creationId xmlns:a16="http://schemas.microsoft.com/office/drawing/2014/main" id="{5D80C848-EE83-43E4-8D61-BB9A55E49B7D}"/>
                  </a:ext>
                </a:extLst>
              </p:cNvPr>
              <p:cNvSpPr/>
              <p:nvPr/>
            </p:nvSpPr>
            <p:spPr>
              <a:xfrm>
                <a:off x="16516350" y="3136900"/>
                <a:ext cx="317500" cy="1295400"/>
              </a:xfrm>
              <a:prstGeom prst="triangl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43" name="Group 142">
              <a:extLst>
                <a:ext uri="{FF2B5EF4-FFF2-40B4-BE49-F238E27FC236}">
                  <a16:creationId xmlns:a16="http://schemas.microsoft.com/office/drawing/2014/main" id="{484B0895-A4BA-4028-BF8B-306D287E93FC}"/>
                </a:ext>
              </a:extLst>
            </p:cNvPr>
            <p:cNvGrpSpPr/>
            <p:nvPr/>
          </p:nvGrpSpPr>
          <p:grpSpPr>
            <a:xfrm>
              <a:off x="16515080" y="3136900"/>
              <a:ext cx="320040" cy="1464420"/>
              <a:chOff x="16515080" y="3136900"/>
              <a:chExt cx="320040" cy="1464420"/>
            </a:xfrm>
          </p:grpSpPr>
          <p:sp>
            <p:nvSpPr>
              <p:cNvPr id="144" name="Oval 143">
                <a:extLst>
                  <a:ext uri="{FF2B5EF4-FFF2-40B4-BE49-F238E27FC236}">
                    <a16:creationId xmlns:a16="http://schemas.microsoft.com/office/drawing/2014/main" id="{DD6547F0-60CA-45FE-8D28-7894C0FB0AD2}"/>
                  </a:ext>
                </a:extLst>
              </p:cNvPr>
              <p:cNvSpPr/>
              <p:nvPr/>
            </p:nvSpPr>
            <p:spPr>
              <a:xfrm>
                <a:off x="16515080" y="4281280"/>
                <a:ext cx="320040" cy="320040"/>
              </a:xfrm>
              <a:prstGeom prst="ellipse">
                <a:avLst/>
              </a:prstGeom>
              <a:solidFill>
                <a:srgbClr val="21212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5" name="Isosceles Triangle 144">
                <a:extLst>
                  <a:ext uri="{FF2B5EF4-FFF2-40B4-BE49-F238E27FC236}">
                    <a16:creationId xmlns:a16="http://schemas.microsoft.com/office/drawing/2014/main" id="{CE2EB19B-C689-4249-8F83-12DF3FAC2B37}"/>
                  </a:ext>
                </a:extLst>
              </p:cNvPr>
              <p:cNvSpPr/>
              <p:nvPr/>
            </p:nvSpPr>
            <p:spPr>
              <a:xfrm>
                <a:off x="16516350" y="3136900"/>
                <a:ext cx="317500" cy="1295400"/>
              </a:xfrm>
              <a:prstGeom prst="triangle">
                <a:avLst/>
              </a:prstGeom>
              <a:solidFill>
                <a:srgbClr val="21212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sp>
        <p:nvSpPr>
          <p:cNvPr id="148" name="Arrow: Right 147">
            <a:extLst>
              <a:ext uri="{FF2B5EF4-FFF2-40B4-BE49-F238E27FC236}">
                <a16:creationId xmlns:a16="http://schemas.microsoft.com/office/drawing/2014/main" id="{72BA5AB7-2180-4D0C-AE50-F4DBB2CA96F1}"/>
              </a:ext>
            </a:extLst>
          </p:cNvPr>
          <p:cNvSpPr/>
          <p:nvPr/>
        </p:nvSpPr>
        <p:spPr>
          <a:xfrm rot="19800000">
            <a:off x="6448117" y="5175812"/>
            <a:ext cx="521355" cy="499358"/>
          </a:xfrm>
          <a:prstGeom prst="rightArrow">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49" name="Group 148">
            <a:extLst>
              <a:ext uri="{FF2B5EF4-FFF2-40B4-BE49-F238E27FC236}">
                <a16:creationId xmlns:a16="http://schemas.microsoft.com/office/drawing/2014/main" id="{A6E4277E-1621-4A36-B2DF-B8A6F1D39DE7}"/>
              </a:ext>
            </a:extLst>
          </p:cNvPr>
          <p:cNvGrpSpPr/>
          <p:nvPr/>
        </p:nvGrpSpPr>
        <p:grpSpPr>
          <a:xfrm>
            <a:off x="580249" y="4933645"/>
            <a:ext cx="8957372" cy="1575647"/>
            <a:chOff x="580249" y="5530545"/>
            <a:chExt cx="8957372" cy="1575647"/>
          </a:xfrm>
        </p:grpSpPr>
        <p:sp>
          <p:nvSpPr>
            <p:cNvPr id="150" name="Rectangle 149">
              <a:extLst>
                <a:ext uri="{FF2B5EF4-FFF2-40B4-BE49-F238E27FC236}">
                  <a16:creationId xmlns:a16="http://schemas.microsoft.com/office/drawing/2014/main" id="{CBF359DA-E16C-4374-94EF-DE4F5F57D379}"/>
                </a:ext>
              </a:extLst>
            </p:cNvPr>
            <p:cNvSpPr/>
            <p:nvPr/>
          </p:nvSpPr>
          <p:spPr>
            <a:xfrm>
              <a:off x="580249" y="6923312"/>
              <a:ext cx="3218866" cy="182880"/>
            </a:xfrm>
            <a:prstGeom prst="rect">
              <a:avLst/>
            </a:pr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51" name="Rectangle 76">
              <a:extLst>
                <a:ext uri="{FF2B5EF4-FFF2-40B4-BE49-F238E27FC236}">
                  <a16:creationId xmlns:a16="http://schemas.microsoft.com/office/drawing/2014/main" id="{95EC1897-B0A4-47B4-8949-87B08348B1E7}"/>
                </a:ext>
              </a:extLst>
            </p:cNvPr>
            <p:cNvSpPr/>
            <p:nvPr/>
          </p:nvSpPr>
          <p:spPr>
            <a:xfrm rot="19963624">
              <a:off x="3423376" y="5530545"/>
              <a:ext cx="6114245" cy="211163"/>
            </a:xfrm>
            <a:custGeom>
              <a:avLst/>
              <a:gdLst>
                <a:gd name="connsiteX0" fmla="*/ 0 w 6107502"/>
                <a:gd name="connsiteY0" fmla="*/ 0 h 182880"/>
                <a:gd name="connsiteX1" fmla="*/ 6107502 w 6107502"/>
                <a:gd name="connsiteY1" fmla="*/ 0 h 182880"/>
                <a:gd name="connsiteX2" fmla="*/ 6107502 w 6107502"/>
                <a:gd name="connsiteY2" fmla="*/ 182880 h 182880"/>
                <a:gd name="connsiteX3" fmla="*/ 0 w 6107502"/>
                <a:gd name="connsiteY3" fmla="*/ 182880 h 182880"/>
                <a:gd name="connsiteX4" fmla="*/ 0 w 6107502"/>
                <a:gd name="connsiteY4" fmla="*/ 0 h 182880"/>
                <a:gd name="connsiteX0" fmla="*/ 0 w 6107502"/>
                <a:gd name="connsiteY0" fmla="*/ 0 h 209093"/>
                <a:gd name="connsiteX1" fmla="*/ 6107502 w 6107502"/>
                <a:gd name="connsiteY1" fmla="*/ 0 h 209093"/>
                <a:gd name="connsiteX2" fmla="*/ 6104149 w 6107502"/>
                <a:gd name="connsiteY2" fmla="*/ 209093 h 209093"/>
                <a:gd name="connsiteX3" fmla="*/ 0 w 6107502"/>
                <a:gd name="connsiteY3" fmla="*/ 182880 h 209093"/>
                <a:gd name="connsiteX4" fmla="*/ 0 w 6107502"/>
                <a:gd name="connsiteY4" fmla="*/ 0 h 209093"/>
                <a:gd name="connsiteX0" fmla="*/ 0 w 6114245"/>
                <a:gd name="connsiteY0" fmla="*/ 0 h 209093"/>
                <a:gd name="connsiteX1" fmla="*/ 6114245 w 6114245"/>
                <a:gd name="connsiteY1" fmla="*/ 26338 h 209093"/>
                <a:gd name="connsiteX2" fmla="*/ 6104149 w 6114245"/>
                <a:gd name="connsiteY2" fmla="*/ 209093 h 209093"/>
                <a:gd name="connsiteX3" fmla="*/ 0 w 6114245"/>
                <a:gd name="connsiteY3" fmla="*/ 182880 h 209093"/>
                <a:gd name="connsiteX4" fmla="*/ 0 w 6114245"/>
                <a:gd name="connsiteY4" fmla="*/ 0 h 209093"/>
                <a:gd name="connsiteX0" fmla="*/ 0 w 6114245"/>
                <a:gd name="connsiteY0" fmla="*/ 0 h 211163"/>
                <a:gd name="connsiteX1" fmla="*/ 6114245 w 6114245"/>
                <a:gd name="connsiteY1" fmla="*/ 26338 h 211163"/>
                <a:gd name="connsiteX2" fmla="*/ 6108163 w 6114245"/>
                <a:gd name="connsiteY2" fmla="*/ 211163 h 211163"/>
                <a:gd name="connsiteX3" fmla="*/ 0 w 6114245"/>
                <a:gd name="connsiteY3" fmla="*/ 182880 h 211163"/>
                <a:gd name="connsiteX4" fmla="*/ 0 w 6114245"/>
                <a:gd name="connsiteY4" fmla="*/ 0 h 211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4245" h="211163">
                  <a:moveTo>
                    <a:pt x="0" y="0"/>
                  </a:moveTo>
                  <a:lnTo>
                    <a:pt x="6114245" y="26338"/>
                  </a:lnTo>
                  <a:cubicBezTo>
                    <a:pt x="6113127" y="96036"/>
                    <a:pt x="6109281" y="141465"/>
                    <a:pt x="6108163" y="211163"/>
                  </a:cubicBezTo>
                  <a:lnTo>
                    <a:pt x="0" y="182880"/>
                  </a:lnTo>
                  <a:lnTo>
                    <a:pt x="0" y="0"/>
                  </a:lnTo>
                  <a:close/>
                </a:path>
              </a:pathLst>
            </a:cu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52" name="Group 151">
            <a:extLst>
              <a:ext uri="{FF2B5EF4-FFF2-40B4-BE49-F238E27FC236}">
                <a16:creationId xmlns:a16="http://schemas.microsoft.com/office/drawing/2014/main" id="{69B63855-E6B0-4C2E-9F5D-A68B30EAB775}"/>
              </a:ext>
            </a:extLst>
          </p:cNvPr>
          <p:cNvGrpSpPr/>
          <p:nvPr/>
        </p:nvGrpSpPr>
        <p:grpSpPr>
          <a:xfrm>
            <a:off x="541064" y="4807519"/>
            <a:ext cx="8927148" cy="1523536"/>
            <a:chOff x="541064" y="5404419"/>
            <a:chExt cx="8927148" cy="1523536"/>
          </a:xfrm>
        </p:grpSpPr>
        <p:sp>
          <p:nvSpPr>
            <p:cNvPr id="153" name="Rectangle 152">
              <a:extLst>
                <a:ext uri="{FF2B5EF4-FFF2-40B4-BE49-F238E27FC236}">
                  <a16:creationId xmlns:a16="http://schemas.microsoft.com/office/drawing/2014/main" id="{A1620A01-6B67-4C4C-AC63-8576459B0313}"/>
                </a:ext>
              </a:extLst>
            </p:cNvPr>
            <p:cNvSpPr/>
            <p:nvPr/>
          </p:nvSpPr>
          <p:spPr>
            <a:xfrm>
              <a:off x="541064" y="6745075"/>
              <a:ext cx="3213927" cy="182880"/>
            </a:xfrm>
            <a:prstGeom prst="rect">
              <a:avLst/>
            </a:pr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54" name="Rectangle 76">
              <a:extLst>
                <a:ext uri="{FF2B5EF4-FFF2-40B4-BE49-F238E27FC236}">
                  <a16:creationId xmlns:a16="http://schemas.microsoft.com/office/drawing/2014/main" id="{2A5DD902-2CF9-4043-8872-C20E8931BAE1}"/>
                </a:ext>
              </a:extLst>
            </p:cNvPr>
            <p:cNvSpPr/>
            <p:nvPr/>
          </p:nvSpPr>
          <p:spPr>
            <a:xfrm rot="19963624">
              <a:off x="3304499" y="5404419"/>
              <a:ext cx="6163713" cy="186802"/>
            </a:xfrm>
            <a:custGeom>
              <a:avLst/>
              <a:gdLst>
                <a:gd name="connsiteX0" fmla="*/ 0 w 6107502"/>
                <a:gd name="connsiteY0" fmla="*/ 0 h 182880"/>
                <a:gd name="connsiteX1" fmla="*/ 6107502 w 6107502"/>
                <a:gd name="connsiteY1" fmla="*/ 0 h 182880"/>
                <a:gd name="connsiteX2" fmla="*/ 6107502 w 6107502"/>
                <a:gd name="connsiteY2" fmla="*/ 182880 h 182880"/>
                <a:gd name="connsiteX3" fmla="*/ 0 w 6107502"/>
                <a:gd name="connsiteY3" fmla="*/ 182880 h 182880"/>
                <a:gd name="connsiteX4" fmla="*/ 0 w 6107502"/>
                <a:gd name="connsiteY4" fmla="*/ 0 h 182880"/>
                <a:gd name="connsiteX0" fmla="*/ 0 w 6107502"/>
                <a:gd name="connsiteY0" fmla="*/ 0 h 209093"/>
                <a:gd name="connsiteX1" fmla="*/ 6107502 w 6107502"/>
                <a:gd name="connsiteY1" fmla="*/ 0 h 209093"/>
                <a:gd name="connsiteX2" fmla="*/ 6104149 w 6107502"/>
                <a:gd name="connsiteY2" fmla="*/ 209093 h 209093"/>
                <a:gd name="connsiteX3" fmla="*/ 0 w 6107502"/>
                <a:gd name="connsiteY3" fmla="*/ 182880 h 209093"/>
                <a:gd name="connsiteX4" fmla="*/ 0 w 6107502"/>
                <a:gd name="connsiteY4" fmla="*/ 0 h 209093"/>
                <a:gd name="connsiteX0" fmla="*/ 0 w 6114245"/>
                <a:gd name="connsiteY0" fmla="*/ 0 h 209093"/>
                <a:gd name="connsiteX1" fmla="*/ 6114245 w 6114245"/>
                <a:gd name="connsiteY1" fmla="*/ 26338 h 209093"/>
                <a:gd name="connsiteX2" fmla="*/ 6104149 w 6114245"/>
                <a:gd name="connsiteY2" fmla="*/ 209093 h 209093"/>
                <a:gd name="connsiteX3" fmla="*/ 0 w 6114245"/>
                <a:gd name="connsiteY3" fmla="*/ 182880 h 209093"/>
                <a:gd name="connsiteX4" fmla="*/ 0 w 6114245"/>
                <a:gd name="connsiteY4" fmla="*/ 0 h 209093"/>
                <a:gd name="connsiteX0" fmla="*/ 0 w 6114245"/>
                <a:gd name="connsiteY0" fmla="*/ 0 h 211163"/>
                <a:gd name="connsiteX1" fmla="*/ 6114245 w 6114245"/>
                <a:gd name="connsiteY1" fmla="*/ 26338 h 211163"/>
                <a:gd name="connsiteX2" fmla="*/ 6108163 w 6114245"/>
                <a:gd name="connsiteY2" fmla="*/ 211163 h 211163"/>
                <a:gd name="connsiteX3" fmla="*/ 0 w 6114245"/>
                <a:gd name="connsiteY3" fmla="*/ 182880 h 211163"/>
                <a:gd name="connsiteX4" fmla="*/ 0 w 6114245"/>
                <a:gd name="connsiteY4" fmla="*/ 0 h 211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4245" h="211163">
                  <a:moveTo>
                    <a:pt x="0" y="0"/>
                  </a:moveTo>
                  <a:lnTo>
                    <a:pt x="6114245" y="26338"/>
                  </a:lnTo>
                  <a:cubicBezTo>
                    <a:pt x="6113127" y="96036"/>
                    <a:pt x="6109281" y="141465"/>
                    <a:pt x="6108163" y="211163"/>
                  </a:cubicBezTo>
                  <a:lnTo>
                    <a:pt x="0" y="182880"/>
                  </a:lnTo>
                  <a:lnTo>
                    <a:pt x="0" y="0"/>
                  </a:lnTo>
                  <a:close/>
                </a:path>
              </a:pathLst>
            </a:cu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55" name="Group 154">
            <a:extLst>
              <a:ext uri="{FF2B5EF4-FFF2-40B4-BE49-F238E27FC236}">
                <a16:creationId xmlns:a16="http://schemas.microsoft.com/office/drawing/2014/main" id="{56F1B755-1730-464C-B304-AFCAAF6BE6FC}"/>
              </a:ext>
            </a:extLst>
          </p:cNvPr>
          <p:cNvGrpSpPr/>
          <p:nvPr/>
        </p:nvGrpSpPr>
        <p:grpSpPr>
          <a:xfrm>
            <a:off x="512090" y="4664003"/>
            <a:ext cx="8868450" cy="1485255"/>
            <a:chOff x="512090" y="5260903"/>
            <a:chExt cx="8868450" cy="1485255"/>
          </a:xfrm>
        </p:grpSpPr>
        <p:sp>
          <p:nvSpPr>
            <p:cNvPr id="156" name="Rectangle 155">
              <a:extLst>
                <a:ext uri="{FF2B5EF4-FFF2-40B4-BE49-F238E27FC236}">
                  <a16:creationId xmlns:a16="http://schemas.microsoft.com/office/drawing/2014/main" id="{FA547982-A266-4141-9843-B6381E9D3D58}"/>
                </a:ext>
              </a:extLst>
            </p:cNvPr>
            <p:cNvSpPr/>
            <p:nvPr/>
          </p:nvSpPr>
          <p:spPr>
            <a:xfrm>
              <a:off x="512090" y="6563278"/>
              <a:ext cx="3270795" cy="182880"/>
            </a:xfrm>
            <a:prstGeom prst="rect">
              <a:avLst/>
            </a:pr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57" name="Rectangle 76">
              <a:extLst>
                <a:ext uri="{FF2B5EF4-FFF2-40B4-BE49-F238E27FC236}">
                  <a16:creationId xmlns:a16="http://schemas.microsoft.com/office/drawing/2014/main" id="{3488BBE3-5403-4E15-AF87-075FCBEF3557}"/>
                </a:ext>
              </a:extLst>
            </p:cNvPr>
            <p:cNvSpPr/>
            <p:nvPr/>
          </p:nvSpPr>
          <p:spPr>
            <a:xfrm rot="19963624">
              <a:off x="3275285" y="5260903"/>
              <a:ext cx="6105255" cy="186802"/>
            </a:xfrm>
            <a:custGeom>
              <a:avLst/>
              <a:gdLst>
                <a:gd name="connsiteX0" fmla="*/ 0 w 6107502"/>
                <a:gd name="connsiteY0" fmla="*/ 0 h 182880"/>
                <a:gd name="connsiteX1" fmla="*/ 6107502 w 6107502"/>
                <a:gd name="connsiteY1" fmla="*/ 0 h 182880"/>
                <a:gd name="connsiteX2" fmla="*/ 6107502 w 6107502"/>
                <a:gd name="connsiteY2" fmla="*/ 182880 h 182880"/>
                <a:gd name="connsiteX3" fmla="*/ 0 w 6107502"/>
                <a:gd name="connsiteY3" fmla="*/ 182880 h 182880"/>
                <a:gd name="connsiteX4" fmla="*/ 0 w 6107502"/>
                <a:gd name="connsiteY4" fmla="*/ 0 h 182880"/>
                <a:gd name="connsiteX0" fmla="*/ 0 w 6107502"/>
                <a:gd name="connsiteY0" fmla="*/ 0 h 209093"/>
                <a:gd name="connsiteX1" fmla="*/ 6107502 w 6107502"/>
                <a:gd name="connsiteY1" fmla="*/ 0 h 209093"/>
                <a:gd name="connsiteX2" fmla="*/ 6104149 w 6107502"/>
                <a:gd name="connsiteY2" fmla="*/ 209093 h 209093"/>
                <a:gd name="connsiteX3" fmla="*/ 0 w 6107502"/>
                <a:gd name="connsiteY3" fmla="*/ 182880 h 209093"/>
                <a:gd name="connsiteX4" fmla="*/ 0 w 6107502"/>
                <a:gd name="connsiteY4" fmla="*/ 0 h 209093"/>
                <a:gd name="connsiteX0" fmla="*/ 0 w 6114245"/>
                <a:gd name="connsiteY0" fmla="*/ 0 h 209093"/>
                <a:gd name="connsiteX1" fmla="*/ 6114245 w 6114245"/>
                <a:gd name="connsiteY1" fmla="*/ 26338 h 209093"/>
                <a:gd name="connsiteX2" fmla="*/ 6104149 w 6114245"/>
                <a:gd name="connsiteY2" fmla="*/ 209093 h 209093"/>
                <a:gd name="connsiteX3" fmla="*/ 0 w 6114245"/>
                <a:gd name="connsiteY3" fmla="*/ 182880 h 209093"/>
                <a:gd name="connsiteX4" fmla="*/ 0 w 6114245"/>
                <a:gd name="connsiteY4" fmla="*/ 0 h 209093"/>
                <a:gd name="connsiteX0" fmla="*/ 0 w 6114245"/>
                <a:gd name="connsiteY0" fmla="*/ 0 h 211163"/>
                <a:gd name="connsiteX1" fmla="*/ 6114245 w 6114245"/>
                <a:gd name="connsiteY1" fmla="*/ 26338 h 211163"/>
                <a:gd name="connsiteX2" fmla="*/ 6108163 w 6114245"/>
                <a:gd name="connsiteY2" fmla="*/ 211163 h 211163"/>
                <a:gd name="connsiteX3" fmla="*/ 0 w 6114245"/>
                <a:gd name="connsiteY3" fmla="*/ 182880 h 211163"/>
                <a:gd name="connsiteX4" fmla="*/ 0 w 6114245"/>
                <a:gd name="connsiteY4" fmla="*/ 0 h 211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4245" h="211163">
                  <a:moveTo>
                    <a:pt x="0" y="0"/>
                  </a:moveTo>
                  <a:lnTo>
                    <a:pt x="6114245" y="26338"/>
                  </a:lnTo>
                  <a:cubicBezTo>
                    <a:pt x="6113127" y="96036"/>
                    <a:pt x="6109281" y="141465"/>
                    <a:pt x="6108163" y="211163"/>
                  </a:cubicBezTo>
                  <a:lnTo>
                    <a:pt x="0" y="182880"/>
                  </a:lnTo>
                  <a:lnTo>
                    <a:pt x="0" y="0"/>
                  </a:lnTo>
                  <a:close/>
                </a:path>
              </a:pathLst>
            </a:cu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58" name="Group 157">
            <a:extLst>
              <a:ext uri="{FF2B5EF4-FFF2-40B4-BE49-F238E27FC236}">
                <a16:creationId xmlns:a16="http://schemas.microsoft.com/office/drawing/2014/main" id="{EA2062EB-6D7C-4D1D-B0D4-2CB008D940B2}"/>
              </a:ext>
            </a:extLst>
          </p:cNvPr>
          <p:cNvGrpSpPr/>
          <p:nvPr/>
        </p:nvGrpSpPr>
        <p:grpSpPr>
          <a:xfrm>
            <a:off x="523805" y="4495504"/>
            <a:ext cx="8771151" cy="3201545"/>
            <a:chOff x="523805" y="5092404"/>
            <a:chExt cx="8771151" cy="3201545"/>
          </a:xfrm>
        </p:grpSpPr>
        <p:sp>
          <p:nvSpPr>
            <p:cNvPr id="159" name="Rectangle 158">
              <a:extLst>
                <a:ext uri="{FF2B5EF4-FFF2-40B4-BE49-F238E27FC236}">
                  <a16:creationId xmlns:a16="http://schemas.microsoft.com/office/drawing/2014/main" id="{2FB0283C-6B3A-4295-B254-522633B9A0D5}"/>
                </a:ext>
              </a:extLst>
            </p:cNvPr>
            <p:cNvSpPr/>
            <p:nvPr/>
          </p:nvSpPr>
          <p:spPr>
            <a:xfrm>
              <a:off x="523805" y="6387296"/>
              <a:ext cx="3275311" cy="182880"/>
            </a:xfrm>
            <a:prstGeom prst="rect">
              <a:avLst/>
            </a:pr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0" name="Rectangle 159">
              <a:extLst>
                <a:ext uri="{FF2B5EF4-FFF2-40B4-BE49-F238E27FC236}">
                  <a16:creationId xmlns:a16="http://schemas.microsoft.com/office/drawing/2014/main" id="{67F04528-5D80-47E1-A1E6-6AFC2D71BBC6}"/>
                </a:ext>
              </a:extLst>
            </p:cNvPr>
            <p:cNvSpPr/>
            <p:nvPr/>
          </p:nvSpPr>
          <p:spPr>
            <a:xfrm rot="1629317">
              <a:off x="3472644" y="8111069"/>
              <a:ext cx="5303314" cy="182880"/>
            </a:xfrm>
            <a:prstGeom prst="rect">
              <a:avLst/>
            </a:pr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1" name="Rectangle 76">
              <a:extLst>
                <a:ext uri="{FF2B5EF4-FFF2-40B4-BE49-F238E27FC236}">
                  <a16:creationId xmlns:a16="http://schemas.microsoft.com/office/drawing/2014/main" id="{9AD83432-B58C-4DD5-9EF1-2B2A30098BF0}"/>
                </a:ext>
              </a:extLst>
            </p:cNvPr>
            <p:cNvSpPr/>
            <p:nvPr/>
          </p:nvSpPr>
          <p:spPr>
            <a:xfrm rot="19963624">
              <a:off x="3384844" y="5092404"/>
              <a:ext cx="5910112" cy="186802"/>
            </a:xfrm>
            <a:custGeom>
              <a:avLst/>
              <a:gdLst>
                <a:gd name="connsiteX0" fmla="*/ 0 w 6107502"/>
                <a:gd name="connsiteY0" fmla="*/ 0 h 182880"/>
                <a:gd name="connsiteX1" fmla="*/ 6107502 w 6107502"/>
                <a:gd name="connsiteY1" fmla="*/ 0 h 182880"/>
                <a:gd name="connsiteX2" fmla="*/ 6107502 w 6107502"/>
                <a:gd name="connsiteY2" fmla="*/ 182880 h 182880"/>
                <a:gd name="connsiteX3" fmla="*/ 0 w 6107502"/>
                <a:gd name="connsiteY3" fmla="*/ 182880 h 182880"/>
                <a:gd name="connsiteX4" fmla="*/ 0 w 6107502"/>
                <a:gd name="connsiteY4" fmla="*/ 0 h 182880"/>
                <a:gd name="connsiteX0" fmla="*/ 0 w 6107502"/>
                <a:gd name="connsiteY0" fmla="*/ 0 h 209093"/>
                <a:gd name="connsiteX1" fmla="*/ 6107502 w 6107502"/>
                <a:gd name="connsiteY1" fmla="*/ 0 h 209093"/>
                <a:gd name="connsiteX2" fmla="*/ 6104149 w 6107502"/>
                <a:gd name="connsiteY2" fmla="*/ 209093 h 209093"/>
                <a:gd name="connsiteX3" fmla="*/ 0 w 6107502"/>
                <a:gd name="connsiteY3" fmla="*/ 182880 h 209093"/>
                <a:gd name="connsiteX4" fmla="*/ 0 w 6107502"/>
                <a:gd name="connsiteY4" fmla="*/ 0 h 209093"/>
                <a:gd name="connsiteX0" fmla="*/ 0 w 6114245"/>
                <a:gd name="connsiteY0" fmla="*/ 0 h 209093"/>
                <a:gd name="connsiteX1" fmla="*/ 6114245 w 6114245"/>
                <a:gd name="connsiteY1" fmla="*/ 26338 h 209093"/>
                <a:gd name="connsiteX2" fmla="*/ 6104149 w 6114245"/>
                <a:gd name="connsiteY2" fmla="*/ 209093 h 209093"/>
                <a:gd name="connsiteX3" fmla="*/ 0 w 6114245"/>
                <a:gd name="connsiteY3" fmla="*/ 182880 h 209093"/>
                <a:gd name="connsiteX4" fmla="*/ 0 w 6114245"/>
                <a:gd name="connsiteY4" fmla="*/ 0 h 209093"/>
                <a:gd name="connsiteX0" fmla="*/ 0 w 6114245"/>
                <a:gd name="connsiteY0" fmla="*/ 0 h 211163"/>
                <a:gd name="connsiteX1" fmla="*/ 6114245 w 6114245"/>
                <a:gd name="connsiteY1" fmla="*/ 26338 h 211163"/>
                <a:gd name="connsiteX2" fmla="*/ 6108163 w 6114245"/>
                <a:gd name="connsiteY2" fmla="*/ 211163 h 211163"/>
                <a:gd name="connsiteX3" fmla="*/ 0 w 6114245"/>
                <a:gd name="connsiteY3" fmla="*/ 182880 h 211163"/>
                <a:gd name="connsiteX4" fmla="*/ 0 w 6114245"/>
                <a:gd name="connsiteY4" fmla="*/ 0 h 211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4245" h="211163">
                  <a:moveTo>
                    <a:pt x="0" y="0"/>
                  </a:moveTo>
                  <a:lnTo>
                    <a:pt x="6114245" y="26338"/>
                  </a:lnTo>
                  <a:cubicBezTo>
                    <a:pt x="6113127" y="96036"/>
                    <a:pt x="6109281" y="141465"/>
                    <a:pt x="6108163" y="211163"/>
                  </a:cubicBezTo>
                  <a:lnTo>
                    <a:pt x="0" y="182880"/>
                  </a:lnTo>
                  <a:lnTo>
                    <a:pt x="0" y="0"/>
                  </a:lnTo>
                  <a:close/>
                </a:path>
              </a:pathLst>
            </a:cu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162" name="Arrow: Right 161">
            <a:extLst>
              <a:ext uri="{FF2B5EF4-FFF2-40B4-BE49-F238E27FC236}">
                <a16:creationId xmlns:a16="http://schemas.microsoft.com/office/drawing/2014/main" id="{8417864A-F8FA-48C1-A487-53E7A0FFAFC7}"/>
              </a:ext>
            </a:extLst>
          </p:cNvPr>
          <p:cNvSpPr/>
          <p:nvPr/>
        </p:nvSpPr>
        <p:spPr>
          <a:xfrm rot="1800000">
            <a:off x="6448116" y="5678731"/>
            <a:ext cx="521355" cy="499358"/>
          </a:xfrm>
          <a:prstGeom prst="rightArrow">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63" name="Group 162">
            <a:extLst>
              <a:ext uri="{FF2B5EF4-FFF2-40B4-BE49-F238E27FC236}">
                <a16:creationId xmlns:a16="http://schemas.microsoft.com/office/drawing/2014/main" id="{BE790002-2647-4E76-95C7-1BC95A3D1E58}"/>
              </a:ext>
            </a:extLst>
          </p:cNvPr>
          <p:cNvGrpSpPr/>
          <p:nvPr/>
        </p:nvGrpSpPr>
        <p:grpSpPr>
          <a:xfrm>
            <a:off x="554285" y="4355492"/>
            <a:ext cx="8657270" cy="3193202"/>
            <a:chOff x="523805" y="5120032"/>
            <a:chExt cx="8657270" cy="3193202"/>
          </a:xfrm>
        </p:grpSpPr>
        <p:sp>
          <p:nvSpPr>
            <p:cNvPr id="164" name="Rectangle 163">
              <a:extLst>
                <a:ext uri="{FF2B5EF4-FFF2-40B4-BE49-F238E27FC236}">
                  <a16:creationId xmlns:a16="http://schemas.microsoft.com/office/drawing/2014/main" id="{66F8F8A5-2F95-4F1A-99C0-02D5172240B9}"/>
                </a:ext>
              </a:extLst>
            </p:cNvPr>
            <p:cNvSpPr/>
            <p:nvPr/>
          </p:nvSpPr>
          <p:spPr>
            <a:xfrm>
              <a:off x="523805" y="6387296"/>
              <a:ext cx="3275311" cy="182880"/>
            </a:xfrm>
            <a:prstGeom prst="rect">
              <a:avLst/>
            </a:pr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5" name="Rectangle 164">
              <a:extLst>
                <a:ext uri="{FF2B5EF4-FFF2-40B4-BE49-F238E27FC236}">
                  <a16:creationId xmlns:a16="http://schemas.microsoft.com/office/drawing/2014/main" id="{56F5910C-31F9-4427-885F-E8DF814F9C38}"/>
                </a:ext>
              </a:extLst>
            </p:cNvPr>
            <p:cNvSpPr/>
            <p:nvPr/>
          </p:nvSpPr>
          <p:spPr>
            <a:xfrm rot="1629317">
              <a:off x="3467985" y="8130354"/>
              <a:ext cx="5387825" cy="182880"/>
            </a:xfrm>
            <a:prstGeom prst="rect">
              <a:avLst/>
            </a:pr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6" name="Rectangle 76">
              <a:extLst>
                <a:ext uri="{FF2B5EF4-FFF2-40B4-BE49-F238E27FC236}">
                  <a16:creationId xmlns:a16="http://schemas.microsoft.com/office/drawing/2014/main" id="{F1332080-4B14-4A10-9B7F-2B5C7A8B8543}"/>
                </a:ext>
              </a:extLst>
            </p:cNvPr>
            <p:cNvSpPr/>
            <p:nvPr/>
          </p:nvSpPr>
          <p:spPr>
            <a:xfrm rot="19963624">
              <a:off x="3391547" y="5120032"/>
              <a:ext cx="5789528" cy="186802"/>
            </a:xfrm>
            <a:custGeom>
              <a:avLst/>
              <a:gdLst>
                <a:gd name="connsiteX0" fmla="*/ 0 w 6107502"/>
                <a:gd name="connsiteY0" fmla="*/ 0 h 182880"/>
                <a:gd name="connsiteX1" fmla="*/ 6107502 w 6107502"/>
                <a:gd name="connsiteY1" fmla="*/ 0 h 182880"/>
                <a:gd name="connsiteX2" fmla="*/ 6107502 w 6107502"/>
                <a:gd name="connsiteY2" fmla="*/ 182880 h 182880"/>
                <a:gd name="connsiteX3" fmla="*/ 0 w 6107502"/>
                <a:gd name="connsiteY3" fmla="*/ 182880 h 182880"/>
                <a:gd name="connsiteX4" fmla="*/ 0 w 6107502"/>
                <a:gd name="connsiteY4" fmla="*/ 0 h 182880"/>
                <a:gd name="connsiteX0" fmla="*/ 0 w 6107502"/>
                <a:gd name="connsiteY0" fmla="*/ 0 h 209093"/>
                <a:gd name="connsiteX1" fmla="*/ 6107502 w 6107502"/>
                <a:gd name="connsiteY1" fmla="*/ 0 h 209093"/>
                <a:gd name="connsiteX2" fmla="*/ 6104149 w 6107502"/>
                <a:gd name="connsiteY2" fmla="*/ 209093 h 209093"/>
                <a:gd name="connsiteX3" fmla="*/ 0 w 6107502"/>
                <a:gd name="connsiteY3" fmla="*/ 182880 h 209093"/>
                <a:gd name="connsiteX4" fmla="*/ 0 w 6107502"/>
                <a:gd name="connsiteY4" fmla="*/ 0 h 209093"/>
                <a:gd name="connsiteX0" fmla="*/ 0 w 6114245"/>
                <a:gd name="connsiteY0" fmla="*/ 0 h 209093"/>
                <a:gd name="connsiteX1" fmla="*/ 6114245 w 6114245"/>
                <a:gd name="connsiteY1" fmla="*/ 26338 h 209093"/>
                <a:gd name="connsiteX2" fmla="*/ 6104149 w 6114245"/>
                <a:gd name="connsiteY2" fmla="*/ 209093 h 209093"/>
                <a:gd name="connsiteX3" fmla="*/ 0 w 6114245"/>
                <a:gd name="connsiteY3" fmla="*/ 182880 h 209093"/>
                <a:gd name="connsiteX4" fmla="*/ 0 w 6114245"/>
                <a:gd name="connsiteY4" fmla="*/ 0 h 209093"/>
                <a:gd name="connsiteX0" fmla="*/ 0 w 6114245"/>
                <a:gd name="connsiteY0" fmla="*/ 0 h 211163"/>
                <a:gd name="connsiteX1" fmla="*/ 6114245 w 6114245"/>
                <a:gd name="connsiteY1" fmla="*/ 26338 h 211163"/>
                <a:gd name="connsiteX2" fmla="*/ 6108163 w 6114245"/>
                <a:gd name="connsiteY2" fmla="*/ 211163 h 211163"/>
                <a:gd name="connsiteX3" fmla="*/ 0 w 6114245"/>
                <a:gd name="connsiteY3" fmla="*/ 182880 h 211163"/>
                <a:gd name="connsiteX4" fmla="*/ 0 w 6114245"/>
                <a:gd name="connsiteY4" fmla="*/ 0 h 211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4245" h="211163">
                  <a:moveTo>
                    <a:pt x="0" y="0"/>
                  </a:moveTo>
                  <a:lnTo>
                    <a:pt x="6114245" y="26338"/>
                  </a:lnTo>
                  <a:cubicBezTo>
                    <a:pt x="6113127" y="96036"/>
                    <a:pt x="6109281" y="141465"/>
                    <a:pt x="6108163" y="211163"/>
                  </a:cubicBezTo>
                  <a:lnTo>
                    <a:pt x="0" y="182880"/>
                  </a:lnTo>
                  <a:lnTo>
                    <a:pt x="0" y="0"/>
                  </a:lnTo>
                  <a:close/>
                </a:path>
              </a:pathLst>
            </a:cu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67" name="Group 166">
            <a:extLst>
              <a:ext uri="{FF2B5EF4-FFF2-40B4-BE49-F238E27FC236}">
                <a16:creationId xmlns:a16="http://schemas.microsoft.com/office/drawing/2014/main" id="{6BF472EC-6E0B-43E8-9A18-8C6626C3E9DB}"/>
              </a:ext>
            </a:extLst>
          </p:cNvPr>
          <p:cNvGrpSpPr/>
          <p:nvPr/>
        </p:nvGrpSpPr>
        <p:grpSpPr>
          <a:xfrm>
            <a:off x="569525" y="4211642"/>
            <a:ext cx="8559204" cy="3194675"/>
            <a:chOff x="523805" y="5143822"/>
            <a:chExt cx="8559204" cy="3194675"/>
          </a:xfrm>
        </p:grpSpPr>
        <p:sp>
          <p:nvSpPr>
            <p:cNvPr id="168" name="Rectangle 167">
              <a:extLst>
                <a:ext uri="{FF2B5EF4-FFF2-40B4-BE49-F238E27FC236}">
                  <a16:creationId xmlns:a16="http://schemas.microsoft.com/office/drawing/2014/main" id="{F8C7B494-1797-4D9E-9DA0-D172F940A0FF}"/>
                </a:ext>
              </a:extLst>
            </p:cNvPr>
            <p:cNvSpPr/>
            <p:nvPr/>
          </p:nvSpPr>
          <p:spPr>
            <a:xfrm>
              <a:off x="523805" y="6387296"/>
              <a:ext cx="3275311" cy="182880"/>
            </a:xfrm>
            <a:prstGeom prst="rect">
              <a:avLst/>
            </a:pr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9" name="Rectangle 168">
              <a:extLst>
                <a:ext uri="{FF2B5EF4-FFF2-40B4-BE49-F238E27FC236}">
                  <a16:creationId xmlns:a16="http://schemas.microsoft.com/office/drawing/2014/main" id="{3B4C7A88-9EC2-4F8B-9C37-69F3E6BA9DA4}"/>
                </a:ext>
              </a:extLst>
            </p:cNvPr>
            <p:cNvSpPr/>
            <p:nvPr/>
          </p:nvSpPr>
          <p:spPr>
            <a:xfrm rot="1629317">
              <a:off x="3461884" y="8155617"/>
              <a:ext cx="5498527" cy="182880"/>
            </a:xfrm>
            <a:prstGeom prst="rect">
              <a:avLst/>
            </a:pr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0" name="Rectangle 76">
              <a:extLst>
                <a:ext uri="{FF2B5EF4-FFF2-40B4-BE49-F238E27FC236}">
                  <a16:creationId xmlns:a16="http://schemas.microsoft.com/office/drawing/2014/main" id="{EB2D35D1-F2B6-4823-B65E-290D47165AEB}"/>
                </a:ext>
              </a:extLst>
            </p:cNvPr>
            <p:cNvSpPr/>
            <p:nvPr/>
          </p:nvSpPr>
          <p:spPr>
            <a:xfrm rot="19963624">
              <a:off x="3397318" y="5143822"/>
              <a:ext cx="5685691" cy="186802"/>
            </a:xfrm>
            <a:custGeom>
              <a:avLst/>
              <a:gdLst>
                <a:gd name="connsiteX0" fmla="*/ 0 w 6107502"/>
                <a:gd name="connsiteY0" fmla="*/ 0 h 182880"/>
                <a:gd name="connsiteX1" fmla="*/ 6107502 w 6107502"/>
                <a:gd name="connsiteY1" fmla="*/ 0 h 182880"/>
                <a:gd name="connsiteX2" fmla="*/ 6107502 w 6107502"/>
                <a:gd name="connsiteY2" fmla="*/ 182880 h 182880"/>
                <a:gd name="connsiteX3" fmla="*/ 0 w 6107502"/>
                <a:gd name="connsiteY3" fmla="*/ 182880 h 182880"/>
                <a:gd name="connsiteX4" fmla="*/ 0 w 6107502"/>
                <a:gd name="connsiteY4" fmla="*/ 0 h 182880"/>
                <a:gd name="connsiteX0" fmla="*/ 0 w 6107502"/>
                <a:gd name="connsiteY0" fmla="*/ 0 h 209093"/>
                <a:gd name="connsiteX1" fmla="*/ 6107502 w 6107502"/>
                <a:gd name="connsiteY1" fmla="*/ 0 h 209093"/>
                <a:gd name="connsiteX2" fmla="*/ 6104149 w 6107502"/>
                <a:gd name="connsiteY2" fmla="*/ 209093 h 209093"/>
                <a:gd name="connsiteX3" fmla="*/ 0 w 6107502"/>
                <a:gd name="connsiteY3" fmla="*/ 182880 h 209093"/>
                <a:gd name="connsiteX4" fmla="*/ 0 w 6107502"/>
                <a:gd name="connsiteY4" fmla="*/ 0 h 209093"/>
                <a:gd name="connsiteX0" fmla="*/ 0 w 6114245"/>
                <a:gd name="connsiteY0" fmla="*/ 0 h 209093"/>
                <a:gd name="connsiteX1" fmla="*/ 6114245 w 6114245"/>
                <a:gd name="connsiteY1" fmla="*/ 26338 h 209093"/>
                <a:gd name="connsiteX2" fmla="*/ 6104149 w 6114245"/>
                <a:gd name="connsiteY2" fmla="*/ 209093 h 209093"/>
                <a:gd name="connsiteX3" fmla="*/ 0 w 6114245"/>
                <a:gd name="connsiteY3" fmla="*/ 182880 h 209093"/>
                <a:gd name="connsiteX4" fmla="*/ 0 w 6114245"/>
                <a:gd name="connsiteY4" fmla="*/ 0 h 209093"/>
                <a:gd name="connsiteX0" fmla="*/ 0 w 6114245"/>
                <a:gd name="connsiteY0" fmla="*/ 0 h 211163"/>
                <a:gd name="connsiteX1" fmla="*/ 6114245 w 6114245"/>
                <a:gd name="connsiteY1" fmla="*/ 26338 h 211163"/>
                <a:gd name="connsiteX2" fmla="*/ 6108163 w 6114245"/>
                <a:gd name="connsiteY2" fmla="*/ 211163 h 211163"/>
                <a:gd name="connsiteX3" fmla="*/ 0 w 6114245"/>
                <a:gd name="connsiteY3" fmla="*/ 182880 h 211163"/>
                <a:gd name="connsiteX4" fmla="*/ 0 w 6114245"/>
                <a:gd name="connsiteY4" fmla="*/ 0 h 211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4245" h="211163">
                  <a:moveTo>
                    <a:pt x="0" y="0"/>
                  </a:moveTo>
                  <a:lnTo>
                    <a:pt x="6114245" y="26338"/>
                  </a:lnTo>
                  <a:cubicBezTo>
                    <a:pt x="6113127" y="96036"/>
                    <a:pt x="6109281" y="141465"/>
                    <a:pt x="6108163" y="211163"/>
                  </a:cubicBezTo>
                  <a:lnTo>
                    <a:pt x="0" y="182880"/>
                  </a:lnTo>
                  <a:lnTo>
                    <a:pt x="0" y="0"/>
                  </a:lnTo>
                  <a:close/>
                </a:path>
              </a:pathLst>
            </a:cu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71" name="Group 170">
            <a:extLst>
              <a:ext uri="{FF2B5EF4-FFF2-40B4-BE49-F238E27FC236}">
                <a16:creationId xmlns:a16="http://schemas.microsoft.com/office/drawing/2014/main" id="{A3F04F4A-A64E-4F42-936A-32C9245C3A35}"/>
              </a:ext>
            </a:extLst>
          </p:cNvPr>
          <p:cNvGrpSpPr/>
          <p:nvPr/>
        </p:nvGrpSpPr>
        <p:grpSpPr>
          <a:xfrm>
            <a:off x="569525" y="4080473"/>
            <a:ext cx="8528701" cy="3195685"/>
            <a:chOff x="523805" y="5165053"/>
            <a:chExt cx="8528701" cy="3195685"/>
          </a:xfrm>
        </p:grpSpPr>
        <p:sp>
          <p:nvSpPr>
            <p:cNvPr id="172" name="Rectangle 171">
              <a:extLst>
                <a:ext uri="{FF2B5EF4-FFF2-40B4-BE49-F238E27FC236}">
                  <a16:creationId xmlns:a16="http://schemas.microsoft.com/office/drawing/2014/main" id="{4744B3D8-0BE2-4F2B-8437-E56F77D64865}"/>
                </a:ext>
              </a:extLst>
            </p:cNvPr>
            <p:cNvSpPr/>
            <p:nvPr/>
          </p:nvSpPr>
          <p:spPr>
            <a:xfrm>
              <a:off x="523805" y="6387296"/>
              <a:ext cx="3275311" cy="182880"/>
            </a:xfrm>
            <a:prstGeom prst="rect">
              <a:avLst/>
            </a:pr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3" name="Rectangle 172">
              <a:extLst>
                <a:ext uri="{FF2B5EF4-FFF2-40B4-BE49-F238E27FC236}">
                  <a16:creationId xmlns:a16="http://schemas.microsoft.com/office/drawing/2014/main" id="{C942E233-DAEF-4E47-B47B-4276240B3742}"/>
                </a:ext>
              </a:extLst>
            </p:cNvPr>
            <p:cNvSpPr/>
            <p:nvPr/>
          </p:nvSpPr>
          <p:spPr>
            <a:xfrm rot="1629317">
              <a:off x="3456513" y="8177858"/>
              <a:ext cx="5595993" cy="182880"/>
            </a:xfrm>
            <a:prstGeom prst="rect">
              <a:avLst/>
            </a:pr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4" name="Rectangle 76">
              <a:extLst>
                <a:ext uri="{FF2B5EF4-FFF2-40B4-BE49-F238E27FC236}">
                  <a16:creationId xmlns:a16="http://schemas.microsoft.com/office/drawing/2014/main" id="{3B3F91C5-D5CE-4AC4-9624-156921FD51ED}"/>
                </a:ext>
              </a:extLst>
            </p:cNvPr>
            <p:cNvSpPr/>
            <p:nvPr/>
          </p:nvSpPr>
          <p:spPr>
            <a:xfrm rot="19963624">
              <a:off x="3402469" y="5165053"/>
              <a:ext cx="5593028" cy="186802"/>
            </a:xfrm>
            <a:custGeom>
              <a:avLst/>
              <a:gdLst>
                <a:gd name="connsiteX0" fmla="*/ 0 w 6107502"/>
                <a:gd name="connsiteY0" fmla="*/ 0 h 182880"/>
                <a:gd name="connsiteX1" fmla="*/ 6107502 w 6107502"/>
                <a:gd name="connsiteY1" fmla="*/ 0 h 182880"/>
                <a:gd name="connsiteX2" fmla="*/ 6107502 w 6107502"/>
                <a:gd name="connsiteY2" fmla="*/ 182880 h 182880"/>
                <a:gd name="connsiteX3" fmla="*/ 0 w 6107502"/>
                <a:gd name="connsiteY3" fmla="*/ 182880 h 182880"/>
                <a:gd name="connsiteX4" fmla="*/ 0 w 6107502"/>
                <a:gd name="connsiteY4" fmla="*/ 0 h 182880"/>
                <a:gd name="connsiteX0" fmla="*/ 0 w 6107502"/>
                <a:gd name="connsiteY0" fmla="*/ 0 h 209093"/>
                <a:gd name="connsiteX1" fmla="*/ 6107502 w 6107502"/>
                <a:gd name="connsiteY1" fmla="*/ 0 h 209093"/>
                <a:gd name="connsiteX2" fmla="*/ 6104149 w 6107502"/>
                <a:gd name="connsiteY2" fmla="*/ 209093 h 209093"/>
                <a:gd name="connsiteX3" fmla="*/ 0 w 6107502"/>
                <a:gd name="connsiteY3" fmla="*/ 182880 h 209093"/>
                <a:gd name="connsiteX4" fmla="*/ 0 w 6107502"/>
                <a:gd name="connsiteY4" fmla="*/ 0 h 209093"/>
                <a:gd name="connsiteX0" fmla="*/ 0 w 6114245"/>
                <a:gd name="connsiteY0" fmla="*/ 0 h 209093"/>
                <a:gd name="connsiteX1" fmla="*/ 6114245 w 6114245"/>
                <a:gd name="connsiteY1" fmla="*/ 26338 h 209093"/>
                <a:gd name="connsiteX2" fmla="*/ 6104149 w 6114245"/>
                <a:gd name="connsiteY2" fmla="*/ 209093 h 209093"/>
                <a:gd name="connsiteX3" fmla="*/ 0 w 6114245"/>
                <a:gd name="connsiteY3" fmla="*/ 182880 h 209093"/>
                <a:gd name="connsiteX4" fmla="*/ 0 w 6114245"/>
                <a:gd name="connsiteY4" fmla="*/ 0 h 209093"/>
                <a:gd name="connsiteX0" fmla="*/ 0 w 6114245"/>
                <a:gd name="connsiteY0" fmla="*/ 0 h 211163"/>
                <a:gd name="connsiteX1" fmla="*/ 6114245 w 6114245"/>
                <a:gd name="connsiteY1" fmla="*/ 26338 h 211163"/>
                <a:gd name="connsiteX2" fmla="*/ 6108163 w 6114245"/>
                <a:gd name="connsiteY2" fmla="*/ 211163 h 211163"/>
                <a:gd name="connsiteX3" fmla="*/ 0 w 6114245"/>
                <a:gd name="connsiteY3" fmla="*/ 182880 h 211163"/>
                <a:gd name="connsiteX4" fmla="*/ 0 w 6114245"/>
                <a:gd name="connsiteY4" fmla="*/ 0 h 211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4245" h="211163">
                  <a:moveTo>
                    <a:pt x="0" y="0"/>
                  </a:moveTo>
                  <a:lnTo>
                    <a:pt x="6114245" y="26338"/>
                  </a:lnTo>
                  <a:cubicBezTo>
                    <a:pt x="6113127" y="96036"/>
                    <a:pt x="6109281" y="141465"/>
                    <a:pt x="6108163" y="211163"/>
                  </a:cubicBezTo>
                  <a:lnTo>
                    <a:pt x="0" y="182880"/>
                  </a:lnTo>
                  <a:lnTo>
                    <a:pt x="0" y="0"/>
                  </a:lnTo>
                  <a:close/>
                </a:path>
              </a:pathLst>
            </a:cu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75" name="Group 174">
            <a:extLst>
              <a:ext uri="{FF2B5EF4-FFF2-40B4-BE49-F238E27FC236}">
                <a16:creationId xmlns:a16="http://schemas.microsoft.com/office/drawing/2014/main" id="{00443E1D-22F7-4634-882B-59E8B8362909}"/>
              </a:ext>
            </a:extLst>
          </p:cNvPr>
          <p:cNvGrpSpPr/>
          <p:nvPr/>
        </p:nvGrpSpPr>
        <p:grpSpPr>
          <a:xfrm>
            <a:off x="569525" y="3942359"/>
            <a:ext cx="8615702" cy="3192765"/>
            <a:chOff x="523805" y="5188984"/>
            <a:chExt cx="8615702" cy="3192765"/>
          </a:xfrm>
        </p:grpSpPr>
        <p:sp>
          <p:nvSpPr>
            <p:cNvPr id="176" name="Rectangle 175">
              <a:extLst>
                <a:ext uri="{FF2B5EF4-FFF2-40B4-BE49-F238E27FC236}">
                  <a16:creationId xmlns:a16="http://schemas.microsoft.com/office/drawing/2014/main" id="{0FDC95EA-5656-4448-9838-A30F1C206A46}"/>
                </a:ext>
              </a:extLst>
            </p:cNvPr>
            <p:cNvSpPr/>
            <p:nvPr/>
          </p:nvSpPr>
          <p:spPr>
            <a:xfrm>
              <a:off x="523805" y="6387296"/>
              <a:ext cx="3275311" cy="182880"/>
            </a:xfrm>
            <a:prstGeom prst="rect">
              <a:avLst/>
            </a:pr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7" name="Rectangle 176">
              <a:extLst>
                <a:ext uri="{FF2B5EF4-FFF2-40B4-BE49-F238E27FC236}">
                  <a16:creationId xmlns:a16="http://schemas.microsoft.com/office/drawing/2014/main" id="{557783C4-E17C-4DCA-8370-2A8EAFE807B4}"/>
                </a:ext>
              </a:extLst>
            </p:cNvPr>
            <p:cNvSpPr/>
            <p:nvPr/>
          </p:nvSpPr>
          <p:spPr>
            <a:xfrm rot="1629317">
              <a:off x="3451439" y="8198869"/>
              <a:ext cx="5688068" cy="182880"/>
            </a:xfrm>
            <a:prstGeom prst="rect">
              <a:avLst/>
            </a:pr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8" name="Rectangle 76">
              <a:extLst>
                <a:ext uri="{FF2B5EF4-FFF2-40B4-BE49-F238E27FC236}">
                  <a16:creationId xmlns:a16="http://schemas.microsoft.com/office/drawing/2014/main" id="{2F3BF673-BDB4-459C-A035-BAB59D556397}"/>
                </a:ext>
              </a:extLst>
            </p:cNvPr>
            <p:cNvSpPr/>
            <p:nvPr/>
          </p:nvSpPr>
          <p:spPr>
            <a:xfrm rot="19963624">
              <a:off x="3408275" y="5188984"/>
              <a:ext cx="5488577" cy="186802"/>
            </a:xfrm>
            <a:custGeom>
              <a:avLst/>
              <a:gdLst>
                <a:gd name="connsiteX0" fmla="*/ 0 w 6107502"/>
                <a:gd name="connsiteY0" fmla="*/ 0 h 182880"/>
                <a:gd name="connsiteX1" fmla="*/ 6107502 w 6107502"/>
                <a:gd name="connsiteY1" fmla="*/ 0 h 182880"/>
                <a:gd name="connsiteX2" fmla="*/ 6107502 w 6107502"/>
                <a:gd name="connsiteY2" fmla="*/ 182880 h 182880"/>
                <a:gd name="connsiteX3" fmla="*/ 0 w 6107502"/>
                <a:gd name="connsiteY3" fmla="*/ 182880 h 182880"/>
                <a:gd name="connsiteX4" fmla="*/ 0 w 6107502"/>
                <a:gd name="connsiteY4" fmla="*/ 0 h 182880"/>
                <a:gd name="connsiteX0" fmla="*/ 0 w 6107502"/>
                <a:gd name="connsiteY0" fmla="*/ 0 h 209093"/>
                <a:gd name="connsiteX1" fmla="*/ 6107502 w 6107502"/>
                <a:gd name="connsiteY1" fmla="*/ 0 h 209093"/>
                <a:gd name="connsiteX2" fmla="*/ 6104149 w 6107502"/>
                <a:gd name="connsiteY2" fmla="*/ 209093 h 209093"/>
                <a:gd name="connsiteX3" fmla="*/ 0 w 6107502"/>
                <a:gd name="connsiteY3" fmla="*/ 182880 h 209093"/>
                <a:gd name="connsiteX4" fmla="*/ 0 w 6107502"/>
                <a:gd name="connsiteY4" fmla="*/ 0 h 209093"/>
                <a:gd name="connsiteX0" fmla="*/ 0 w 6114245"/>
                <a:gd name="connsiteY0" fmla="*/ 0 h 209093"/>
                <a:gd name="connsiteX1" fmla="*/ 6114245 w 6114245"/>
                <a:gd name="connsiteY1" fmla="*/ 26338 h 209093"/>
                <a:gd name="connsiteX2" fmla="*/ 6104149 w 6114245"/>
                <a:gd name="connsiteY2" fmla="*/ 209093 h 209093"/>
                <a:gd name="connsiteX3" fmla="*/ 0 w 6114245"/>
                <a:gd name="connsiteY3" fmla="*/ 182880 h 209093"/>
                <a:gd name="connsiteX4" fmla="*/ 0 w 6114245"/>
                <a:gd name="connsiteY4" fmla="*/ 0 h 209093"/>
                <a:gd name="connsiteX0" fmla="*/ 0 w 6114245"/>
                <a:gd name="connsiteY0" fmla="*/ 0 h 211163"/>
                <a:gd name="connsiteX1" fmla="*/ 6114245 w 6114245"/>
                <a:gd name="connsiteY1" fmla="*/ 26338 h 211163"/>
                <a:gd name="connsiteX2" fmla="*/ 6108163 w 6114245"/>
                <a:gd name="connsiteY2" fmla="*/ 211163 h 211163"/>
                <a:gd name="connsiteX3" fmla="*/ 0 w 6114245"/>
                <a:gd name="connsiteY3" fmla="*/ 182880 h 211163"/>
                <a:gd name="connsiteX4" fmla="*/ 0 w 6114245"/>
                <a:gd name="connsiteY4" fmla="*/ 0 h 211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4245" h="211163">
                  <a:moveTo>
                    <a:pt x="0" y="0"/>
                  </a:moveTo>
                  <a:lnTo>
                    <a:pt x="6114245" y="26338"/>
                  </a:lnTo>
                  <a:cubicBezTo>
                    <a:pt x="6113127" y="96036"/>
                    <a:pt x="6109281" y="141465"/>
                    <a:pt x="6108163" y="211163"/>
                  </a:cubicBezTo>
                  <a:lnTo>
                    <a:pt x="0" y="182880"/>
                  </a:lnTo>
                  <a:lnTo>
                    <a:pt x="0" y="0"/>
                  </a:lnTo>
                  <a:close/>
                </a:path>
              </a:pathLst>
            </a:cu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179" name="Oval 178">
            <a:extLst>
              <a:ext uri="{FF2B5EF4-FFF2-40B4-BE49-F238E27FC236}">
                <a16:creationId xmlns:a16="http://schemas.microsoft.com/office/drawing/2014/main" id="{A8C3E26A-7EF0-4F48-AFD9-B7BE80F16444}"/>
              </a:ext>
            </a:extLst>
          </p:cNvPr>
          <p:cNvSpPr/>
          <p:nvPr/>
        </p:nvSpPr>
        <p:spPr>
          <a:xfrm>
            <a:off x="507729" y="1123047"/>
            <a:ext cx="9187544" cy="9187544"/>
          </a:xfrm>
          <a:prstGeom prst="ellipse">
            <a:avLst/>
          </a:prstGeom>
          <a:noFill/>
          <a:ln w="76200" cap="flat" cmpd="sng" algn="ctr">
            <a:solidFill>
              <a:sysClr val="window" lastClr="FFFFFF"/>
            </a:solid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8810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p:cTn id="7" dur="500" fill="hold"/>
                                        <p:tgtEl>
                                          <p:spTgt spid="96"/>
                                        </p:tgtEl>
                                        <p:attrNameLst>
                                          <p:attrName>ppt_w</p:attrName>
                                        </p:attrNameLst>
                                      </p:cBhvr>
                                      <p:tavLst>
                                        <p:tav tm="0">
                                          <p:val>
                                            <p:fltVal val="0"/>
                                          </p:val>
                                        </p:tav>
                                        <p:tav tm="100000">
                                          <p:val>
                                            <p:strVal val="#ppt_w"/>
                                          </p:val>
                                        </p:tav>
                                      </p:tavLst>
                                    </p:anim>
                                    <p:anim calcmode="lin" valueType="num">
                                      <p:cBhvr>
                                        <p:cTn id="8" dur="500" fill="hold"/>
                                        <p:tgtEl>
                                          <p:spTgt spid="96"/>
                                        </p:tgtEl>
                                        <p:attrNameLst>
                                          <p:attrName>ppt_h</p:attrName>
                                        </p:attrNameLst>
                                      </p:cBhvr>
                                      <p:tavLst>
                                        <p:tav tm="0">
                                          <p:val>
                                            <p:fltVal val="0"/>
                                          </p:val>
                                        </p:tav>
                                        <p:tav tm="100000">
                                          <p:val>
                                            <p:strVal val="#ppt_h"/>
                                          </p:val>
                                        </p:tav>
                                      </p:tavLst>
                                    </p:anim>
                                    <p:animEffect transition="in" filter="fade">
                                      <p:cBhvr>
                                        <p:cTn id="9" dur="500"/>
                                        <p:tgtEl>
                                          <p:spTgt spid="96"/>
                                        </p:tgtEl>
                                      </p:cBhvr>
                                    </p:animEffect>
                                  </p:childTnLst>
                                </p:cTn>
                              </p:par>
                              <p:par>
                                <p:cTn id="10" presetID="10" presetClass="entr" presetSubtype="0" fill="hold" grpId="0" nodeType="withEffect">
                                  <p:stCondLst>
                                    <p:cond delay="500"/>
                                  </p:stCondLst>
                                  <p:childTnLst>
                                    <p:set>
                                      <p:cBhvr>
                                        <p:cTn id="11" dur="1" fill="hold">
                                          <p:stCondLst>
                                            <p:cond delay="0"/>
                                          </p:stCondLst>
                                        </p:cTn>
                                        <p:tgtEl>
                                          <p:spTgt spid="179"/>
                                        </p:tgtEl>
                                        <p:attrNameLst>
                                          <p:attrName>style.visibility</p:attrName>
                                        </p:attrNameLst>
                                      </p:cBhvr>
                                      <p:to>
                                        <p:strVal val="visible"/>
                                      </p:to>
                                    </p:set>
                                    <p:animEffect transition="in" filter="fade">
                                      <p:cBhvr>
                                        <p:cTn id="12" dur="250"/>
                                        <p:tgtEl>
                                          <p:spTgt spid="179"/>
                                        </p:tgtEl>
                                      </p:cBhvr>
                                    </p:animEffect>
                                  </p:childTnLst>
                                </p:cTn>
                              </p:par>
                              <p:par>
                                <p:cTn id="13" presetID="8" presetClass="emph" presetSubtype="0" fill="hold" nodeType="withEffect">
                                  <p:stCondLst>
                                    <p:cond delay="750"/>
                                  </p:stCondLst>
                                  <p:childTnLst>
                                    <p:animRot by="4320000">
                                      <p:cBhvr>
                                        <p:cTn id="14" dur="4250" fill="hold"/>
                                        <p:tgtEl>
                                          <p:spTgt spid="134"/>
                                        </p:tgtEl>
                                        <p:attrNameLst>
                                          <p:attrName>r</p:attrName>
                                        </p:attrNameLst>
                                      </p:cBhvr>
                                    </p:animRot>
                                  </p:childTnLst>
                                </p:cTn>
                              </p:par>
                              <p:par>
                                <p:cTn id="15" presetID="22" presetClass="entr" presetSubtype="8" fill="hold" nodeType="withEffect">
                                  <p:stCondLst>
                                    <p:cond delay="750"/>
                                  </p:stCondLst>
                                  <p:childTnLst>
                                    <p:set>
                                      <p:cBhvr>
                                        <p:cTn id="16" dur="1" fill="hold">
                                          <p:stCondLst>
                                            <p:cond delay="0"/>
                                          </p:stCondLst>
                                        </p:cTn>
                                        <p:tgtEl>
                                          <p:spTgt spid="149"/>
                                        </p:tgtEl>
                                        <p:attrNameLst>
                                          <p:attrName>style.visibility</p:attrName>
                                        </p:attrNameLst>
                                      </p:cBhvr>
                                      <p:to>
                                        <p:strVal val="visible"/>
                                      </p:to>
                                    </p:set>
                                    <p:animEffect transition="in" filter="wipe(left)">
                                      <p:cBhvr>
                                        <p:cTn id="17" dur="1500"/>
                                        <p:tgtEl>
                                          <p:spTgt spid="149"/>
                                        </p:tgtEl>
                                      </p:cBhvr>
                                    </p:animEffect>
                                  </p:childTnLst>
                                </p:cTn>
                              </p:par>
                              <p:par>
                                <p:cTn id="18" presetID="22" presetClass="entr" presetSubtype="8" fill="hold" nodeType="withEffect">
                                  <p:stCondLst>
                                    <p:cond delay="2250"/>
                                  </p:stCondLst>
                                  <p:childTnLst>
                                    <p:set>
                                      <p:cBhvr>
                                        <p:cTn id="19" dur="1" fill="hold">
                                          <p:stCondLst>
                                            <p:cond delay="0"/>
                                          </p:stCondLst>
                                        </p:cTn>
                                        <p:tgtEl>
                                          <p:spTgt spid="152"/>
                                        </p:tgtEl>
                                        <p:attrNameLst>
                                          <p:attrName>style.visibility</p:attrName>
                                        </p:attrNameLst>
                                      </p:cBhvr>
                                      <p:to>
                                        <p:strVal val="visible"/>
                                      </p:to>
                                    </p:set>
                                    <p:animEffect transition="in" filter="wipe(left)">
                                      <p:cBhvr>
                                        <p:cTn id="20" dur="1500"/>
                                        <p:tgtEl>
                                          <p:spTgt spid="152"/>
                                        </p:tgtEl>
                                      </p:cBhvr>
                                    </p:animEffect>
                                  </p:childTnLst>
                                </p:cTn>
                              </p:par>
                              <p:par>
                                <p:cTn id="21" presetID="22" presetClass="entr" presetSubtype="8" fill="hold" nodeType="withEffect">
                                  <p:stCondLst>
                                    <p:cond delay="3750"/>
                                  </p:stCondLst>
                                  <p:childTnLst>
                                    <p:set>
                                      <p:cBhvr>
                                        <p:cTn id="22" dur="1" fill="hold">
                                          <p:stCondLst>
                                            <p:cond delay="0"/>
                                          </p:stCondLst>
                                        </p:cTn>
                                        <p:tgtEl>
                                          <p:spTgt spid="155"/>
                                        </p:tgtEl>
                                        <p:attrNameLst>
                                          <p:attrName>style.visibility</p:attrName>
                                        </p:attrNameLst>
                                      </p:cBhvr>
                                      <p:to>
                                        <p:strVal val="visible"/>
                                      </p:to>
                                    </p:set>
                                    <p:animEffect transition="in" filter="wipe(left)">
                                      <p:cBhvr>
                                        <p:cTn id="23" dur="1500"/>
                                        <p:tgtEl>
                                          <p:spTgt spid="155"/>
                                        </p:tgtEl>
                                      </p:cBhvr>
                                    </p:animEffect>
                                  </p:childTnLst>
                                </p:cTn>
                              </p:par>
                              <p:par>
                                <p:cTn id="24" presetID="10" presetClass="entr" presetSubtype="0" fill="hold" grpId="0" nodeType="withEffect">
                                  <p:stCondLst>
                                    <p:cond delay="5250"/>
                                  </p:stCondLst>
                                  <p:childTnLst>
                                    <p:set>
                                      <p:cBhvr>
                                        <p:cTn id="25" dur="1" fill="hold">
                                          <p:stCondLst>
                                            <p:cond delay="0"/>
                                          </p:stCondLst>
                                        </p:cTn>
                                        <p:tgtEl>
                                          <p:spTgt spid="162"/>
                                        </p:tgtEl>
                                        <p:attrNameLst>
                                          <p:attrName>style.visibility</p:attrName>
                                        </p:attrNameLst>
                                      </p:cBhvr>
                                      <p:to>
                                        <p:strVal val="visible"/>
                                      </p:to>
                                    </p:set>
                                    <p:animEffect transition="in" filter="fade">
                                      <p:cBhvr>
                                        <p:cTn id="26" dur="500"/>
                                        <p:tgtEl>
                                          <p:spTgt spid="162"/>
                                        </p:tgtEl>
                                      </p:cBhvr>
                                    </p:animEffect>
                                  </p:childTnLst>
                                </p:cTn>
                              </p:par>
                              <p:par>
                                <p:cTn id="27" presetID="22" presetClass="entr" presetSubtype="8" fill="hold" nodeType="withEffect">
                                  <p:stCondLst>
                                    <p:cond delay="5750"/>
                                  </p:stCondLst>
                                  <p:childTnLst>
                                    <p:set>
                                      <p:cBhvr>
                                        <p:cTn id="28" dur="1" fill="hold">
                                          <p:stCondLst>
                                            <p:cond delay="0"/>
                                          </p:stCondLst>
                                        </p:cTn>
                                        <p:tgtEl>
                                          <p:spTgt spid="158"/>
                                        </p:tgtEl>
                                        <p:attrNameLst>
                                          <p:attrName>style.visibility</p:attrName>
                                        </p:attrNameLst>
                                      </p:cBhvr>
                                      <p:to>
                                        <p:strVal val="visible"/>
                                      </p:to>
                                    </p:set>
                                    <p:animEffect transition="in" filter="wipe(left)">
                                      <p:cBhvr>
                                        <p:cTn id="29" dur="1500"/>
                                        <p:tgtEl>
                                          <p:spTgt spid="158"/>
                                        </p:tgtEl>
                                      </p:cBhvr>
                                    </p:animEffect>
                                  </p:childTnLst>
                                </p:cTn>
                              </p:par>
                              <p:par>
                                <p:cTn id="30" presetID="8" presetClass="emph" presetSubtype="0" fill="hold" nodeType="withEffect">
                                  <p:stCondLst>
                                    <p:cond delay="5750"/>
                                  </p:stCondLst>
                                  <p:childTnLst>
                                    <p:animRot by="1200000">
                                      <p:cBhvr>
                                        <p:cTn id="31" dur="1500" fill="hold"/>
                                        <p:tgtEl>
                                          <p:spTgt spid="141"/>
                                        </p:tgtEl>
                                        <p:attrNameLst>
                                          <p:attrName>r</p:attrName>
                                        </p:attrNameLst>
                                      </p:cBhvr>
                                    </p:animRot>
                                  </p:childTnLst>
                                </p:cTn>
                              </p:par>
                              <p:par>
                                <p:cTn id="32" presetID="8" presetClass="emph" presetSubtype="0" fill="hold" nodeType="withEffect">
                                  <p:stCondLst>
                                    <p:cond delay="5750"/>
                                  </p:stCondLst>
                                  <p:childTnLst>
                                    <p:animRot by="-2160000">
                                      <p:cBhvr>
                                        <p:cTn id="33" dur="1500" fill="hold"/>
                                        <p:tgtEl>
                                          <p:spTgt spid="134"/>
                                        </p:tgtEl>
                                        <p:attrNameLst>
                                          <p:attrName>r</p:attrName>
                                        </p:attrNameLst>
                                      </p:cBhvr>
                                    </p:animRot>
                                  </p:childTnLst>
                                </p:cTn>
                              </p:par>
                              <p:par>
                                <p:cTn id="34" presetID="22" presetClass="entr" presetSubtype="8" fill="hold" nodeType="withEffect">
                                  <p:stCondLst>
                                    <p:cond delay="7250"/>
                                  </p:stCondLst>
                                  <p:childTnLst>
                                    <p:set>
                                      <p:cBhvr>
                                        <p:cTn id="35" dur="1" fill="hold">
                                          <p:stCondLst>
                                            <p:cond delay="0"/>
                                          </p:stCondLst>
                                        </p:cTn>
                                        <p:tgtEl>
                                          <p:spTgt spid="163"/>
                                        </p:tgtEl>
                                        <p:attrNameLst>
                                          <p:attrName>style.visibility</p:attrName>
                                        </p:attrNameLst>
                                      </p:cBhvr>
                                      <p:to>
                                        <p:strVal val="visible"/>
                                      </p:to>
                                    </p:set>
                                    <p:animEffect transition="in" filter="wipe(left)">
                                      <p:cBhvr>
                                        <p:cTn id="36" dur="1500"/>
                                        <p:tgtEl>
                                          <p:spTgt spid="163"/>
                                        </p:tgtEl>
                                      </p:cBhvr>
                                    </p:animEffect>
                                  </p:childTnLst>
                                </p:cTn>
                              </p:par>
                              <p:par>
                                <p:cTn id="37" presetID="8" presetClass="emph" presetSubtype="0" fill="hold" nodeType="withEffect">
                                  <p:stCondLst>
                                    <p:cond delay="7250"/>
                                  </p:stCondLst>
                                  <p:childTnLst>
                                    <p:animRot by="360000">
                                      <p:cBhvr>
                                        <p:cTn id="38" dur="1500" fill="hold"/>
                                        <p:tgtEl>
                                          <p:spTgt spid="134"/>
                                        </p:tgtEl>
                                        <p:attrNameLst>
                                          <p:attrName>r</p:attrName>
                                        </p:attrNameLst>
                                      </p:cBhvr>
                                    </p:animRot>
                                  </p:childTnLst>
                                </p:cTn>
                              </p:par>
                              <p:par>
                                <p:cTn id="39" presetID="8" presetClass="emph" presetSubtype="0" fill="hold" nodeType="withEffect">
                                  <p:stCondLst>
                                    <p:cond delay="7250"/>
                                  </p:stCondLst>
                                  <p:childTnLst>
                                    <p:animRot by="360000">
                                      <p:cBhvr>
                                        <p:cTn id="40" dur="1500" fill="hold"/>
                                        <p:tgtEl>
                                          <p:spTgt spid="141"/>
                                        </p:tgtEl>
                                        <p:attrNameLst>
                                          <p:attrName>r</p:attrName>
                                        </p:attrNameLst>
                                      </p:cBhvr>
                                    </p:animRot>
                                  </p:childTnLst>
                                </p:cTn>
                              </p:par>
                              <p:par>
                                <p:cTn id="41" presetID="22" presetClass="entr" presetSubtype="8" fill="hold" nodeType="withEffect">
                                  <p:stCondLst>
                                    <p:cond delay="8750"/>
                                  </p:stCondLst>
                                  <p:childTnLst>
                                    <p:set>
                                      <p:cBhvr>
                                        <p:cTn id="42" dur="1" fill="hold">
                                          <p:stCondLst>
                                            <p:cond delay="0"/>
                                          </p:stCondLst>
                                        </p:cTn>
                                        <p:tgtEl>
                                          <p:spTgt spid="167"/>
                                        </p:tgtEl>
                                        <p:attrNameLst>
                                          <p:attrName>style.visibility</p:attrName>
                                        </p:attrNameLst>
                                      </p:cBhvr>
                                      <p:to>
                                        <p:strVal val="visible"/>
                                      </p:to>
                                    </p:set>
                                    <p:animEffect transition="in" filter="wipe(left)">
                                      <p:cBhvr>
                                        <p:cTn id="43" dur="1500"/>
                                        <p:tgtEl>
                                          <p:spTgt spid="167"/>
                                        </p:tgtEl>
                                      </p:cBhvr>
                                    </p:animEffect>
                                  </p:childTnLst>
                                </p:cTn>
                              </p:par>
                              <p:par>
                                <p:cTn id="44" presetID="8" presetClass="emph" presetSubtype="0" fill="hold" nodeType="withEffect">
                                  <p:stCondLst>
                                    <p:cond delay="8750"/>
                                  </p:stCondLst>
                                  <p:childTnLst>
                                    <p:animRot by="-360000">
                                      <p:cBhvr>
                                        <p:cTn id="45" dur="1500" fill="hold"/>
                                        <p:tgtEl>
                                          <p:spTgt spid="141"/>
                                        </p:tgtEl>
                                        <p:attrNameLst>
                                          <p:attrName>r</p:attrName>
                                        </p:attrNameLst>
                                      </p:cBhvr>
                                    </p:animRot>
                                  </p:childTnLst>
                                </p:cTn>
                              </p:par>
                              <p:par>
                                <p:cTn id="46" presetID="8" presetClass="emph" presetSubtype="0" fill="hold" nodeType="withEffect">
                                  <p:stCondLst>
                                    <p:cond delay="8750"/>
                                  </p:stCondLst>
                                  <p:childTnLst>
                                    <p:animRot by="360000">
                                      <p:cBhvr>
                                        <p:cTn id="47" dur="1500" fill="hold"/>
                                        <p:tgtEl>
                                          <p:spTgt spid="134"/>
                                        </p:tgtEl>
                                        <p:attrNameLst>
                                          <p:attrName>r</p:attrName>
                                        </p:attrNameLst>
                                      </p:cBhvr>
                                    </p:animRot>
                                  </p:childTnLst>
                                </p:cTn>
                              </p:par>
                              <p:par>
                                <p:cTn id="48" presetID="22" presetClass="entr" presetSubtype="8" fill="hold" nodeType="withEffect">
                                  <p:stCondLst>
                                    <p:cond delay="10250"/>
                                  </p:stCondLst>
                                  <p:childTnLst>
                                    <p:set>
                                      <p:cBhvr>
                                        <p:cTn id="49" dur="1" fill="hold">
                                          <p:stCondLst>
                                            <p:cond delay="0"/>
                                          </p:stCondLst>
                                        </p:cTn>
                                        <p:tgtEl>
                                          <p:spTgt spid="171"/>
                                        </p:tgtEl>
                                        <p:attrNameLst>
                                          <p:attrName>style.visibility</p:attrName>
                                        </p:attrNameLst>
                                      </p:cBhvr>
                                      <p:to>
                                        <p:strVal val="visible"/>
                                      </p:to>
                                    </p:set>
                                    <p:animEffect transition="in" filter="wipe(left)">
                                      <p:cBhvr>
                                        <p:cTn id="50" dur="1500"/>
                                        <p:tgtEl>
                                          <p:spTgt spid="171"/>
                                        </p:tgtEl>
                                      </p:cBhvr>
                                    </p:animEffect>
                                  </p:childTnLst>
                                </p:cTn>
                              </p:par>
                              <p:par>
                                <p:cTn id="51" presetID="8" presetClass="emph" presetSubtype="0" fill="hold" nodeType="withEffect">
                                  <p:stCondLst>
                                    <p:cond delay="10250"/>
                                  </p:stCondLst>
                                  <p:childTnLst>
                                    <p:animRot by="-360000">
                                      <p:cBhvr>
                                        <p:cTn id="52" dur="1500" fill="hold"/>
                                        <p:tgtEl>
                                          <p:spTgt spid="134"/>
                                        </p:tgtEl>
                                        <p:attrNameLst>
                                          <p:attrName>r</p:attrName>
                                        </p:attrNameLst>
                                      </p:cBhvr>
                                    </p:animRot>
                                  </p:childTnLst>
                                </p:cTn>
                              </p:par>
                              <p:par>
                                <p:cTn id="53" presetID="8" presetClass="emph" presetSubtype="0" fill="hold" nodeType="withEffect">
                                  <p:stCondLst>
                                    <p:cond delay="10250"/>
                                  </p:stCondLst>
                                  <p:childTnLst>
                                    <p:animRot by="360000">
                                      <p:cBhvr>
                                        <p:cTn id="54" dur="1500" fill="hold"/>
                                        <p:tgtEl>
                                          <p:spTgt spid="141"/>
                                        </p:tgtEl>
                                        <p:attrNameLst>
                                          <p:attrName>r</p:attrName>
                                        </p:attrNameLst>
                                      </p:cBhvr>
                                    </p:animRot>
                                  </p:childTnLst>
                                </p:cTn>
                              </p:par>
                              <p:par>
                                <p:cTn id="55" presetID="22" presetClass="entr" presetSubtype="8" fill="hold" nodeType="withEffect">
                                  <p:stCondLst>
                                    <p:cond delay="11750"/>
                                  </p:stCondLst>
                                  <p:childTnLst>
                                    <p:set>
                                      <p:cBhvr>
                                        <p:cTn id="56" dur="1" fill="hold">
                                          <p:stCondLst>
                                            <p:cond delay="0"/>
                                          </p:stCondLst>
                                        </p:cTn>
                                        <p:tgtEl>
                                          <p:spTgt spid="175"/>
                                        </p:tgtEl>
                                        <p:attrNameLst>
                                          <p:attrName>style.visibility</p:attrName>
                                        </p:attrNameLst>
                                      </p:cBhvr>
                                      <p:to>
                                        <p:strVal val="visible"/>
                                      </p:to>
                                    </p:set>
                                    <p:animEffect transition="in" filter="wipe(left)">
                                      <p:cBhvr>
                                        <p:cTn id="57" dur="1500"/>
                                        <p:tgtEl>
                                          <p:spTgt spid="175"/>
                                        </p:tgtEl>
                                      </p:cBhvr>
                                    </p:animEffect>
                                  </p:childTnLst>
                                </p:cTn>
                              </p:par>
                              <p:par>
                                <p:cTn id="58" presetID="8" presetClass="emph" presetSubtype="0" fill="hold" nodeType="withEffect">
                                  <p:stCondLst>
                                    <p:cond delay="11750"/>
                                  </p:stCondLst>
                                  <p:childTnLst>
                                    <p:animRot by="360000">
                                      <p:cBhvr>
                                        <p:cTn id="59" dur="1500" fill="hold"/>
                                        <p:tgtEl>
                                          <p:spTgt spid="134"/>
                                        </p:tgtEl>
                                        <p:attrNameLst>
                                          <p:attrName>r</p:attrName>
                                        </p:attrNameLst>
                                      </p:cBhvr>
                                    </p:animRot>
                                  </p:childTnLst>
                                </p:cTn>
                              </p:par>
                              <p:par>
                                <p:cTn id="60" presetID="8" presetClass="emph" presetSubtype="0" fill="hold" nodeType="withEffect">
                                  <p:stCondLst>
                                    <p:cond delay="11750"/>
                                  </p:stCondLst>
                                  <p:childTnLst>
                                    <p:animRot by="-360000">
                                      <p:cBhvr>
                                        <p:cTn id="61" dur="1500" fill="hold"/>
                                        <p:tgtEl>
                                          <p:spTgt spid="14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 grpId="0" animBg="1"/>
      <p:bldP spid="17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2713B07D-962E-403F-97BC-6A807B1C5038}"/>
              </a:ext>
            </a:extLst>
          </p:cNvPr>
          <p:cNvSpPr/>
          <p:nvPr/>
        </p:nvSpPr>
        <p:spPr>
          <a:xfrm>
            <a:off x="0" y="1036320"/>
            <a:ext cx="20104100" cy="9265920"/>
          </a:xfrm>
          <a:prstGeom prst="rect">
            <a:avLst/>
          </a:prstGeom>
          <a:solidFill>
            <a:srgbClr val="000000">
              <a:alpha val="74902"/>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Shape 38">
            <a:extLst>
              <a:ext uri="{FF2B5EF4-FFF2-40B4-BE49-F238E27FC236}">
                <a16:creationId xmlns:a16="http://schemas.microsoft.com/office/drawing/2014/main" id="{04C067F7-CB23-4A66-B066-8B16A6348F12}"/>
              </a:ext>
            </a:extLst>
          </p:cNvPr>
          <p:cNvSpPr/>
          <p:nvPr/>
        </p:nvSpPr>
        <p:spPr>
          <a:xfrm rot="10800000">
            <a:off x="4463143" y="3360057"/>
            <a:ext cx="11517086" cy="2569108"/>
          </a:xfrm>
          <a:custGeom>
            <a:avLst/>
            <a:gdLst>
              <a:gd name="connsiteX0" fmla="*/ 0 w 10374086"/>
              <a:gd name="connsiteY0" fmla="*/ 903514 h 2661109"/>
              <a:gd name="connsiteX1" fmla="*/ 2917371 w 10374086"/>
              <a:gd name="connsiteY1" fmla="*/ 2645228 h 2661109"/>
              <a:gd name="connsiteX2" fmla="*/ 10374086 w 10374086"/>
              <a:gd name="connsiteY2" fmla="*/ 0 h 2661109"/>
              <a:gd name="connsiteX0" fmla="*/ 0 w 10374086"/>
              <a:gd name="connsiteY0" fmla="*/ 903514 h 3676653"/>
              <a:gd name="connsiteX1" fmla="*/ 4822371 w 10374086"/>
              <a:gd name="connsiteY1" fmla="*/ 3668485 h 3676653"/>
              <a:gd name="connsiteX2" fmla="*/ 10374086 w 10374086"/>
              <a:gd name="connsiteY2" fmla="*/ 0 h 3676653"/>
              <a:gd name="connsiteX0" fmla="*/ 0 w 10374086"/>
              <a:gd name="connsiteY0" fmla="*/ 903514 h 3668518"/>
              <a:gd name="connsiteX1" fmla="*/ 4822371 w 10374086"/>
              <a:gd name="connsiteY1" fmla="*/ 3668485 h 3668518"/>
              <a:gd name="connsiteX2" fmla="*/ 10374086 w 10374086"/>
              <a:gd name="connsiteY2" fmla="*/ 0 h 3668518"/>
              <a:gd name="connsiteX0" fmla="*/ 0 w 10297886"/>
              <a:gd name="connsiteY0" fmla="*/ 0 h 2783673"/>
              <a:gd name="connsiteX1" fmla="*/ 4822371 w 10297886"/>
              <a:gd name="connsiteY1" fmla="*/ 2764971 h 2783673"/>
              <a:gd name="connsiteX2" fmla="*/ 10297886 w 10297886"/>
              <a:gd name="connsiteY2" fmla="*/ 1284515 h 2783673"/>
              <a:gd name="connsiteX0" fmla="*/ 0 w 10994572"/>
              <a:gd name="connsiteY0" fmla="*/ 0 h 1556737"/>
              <a:gd name="connsiteX1" fmla="*/ 5519057 w 10994572"/>
              <a:gd name="connsiteY1" fmla="*/ 1556657 h 1556737"/>
              <a:gd name="connsiteX2" fmla="*/ 10994572 w 10994572"/>
              <a:gd name="connsiteY2" fmla="*/ 76201 h 1556737"/>
              <a:gd name="connsiteX0" fmla="*/ 4 w 10994576"/>
              <a:gd name="connsiteY0" fmla="*/ 0 h 1556737"/>
              <a:gd name="connsiteX1" fmla="*/ 5519061 w 10994576"/>
              <a:gd name="connsiteY1" fmla="*/ 1556657 h 1556737"/>
              <a:gd name="connsiteX2" fmla="*/ 10994576 w 10994576"/>
              <a:gd name="connsiteY2" fmla="*/ 76201 h 1556737"/>
              <a:gd name="connsiteX0" fmla="*/ 15 w 10994587"/>
              <a:gd name="connsiteY0" fmla="*/ 0 h 1557103"/>
              <a:gd name="connsiteX1" fmla="*/ 5519072 w 10994587"/>
              <a:gd name="connsiteY1" fmla="*/ 1556657 h 1557103"/>
              <a:gd name="connsiteX2" fmla="*/ 10994587 w 10994587"/>
              <a:gd name="connsiteY2" fmla="*/ 76201 h 1557103"/>
              <a:gd name="connsiteX0" fmla="*/ 12 w 10994584"/>
              <a:gd name="connsiteY0" fmla="*/ 0 h 1556737"/>
              <a:gd name="connsiteX1" fmla="*/ 5519069 w 10994584"/>
              <a:gd name="connsiteY1" fmla="*/ 1556657 h 1556737"/>
              <a:gd name="connsiteX2" fmla="*/ 10994584 w 10994584"/>
              <a:gd name="connsiteY2" fmla="*/ 76201 h 1556737"/>
              <a:gd name="connsiteX0" fmla="*/ 12 w 10994584"/>
              <a:gd name="connsiteY0" fmla="*/ 0 h 1556737"/>
              <a:gd name="connsiteX1" fmla="*/ 5399326 w 10994584"/>
              <a:gd name="connsiteY1" fmla="*/ 1556657 h 1556737"/>
              <a:gd name="connsiteX2" fmla="*/ 10994584 w 10994584"/>
              <a:gd name="connsiteY2" fmla="*/ 76201 h 1556737"/>
              <a:gd name="connsiteX0" fmla="*/ 12 w 10994584"/>
              <a:gd name="connsiteY0" fmla="*/ 0 h 1545853"/>
              <a:gd name="connsiteX1" fmla="*/ 5464640 w 10994584"/>
              <a:gd name="connsiteY1" fmla="*/ 1545772 h 1545853"/>
              <a:gd name="connsiteX2" fmla="*/ 10994584 w 10994584"/>
              <a:gd name="connsiteY2" fmla="*/ 76201 h 1545853"/>
            </a:gdLst>
            <a:ahLst/>
            <a:cxnLst>
              <a:cxn ang="0">
                <a:pos x="connsiteX0" y="connsiteY0"/>
              </a:cxn>
              <a:cxn ang="0">
                <a:pos x="connsiteX1" y="connsiteY1"/>
              </a:cxn>
              <a:cxn ang="0">
                <a:pos x="connsiteX2" y="connsiteY2"/>
              </a:cxn>
            </a:cxnLst>
            <a:rect l="l" t="t" r="r" b="b"/>
            <a:pathLst>
              <a:path w="10994584" h="1545853">
                <a:moveTo>
                  <a:pt x="12" y="0"/>
                </a:moveTo>
                <a:cubicBezTo>
                  <a:pt x="-4525" y="9979"/>
                  <a:pt x="1259125" y="1533072"/>
                  <a:pt x="5464640" y="1545772"/>
                </a:cubicBezTo>
                <a:cubicBezTo>
                  <a:pt x="9670155" y="1558472"/>
                  <a:pt x="10994584" y="76201"/>
                  <a:pt x="10994584" y="76201"/>
                </a:cubicBezTo>
              </a:path>
            </a:pathLst>
          </a:custGeom>
          <a:noFill/>
          <a:ln w="228600" cap="rnd" cmpd="sng" algn="ctr">
            <a:solidFill>
              <a:srgbClr val="D2CFD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41" name="Straight Connector 40">
            <a:extLst>
              <a:ext uri="{FF2B5EF4-FFF2-40B4-BE49-F238E27FC236}">
                <a16:creationId xmlns:a16="http://schemas.microsoft.com/office/drawing/2014/main" id="{40FF4496-B152-47D7-890C-2C537A0AD56C}"/>
              </a:ext>
            </a:extLst>
          </p:cNvPr>
          <p:cNvCxnSpPr>
            <a:cxnSpLocks/>
          </p:cNvCxnSpPr>
          <p:nvPr/>
        </p:nvCxnSpPr>
        <p:spPr>
          <a:xfrm>
            <a:off x="0" y="5852885"/>
            <a:ext cx="4615542" cy="0"/>
          </a:xfrm>
          <a:prstGeom prst="line">
            <a:avLst/>
          </a:prstGeom>
          <a:noFill/>
          <a:ln w="228600" cap="rnd" cmpd="sng" algn="ctr">
            <a:solidFill>
              <a:srgbClr val="D2CFD0"/>
            </a:solidFill>
            <a:prstDash val="solid"/>
            <a:miter lim="800000"/>
          </a:ln>
          <a:effectLst/>
        </p:spPr>
      </p:cxnSp>
      <p:sp>
        <p:nvSpPr>
          <p:cNvPr id="43" name="Freeform: Shape 42">
            <a:extLst>
              <a:ext uri="{FF2B5EF4-FFF2-40B4-BE49-F238E27FC236}">
                <a16:creationId xmlns:a16="http://schemas.microsoft.com/office/drawing/2014/main" id="{51CF71BB-91B9-451C-B41B-BB76AF68C363}"/>
              </a:ext>
            </a:extLst>
          </p:cNvPr>
          <p:cNvSpPr/>
          <p:nvPr/>
        </p:nvSpPr>
        <p:spPr>
          <a:xfrm>
            <a:off x="4463143" y="5787567"/>
            <a:ext cx="11517086" cy="2569108"/>
          </a:xfrm>
          <a:custGeom>
            <a:avLst/>
            <a:gdLst>
              <a:gd name="connsiteX0" fmla="*/ 0 w 10374086"/>
              <a:gd name="connsiteY0" fmla="*/ 903514 h 2661109"/>
              <a:gd name="connsiteX1" fmla="*/ 2917371 w 10374086"/>
              <a:gd name="connsiteY1" fmla="*/ 2645228 h 2661109"/>
              <a:gd name="connsiteX2" fmla="*/ 10374086 w 10374086"/>
              <a:gd name="connsiteY2" fmla="*/ 0 h 2661109"/>
              <a:gd name="connsiteX0" fmla="*/ 0 w 10374086"/>
              <a:gd name="connsiteY0" fmla="*/ 903514 h 3676653"/>
              <a:gd name="connsiteX1" fmla="*/ 4822371 w 10374086"/>
              <a:gd name="connsiteY1" fmla="*/ 3668485 h 3676653"/>
              <a:gd name="connsiteX2" fmla="*/ 10374086 w 10374086"/>
              <a:gd name="connsiteY2" fmla="*/ 0 h 3676653"/>
              <a:gd name="connsiteX0" fmla="*/ 0 w 10374086"/>
              <a:gd name="connsiteY0" fmla="*/ 903514 h 3668518"/>
              <a:gd name="connsiteX1" fmla="*/ 4822371 w 10374086"/>
              <a:gd name="connsiteY1" fmla="*/ 3668485 h 3668518"/>
              <a:gd name="connsiteX2" fmla="*/ 10374086 w 10374086"/>
              <a:gd name="connsiteY2" fmla="*/ 0 h 3668518"/>
              <a:gd name="connsiteX0" fmla="*/ 0 w 10297886"/>
              <a:gd name="connsiteY0" fmla="*/ 0 h 2783673"/>
              <a:gd name="connsiteX1" fmla="*/ 4822371 w 10297886"/>
              <a:gd name="connsiteY1" fmla="*/ 2764971 h 2783673"/>
              <a:gd name="connsiteX2" fmla="*/ 10297886 w 10297886"/>
              <a:gd name="connsiteY2" fmla="*/ 1284515 h 2783673"/>
              <a:gd name="connsiteX0" fmla="*/ 0 w 10994572"/>
              <a:gd name="connsiteY0" fmla="*/ 0 h 1556737"/>
              <a:gd name="connsiteX1" fmla="*/ 5519057 w 10994572"/>
              <a:gd name="connsiteY1" fmla="*/ 1556657 h 1556737"/>
              <a:gd name="connsiteX2" fmla="*/ 10994572 w 10994572"/>
              <a:gd name="connsiteY2" fmla="*/ 76201 h 1556737"/>
              <a:gd name="connsiteX0" fmla="*/ 4 w 10994576"/>
              <a:gd name="connsiteY0" fmla="*/ 0 h 1556737"/>
              <a:gd name="connsiteX1" fmla="*/ 5519061 w 10994576"/>
              <a:gd name="connsiteY1" fmla="*/ 1556657 h 1556737"/>
              <a:gd name="connsiteX2" fmla="*/ 10994576 w 10994576"/>
              <a:gd name="connsiteY2" fmla="*/ 76201 h 1556737"/>
              <a:gd name="connsiteX0" fmla="*/ 15 w 10994587"/>
              <a:gd name="connsiteY0" fmla="*/ 0 h 1557103"/>
              <a:gd name="connsiteX1" fmla="*/ 5519072 w 10994587"/>
              <a:gd name="connsiteY1" fmla="*/ 1556657 h 1557103"/>
              <a:gd name="connsiteX2" fmla="*/ 10994587 w 10994587"/>
              <a:gd name="connsiteY2" fmla="*/ 76201 h 1557103"/>
              <a:gd name="connsiteX0" fmla="*/ 12 w 10994584"/>
              <a:gd name="connsiteY0" fmla="*/ 0 h 1556737"/>
              <a:gd name="connsiteX1" fmla="*/ 5519069 w 10994584"/>
              <a:gd name="connsiteY1" fmla="*/ 1556657 h 1556737"/>
              <a:gd name="connsiteX2" fmla="*/ 10994584 w 10994584"/>
              <a:gd name="connsiteY2" fmla="*/ 76201 h 1556737"/>
              <a:gd name="connsiteX0" fmla="*/ 12 w 10994584"/>
              <a:gd name="connsiteY0" fmla="*/ 0 h 1556737"/>
              <a:gd name="connsiteX1" fmla="*/ 5399326 w 10994584"/>
              <a:gd name="connsiteY1" fmla="*/ 1556657 h 1556737"/>
              <a:gd name="connsiteX2" fmla="*/ 10994584 w 10994584"/>
              <a:gd name="connsiteY2" fmla="*/ 76201 h 1556737"/>
              <a:gd name="connsiteX0" fmla="*/ 12 w 10994584"/>
              <a:gd name="connsiteY0" fmla="*/ 0 h 1545853"/>
              <a:gd name="connsiteX1" fmla="*/ 5464640 w 10994584"/>
              <a:gd name="connsiteY1" fmla="*/ 1545772 h 1545853"/>
              <a:gd name="connsiteX2" fmla="*/ 10994584 w 10994584"/>
              <a:gd name="connsiteY2" fmla="*/ 76201 h 1545853"/>
            </a:gdLst>
            <a:ahLst/>
            <a:cxnLst>
              <a:cxn ang="0">
                <a:pos x="connsiteX0" y="connsiteY0"/>
              </a:cxn>
              <a:cxn ang="0">
                <a:pos x="connsiteX1" y="connsiteY1"/>
              </a:cxn>
              <a:cxn ang="0">
                <a:pos x="connsiteX2" y="connsiteY2"/>
              </a:cxn>
            </a:cxnLst>
            <a:rect l="l" t="t" r="r" b="b"/>
            <a:pathLst>
              <a:path w="10994584" h="1545853">
                <a:moveTo>
                  <a:pt x="12" y="0"/>
                </a:moveTo>
                <a:cubicBezTo>
                  <a:pt x="-4525" y="9979"/>
                  <a:pt x="1259125" y="1533072"/>
                  <a:pt x="5464640" y="1545772"/>
                </a:cubicBezTo>
                <a:cubicBezTo>
                  <a:pt x="9670155" y="1558472"/>
                  <a:pt x="10994584" y="76201"/>
                  <a:pt x="10994584" y="76201"/>
                </a:cubicBezTo>
              </a:path>
            </a:pathLst>
          </a:custGeom>
          <a:noFill/>
          <a:ln w="228600" cap="rnd" cmpd="sng" algn="ctr">
            <a:solidFill>
              <a:srgbClr val="D2CFD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4" name="Oval 43">
            <a:extLst>
              <a:ext uri="{FF2B5EF4-FFF2-40B4-BE49-F238E27FC236}">
                <a16:creationId xmlns:a16="http://schemas.microsoft.com/office/drawing/2014/main" id="{9FBD58C7-CCDA-43B7-A2C9-E5B0B80A5E8B}"/>
              </a:ext>
            </a:extLst>
          </p:cNvPr>
          <p:cNvSpPr/>
          <p:nvPr/>
        </p:nvSpPr>
        <p:spPr>
          <a:xfrm>
            <a:off x="4060372" y="5194303"/>
            <a:ext cx="1284513" cy="1284513"/>
          </a:xfrm>
          <a:prstGeom prst="ellipse">
            <a:avLst/>
          </a:prstGeom>
          <a:solidFill>
            <a:sysClr val="window" lastClr="FFFFFF"/>
          </a:solidFill>
          <a:ln w="38100" cap="flat" cmpd="sng" algn="ctr">
            <a:solidFill>
              <a:srgbClr val="52525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5" name="Rectangle 44">
            <a:extLst>
              <a:ext uri="{FF2B5EF4-FFF2-40B4-BE49-F238E27FC236}">
                <a16:creationId xmlns:a16="http://schemas.microsoft.com/office/drawing/2014/main" id="{4D8A65DA-D3C2-4C39-BFF8-AF0B28C10347}"/>
              </a:ext>
            </a:extLst>
          </p:cNvPr>
          <p:cNvSpPr/>
          <p:nvPr/>
        </p:nvSpPr>
        <p:spPr>
          <a:xfrm rot="20285538">
            <a:off x="10203542" y="7166429"/>
            <a:ext cx="6371772" cy="798286"/>
          </a:xfrm>
          <a:prstGeom prst="rect">
            <a:avLst/>
          </a:prstGeom>
          <a:solidFill>
            <a:srgbClr val="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46" name="Group 45">
            <a:extLst>
              <a:ext uri="{FF2B5EF4-FFF2-40B4-BE49-F238E27FC236}">
                <a16:creationId xmlns:a16="http://schemas.microsoft.com/office/drawing/2014/main" id="{937CD28E-43A2-4892-B405-B54270465116}"/>
              </a:ext>
            </a:extLst>
          </p:cNvPr>
          <p:cNvGrpSpPr/>
          <p:nvPr/>
        </p:nvGrpSpPr>
        <p:grpSpPr>
          <a:xfrm>
            <a:off x="3256344" y="4163337"/>
            <a:ext cx="3467834" cy="3467834"/>
            <a:chOff x="3048000" y="4735963"/>
            <a:chExt cx="3467834" cy="3467834"/>
          </a:xfrm>
        </p:grpSpPr>
        <p:grpSp>
          <p:nvGrpSpPr>
            <p:cNvPr id="47" name="Group 46">
              <a:extLst>
                <a:ext uri="{FF2B5EF4-FFF2-40B4-BE49-F238E27FC236}">
                  <a16:creationId xmlns:a16="http://schemas.microsoft.com/office/drawing/2014/main" id="{BC715DB4-C249-4D38-AAE2-ACB4E98F5D2D}"/>
                </a:ext>
              </a:extLst>
            </p:cNvPr>
            <p:cNvGrpSpPr/>
            <p:nvPr/>
          </p:nvGrpSpPr>
          <p:grpSpPr>
            <a:xfrm>
              <a:off x="3048000" y="4735963"/>
              <a:ext cx="3467834" cy="3467834"/>
              <a:chOff x="514983" y="1741715"/>
              <a:chExt cx="9187544" cy="9187544"/>
            </a:xfrm>
          </p:grpSpPr>
          <p:sp>
            <p:nvSpPr>
              <p:cNvPr id="53" name="Oval 52">
                <a:extLst>
                  <a:ext uri="{FF2B5EF4-FFF2-40B4-BE49-F238E27FC236}">
                    <a16:creationId xmlns:a16="http://schemas.microsoft.com/office/drawing/2014/main" id="{1C405071-D3B7-4DA8-B7E2-51FEE3FB0866}"/>
                  </a:ext>
                </a:extLst>
              </p:cNvPr>
              <p:cNvSpPr/>
              <p:nvPr/>
            </p:nvSpPr>
            <p:spPr>
              <a:xfrm>
                <a:off x="514983" y="1741715"/>
                <a:ext cx="9187544" cy="9187544"/>
              </a:xfrm>
              <a:prstGeom prst="ellipse">
                <a:avLst/>
              </a:prstGeom>
              <a:solidFill>
                <a:srgbClr val="E7E6E6">
                  <a:lumMod val="25000"/>
                </a:srgbClr>
              </a:solidFill>
              <a:ln w="76200" cap="flat" cmpd="sng" algn="ctr">
                <a:solidFill>
                  <a:sysClr val="window" lastClr="FFFFFF"/>
                </a:solid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4" name="Rectangle 6">
                <a:extLst>
                  <a:ext uri="{FF2B5EF4-FFF2-40B4-BE49-F238E27FC236}">
                    <a16:creationId xmlns:a16="http://schemas.microsoft.com/office/drawing/2014/main" id="{17BB1DD7-6A0E-4103-9BE3-2E31A2385265}"/>
                  </a:ext>
                </a:extLst>
              </p:cNvPr>
              <p:cNvSpPr/>
              <p:nvPr/>
            </p:nvSpPr>
            <p:spPr>
              <a:xfrm>
                <a:off x="598060" y="4391983"/>
                <a:ext cx="4852299" cy="3914114"/>
              </a:xfrm>
              <a:custGeom>
                <a:avLst/>
                <a:gdLst>
                  <a:gd name="connsiteX0" fmla="*/ 0 w 3771224"/>
                  <a:gd name="connsiteY0" fmla="*/ 0 h 1477107"/>
                  <a:gd name="connsiteX1" fmla="*/ 3771224 w 3771224"/>
                  <a:gd name="connsiteY1" fmla="*/ 0 h 1477107"/>
                  <a:gd name="connsiteX2" fmla="*/ 3771224 w 3771224"/>
                  <a:gd name="connsiteY2" fmla="*/ 1477107 h 1477107"/>
                  <a:gd name="connsiteX3" fmla="*/ 0 w 3771224"/>
                  <a:gd name="connsiteY3" fmla="*/ 1477107 h 1477107"/>
                  <a:gd name="connsiteX4" fmla="*/ 0 w 3771224"/>
                  <a:gd name="connsiteY4" fmla="*/ 0 h 1477107"/>
                  <a:gd name="connsiteX0" fmla="*/ 99152 w 3771224"/>
                  <a:gd name="connsiteY0" fmla="*/ 0 h 1477107"/>
                  <a:gd name="connsiteX1" fmla="*/ 3771224 w 3771224"/>
                  <a:gd name="connsiteY1" fmla="*/ 0 h 1477107"/>
                  <a:gd name="connsiteX2" fmla="*/ 3771224 w 3771224"/>
                  <a:gd name="connsiteY2" fmla="*/ 1477107 h 1477107"/>
                  <a:gd name="connsiteX3" fmla="*/ 0 w 3771224"/>
                  <a:gd name="connsiteY3" fmla="*/ 1477107 h 1477107"/>
                  <a:gd name="connsiteX4" fmla="*/ 99152 w 3771224"/>
                  <a:gd name="connsiteY4" fmla="*/ 0 h 1477107"/>
                  <a:gd name="connsiteX0" fmla="*/ 25706 w 3697778"/>
                  <a:gd name="connsiteY0" fmla="*/ 0 h 1477107"/>
                  <a:gd name="connsiteX1" fmla="*/ 3697778 w 3697778"/>
                  <a:gd name="connsiteY1" fmla="*/ 0 h 1477107"/>
                  <a:gd name="connsiteX2" fmla="*/ 3697778 w 3697778"/>
                  <a:gd name="connsiteY2" fmla="*/ 1477107 h 1477107"/>
                  <a:gd name="connsiteX3" fmla="*/ 0 w 3697778"/>
                  <a:gd name="connsiteY3" fmla="*/ 1477107 h 1477107"/>
                  <a:gd name="connsiteX4" fmla="*/ 25706 w 3697778"/>
                  <a:gd name="connsiteY4" fmla="*/ 0 h 1477107"/>
                  <a:gd name="connsiteX0" fmla="*/ 61738 w 3733810"/>
                  <a:gd name="connsiteY0" fmla="*/ 0 h 1477107"/>
                  <a:gd name="connsiteX1" fmla="*/ 3733810 w 3733810"/>
                  <a:gd name="connsiteY1" fmla="*/ 0 h 1477107"/>
                  <a:gd name="connsiteX2" fmla="*/ 3733810 w 3733810"/>
                  <a:gd name="connsiteY2" fmla="*/ 1477107 h 1477107"/>
                  <a:gd name="connsiteX3" fmla="*/ 36032 w 3733810"/>
                  <a:gd name="connsiteY3" fmla="*/ 1477107 h 1477107"/>
                  <a:gd name="connsiteX4" fmla="*/ 61738 w 3733810"/>
                  <a:gd name="connsiteY4" fmla="*/ 0 h 1477107"/>
                  <a:gd name="connsiteX0" fmla="*/ 72229 w 3744301"/>
                  <a:gd name="connsiteY0" fmla="*/ 0 h 1477107"/>
                  <a:gd name="connsiteX1" fmla="*/ 3744301 w 3744301"/>
                  <a:gd name="connsiteY1" fmla="*/ 0 h 1477107"/>
                  <a:gd name="connsiteX2" fmla="*/ 3744301 w 3744301"/>
                  <a:gd name="connsiteY2" fmla="*/ 1477107 h 1477107"/>
                  <a:gd name="connsiteX3" fmla="*/ 46523 w 3744301"/>
                  <a:gd name="connsiteY3" fmla="*/ 1477107 h 1477107"/>
                  <a:gd name="connsiteX4" fmla="*/ 72229 w 3744301"/>
                  <a:gd name="connsiteY4" fmla="*/ 0 h 1477107"/>
                  <a:gd name="connsiteX0" fmla="*/ 89663 w 3737742"/>
                  <a:gd name="connsiteY0" fmla="*/ 0 h 1477107"/>
                  <a:gd name="connsiteX1" fmla="*/ 3737742 w 3737742"/>
                  <a:gd name="connsiteY1" fmla="*/ 0 h 1477107"/>
                  <a:gd name="connsiteX2" fmla="*/ 3737742 w 3737742"/>
                  <a:gd name="connsiteY2" fmla="*/ 1477107 h 1477107"/>
                  <a:gd name="connsiteX3" fmla="*/ 39964 w 3737742"/>
                  <a:gd name="connsiteY3" fmla="*/ 1477107 h 1477107"/>
                  <a:gd name="connsiteX4" fmla="*/ 89663 w 3737742"/>
                  <a:gd name="connsiteY4" fmla="*/ 0 h 1477107"/>
                  <a:gd name="connsiteX0" fmla="*/ 65792 w 3713871"/>
                  <a:gd name="connsiteY0" fmla="*/ 0 h 1477107"/>
                  <a:gd name="connsiteX1" fmla="*/ 3713871 w 3713871"/>
                  <a:gd name="connsiteY1" fmla="*/ 0 h 1477107"/>
                  <a:gd name="connsiteX2" fmla="*/ 3713871 w 3713871"/>
                  <a:gd name="connsiteY2" fmla="*/ 1477107 h 1477107"/>
                  <a:gd name="connsiteX3" fmla="*/ 49682 w 3713871"/>
                  <a:gd name="connsiteY3" fmla="*/ 1473412 h 1477107"/>
                  <a:gd name="connsiteX4" fmla="*/ 65792 w 3713871"/>
                  <a:gd name="connsiteY4" fmla="*/ 0 h 1477107"/>
                  <a:gd name="connsiteX0" fmla="*/ 84646 w 3732725"/>
                  <a:gd name="connsiteY0" fmla="*/ 0 h 1477107"/>
                  <a:gd name="connsiteX1" fmla="*/ 3732725 w 3732725"/>
                  <a:gd name="connsiteY1" fmla="*/ 0 h 1477107"/>
                  <a:gd name="connsiteX2" fmla="*/ 3732725 w 3732725"/>
                  <a:gd name="connsiteY2" fmla="*/ 1477107 h 1477107"/>
                  <a:gd name="connsiteX3" fmla="*/ 68536 w 3732725"/>
                  <a:gd name="connsiteY3" fmla="*/ 1473412 h 1477107"/>
                  <a:gd name="connsiteX4" fmla="*/ 84646 w 3732725"/>
                  <a:gd name="connsiteY4" fmla="*/ 0 h 1477107"/>
                  <a:gd name="connsiteX0" fmla="*/ 98166 w 3727052"/>
                  <a:gd name="connsiteY0" fmla="*/ 7391 h 1477107"/>
                  <a:gd name="connsiteX1" fmla="*/ 3727052 w 3727052"/>
                  <a:gd name="connsiteY1" fmla="*/ 0 h 1477107"/>
                  <a:gd name="connsiteX2" fmla="*/ 3727052 w 3727052"/>
                  <a:gd name="connsiteY2" fmla="*/ 1477107 h 1477107"/>
                  <a:gd name="connsiteX3" fmla="*/ 62863 w 3727052"/>
                  <a:gd name="connsiteY3" fmla="*/ 1473412 h 1477107"/>
                  <a:gd name="connsiteX4" fmla="*/ 98166 w 3727052"/>
                  <a:gd name="connsiteY4" fmla="*/ 7391 h 1477107"/>
                  <a:gd name="connsiteX0" fmla="*/ 107978 w 3736864"/>
                  <a:gd name="connsiteY0" fmla="*/ 7391 h 1477107"/>
                  <a:gd name="connsiteX1" fmla="*/ 3736864 w 3736864"/>
                  <a:gd name="connsiteY1" fmla="*/ 0 h 1477107"/>
                  <a:gd name="connsiteX2" fmla="*/ 3736864 w 3736864"/>
                  <a:gd name="connsiteY2" fmla="*/ 1477107 h 1477107"/>
                  <a:gd name="connsiteX3" fmla="*/ 72675 w 3736864"/>
                  <a:gd name="connsiteY3" fmla="*/ 1473412 h 1477107"/>
                  <a:gd name="connsiteX4" fmla="*/ 107978 w 3736864"/>
                  <a:gd name="connsiteY4" fmla="*/ 7391 h 1477107"/>
                  <a:gd name="connsiteX0" fmla="*/ 98712 w 3741993"/>
                  <a:gd name="connsiteY0" fmla="*/ 7391 h 1477107"/>
                  <a:gd name="connsiteX1" fmla="*/ 3741993 w 3741993"/>
                  <a:gd name="connsiteY1" fmla="*/ 0 h 1477107"/>
                  <a:gd name="connsiteX2" fmla="*/ 3741993 w 3741993"/>
                  <a:gd name="connsiteY2" fmla="*/ 1477107 h 1477107"/>
                  <a:gd name="connsiteX3" fmla="*/ 77804 w 3741993"/>
                  <a:gd name="connsiteY3" fmla="*/ 1473412 h 1477107"/>
                  <a:gd name="connsiteX4" fmla="*/ 98712 w 3741993"/>
                  <a:gd name="connsiteY4" fmla="*/ 7391 h 1477107"/>
                  <a:gd name="connsiteX0" fmla="*/ 102806 w 3746087"/>
                  <a:gd name="connsiteY0" fmla="*/ 7391 h 1477107"/>
                  <a:gd name="connsiteX1" fmla="*/ 3746087 w 3746087"/>
                  <a:gd name="connsiteY1" fmla="*/ 0 h 1477107"/>
                  <a:gd name="connsiteX2" fmla="*/ 3746087 w 3746087"/>
                  <a:gd name="connsiteY2" fmla="*/ 1477107 h 1477107"/>
                  <a:gd name="connsiteX3" fmla="*/ 81898 w 3746087"/>
                  <a:gd name="connsiteY3" fmla="*/ 1473412 h 1477107"/>
                  <a:gd name="connsiteX4" fmla="*/ 102806 w 3746087"/>
                  <a:gd name="connsiteY4" fmla="*/ 7391 h 1477107"/>
                  <a:gd name="connsiteX0" fmla="*/ 297643 w 3701539"/>
                  <a:gd name="connsiteY0" fmla="*/ 7391 h 1477107"/>
                  <a:gd name="connsiteX1" fmla="*/ 3701539 w 3701539"/>
                  <a:gd name="connsiteY1" fmla="*/ 0 h 1477107"/>
                  <a:gd name="connsiteX2" fmla="*/ 3701539 w 3701539"/>
                  <a:gd name="connsiteY2" fmla="*/ 1477107 h 1477107"/>
                  <a:gd name="connsiteX3" fmla="*/ 37350 w 3701539"/>
                  <a:gd name="connsiteY3" fmla="*/ 1473412 h 1477107"/>
                  <a:gd name="connsiteX4" fmla="*/ 297643 w 3701539"/>
                  <a:gd name="connsiteY4" fmla="*/ 7391 h 1477107"/>
                  <a:gd name="connsiteX0" fmla="*/ 71086 w 3474982"/>
                  <a:gd name="connsiteY0" fmla="*/ 7391 h 1477492"/>
                  <a:gd name="connsiteX1" fmla="*/ 3474982 w 3474982"/>
                  <a:gd name="connsiteY1" fmla="*/ 0 h 1477492"/>
                  <a:gd name="connsiteX2" fmla="*/ 3474982 w 3474982"/>
                  <a:gd name="connsiteY2" fmla="*/ 1477107 h 1477492"/>
                  <a:gd name="connsiteX3" fmla="*/ 107961 w 3474982"/>
                  <a:gd name="connsiteY3" fmla="*/ 1477492 h 1477492"/>
                  <a:gd name="connsiteX4" fmla="*/ 71086 w 3474982"/>
                  <a:gd name="connsiteY4" fmla="*/ 7391 h 1477492"/>
                  <a:gd name="connsiteX0" fmla="*/ 265908 w 3669804"/>
                  <a:gd name="connsiteY0" fmla="*/ 7391 h 1477492"/>
                  <a:gd name="connsiteX1" fmla="*/ 3669804 w 3669804"/>
                  <a:gd name="connsiteY1" fmla="*/ 0 h 1477492"/>
                  <a:gd name="connsiteX2" fmla="*/ 3669804 w 3669804"/>
                  <a:gd name="connsiteY2" fmla="*/ 1477107 h 1477492"/>
                  <a:gd name="connsiteX3" fmla="*/ 302783 w 3669804"/>
                  <a:gd name="connsiteY3" fmla="*/ 1477492 h 1477492"/>
                  <a:gd name="connsiteX4" fmla="*/ 265908 w 3669804"/>
                  <a:gd name="connsiteY4" fmla="*/ 7391 h 1477492"/>
                  <a:gd name="connsiteX0" fmla="*/ 296049 w 3699945"/>
                  <a:gd name="connsiteY0" fmla="*/ 7391 h 1477492"/>
                  <a:gd name="connsiteX1" fmla="*/ 3699945 w 3699945"/>
                  <a:gd name="connsiteY1" fmla="*/ 0 h 1477492"/>
                  <a:gd name="connsiteX2" fmla="*/ 3699945 w 3699945"/>
                  <a:gd name="connsiteY2" fmla="*/ 1477107 h 1477492"/>
                  <a:gd name="connsiteX3" fmla="*/ 332924 w 3699945"/>
                  <a:gd name="connsiteY3" fmla="*/ 1477492 h 1477492"/>
                  <a:gd name="connsiteX4" fmla="*/ 296049 w 3699945"/>
                  <a:gd name="connsiteY4" fmla="*/ 7391 h 1477492"/>
                  <a:gd name="connsiteX0" fmla="*/ 311970 w 3691102"/>
                  <a:gd name="connsiteY0" fmla="*/ 7391 h 1477492"/>
                  <a:gd name="connsiteX1" fmla="*/ 3691102 w 3691102"/>
                  <a:gd name="connsiteY1" fmla="*/ 0 h 1477492"/>
                  <a:gd name="connsiteX2" fmla="*/ 3691102 w 3691102"/>
                  <a:gd name="connsiteY2" fmla="*/ 1477107 h 1477492"/>
                  <a:gd name="connsiteX3" fmla="*/ 324081 w 3691102"/>
                  <a:gd name="connsiteY3" fmla="*/ 1477492 h 1477492"/>
                  <a:gd name="connsiteX4" fmla="*/ 311970 w 3691102"/>
                  <a:gd name="connsiteY4" fmla="*/ 7391 h 1477492"/>
                  <a:gd name="connsiteX0" fmla="*/ 311968 w 3691100"/>
                  <a:gd name="connsiteY0" fmla="*/ 7391 h 1477492"/>
                  <a:gd name="connsiteX1" fmla="*/ 3691100 w 3691100"/>
                  <a:gd name="connsiteY1" fmla="*/ 0 h 1477492"/>
                  <a:gd name="connsiteX2" fmla="*/ 3691100 w 3691100"/>
                  <a:gd name="connsiteY2" fmla="*/ 1477107 h 1477492"/>
                  <a:gd name="connsiteX3" fmla="*/ 324079 w 3691100"/>
                  <a:gd name="connsiteY3" fmla="*/ 1477492 h 1477492"/>
                  <a:gd name="connsiteX4" fmla="*/ 311968 w 3691100"/>
                  <a:gd name="connsiteY4" fmla="*/ 7391 h 1477492"/>
                  <a:gd name="connsiteX0" fmla="*/ 326277 w 3705409"/>
                  <a:gd name="connsiteY0" fmla="*/ 7391 h 1477492"/>
                  <a:gd name="connsiteX1" fmla="*/ 3705409 w 3705409"/>
                  <a:gd name="connsiteY1" fmla="*/ 0 h 1477492"/>
                  <a:gd name="connsiteX2" fmla="*/ 3705409 w 3705409"/>
                  <a:gd name="connsiteY2" fmla="*/ 1477107 h 1477492"/>
                  <a:gd name="connsiteX3" fmla="*/ 338388 w 3705409"/>
                  <a:gd name="connsiteY3" fmla="*/ 1477492 h 1477492"/>
                  <a:gd name="connsiteX4" fmla="*/ 326277 w 3705409"/>
                  <a:gd name="connsiteY4" fmla="*/ 7391 h 1477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5409" h="1477492">
                    <a:moveTo>
                      <a:pt x="326277" y="7391"/>
                    </a:moveTo>
                    <a:lnTo>
                      <a:pt x="3705409" y="0"/>
                    </a:lnTo>
                    <a:lnTo>
                      <a:pt x="3705409" y="1477107"/>
                    </a:lnTo>
                    <a:lnTo>
                      <a:pt x="338388" y="1477492"/>
                    </a:lnTo>
                    <a:cubicBezTo>
                      <a:pt x="-300258" y="767583"/>
                      <a:pt x="124269" y="233887"/>
                      <a:pt x="326277" y="7391"/>
                    </a:cubicBezTo>
                    <a:close/>
                  </a:path>
                </a:pathLst>
              </a:custGeom>
              <a:solidFill>
                <a:srgbClr val="D2CFD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Rectangle 85">
                <a:extLst>
                  <a:ext uri="{FF2B5EF4-FFF2-40B4-BE49-F238E27FC236}">
                    <a16:creationId xmlns:a16="http://schemas.microsoft.com/office/drawing/2014/main" id="{A502B833-3AAD-4F56-81E4-2D058B9933BD}"/>
                  </a:ext>
                </a:extLst>
              </p:cNvPr>
              <p:cNvSpPr/>
              <p:nvPr/>
            </p:nvSpPr>
            <p:spPr>
              <a:xfrm rot="19995734">
                <a:off x="3184320" y="3137839"/>
                <a:ext cx="5721846" cy="2754751"/>
              </a:xfrm>
              <a:custGeom>
                <a:avLst/>
                <a:gdLst>
                  <a:gd name="connsiteX0" fmla="*/ 0 w 4882340"/>
                  <a:gd name="connsiteY0" fmla="*/ 0 h 1377799"/>
                  <a:gd name="connsiteX1" fmla="*/ 4882340 w 4882340"/>
                  <a:gd name="connsiteY1" fmla="*/ 0 h 1377799"/>
                  <a:gd name="connsiteX2" fmla="*/ 4882340 w 4882340"/>
                  <a:gd name="connsiteY2" fmla="*/ 1377799 h 1377799"/>
                  <a:gd name="connsiteX3" fmla="*/ 0 w 4882340"/>
                  <a:gd name="connsiteY3" fmla="*/ 1377799 h 1377799"/>
                  <a:gd name="connsiteX4" fmla="*/ 0 w 4882340"/>
                  <a:gd name="connsiteY4" fmla="*/ 0 h 1377799"/>
                  <a:gd name="connsiteX0" fmla="*/ 0 w 4882340"/>
                  <a:gd name="connsiteY0" fmla="*/ 0 h 1377799"/>
                  <a:gd name="connsiteX1" fmla="*/ 4882340 w 4882340"/>
                  <a:gd name="connsiteY1" fmla="*/ 0 h 1377799"/>
                  <a:gd name="connsiteX2" fmla="*/ 4882340 w 4882340"/>
                  <a:gd name="connsiteY2" fmla="*/ 1377799 h 1377799"/>
                  <a:gd name="connsiteX3" fmla="*/ 1071917 w 4882340"/>
                  <a:gd name="connsiteY3" fmla="*/ 1361617 h 1377799"/>
                  <a:gd name="connsiteX4" fmla="*/ 0 w 4882340"/>
                  <a:gd name="connsiteY4" fmla="*/ 1377799 h 1377799"/>
                  <a:gd name="connsiteX5" fmla="*/ 0 w 4882340"/>
                  <a:gd name="connsiteY5" fmla="*/ 0 h 1377799"/>
                  <a:gd name="connsiteX0" fmla="*/ 20158 w 4902498"/>
                  <a:gd name="connsiteY0" fmla="*/ 0 h 1377799"/>
                  <a:gd name="connsiteX1" fmla="*/ 4902498 w 4902498"/>
                  <a:gd name="connsiteY1" fmla="*/ 0 h 1377799"/>
                  <a:gd name="connsiteX2" fmla="*/ 4902498 w 4902498"/>
                  <a:gd name="connsiteY2" fmla="*/ 1377799 h 1377799"/>
                  <a:gd name="connsiteX3" fmla="*/ 1092075 w 4902498"/>
                  <a:gd name="connsiteY3" fmla="*/ 1361617 h 1377799"/>
                  <a:gd name="connsiteX4" fmla="*/ 0 w 4902498"/>
                  <a:gd name="connsiteY4" fmla="*/ 840559 h 1377799"/>
                  <a:gd name="connsiteX5" fmla="*/ 20158 w 4902498"/>
                  <a:gd name="connsiteY5" fmla="*/ 0 h 1377799"/>
                  <a:gd name="connsiteX0" fmla="*/ 20158 w 4902498"/>
                  <a:gd name="connsiteY0" fmla="*/ 0 h 1383416"/>
                  <a:gd name="connsiteX1" fmla="*/ 4902498 w 4902498"/>
                  <a:gd name="connsiteY1" fmla="*/ 0 h 1383416"/>
                  <a:gd name="connsiteX2" fmla="*/ 4902498 w 4902498"/>
                  <a:gd name="connsiteY2" fmla="*/ 1377799 h 1383416"/>
                  <a:gd name="connsiteX3" fmla="*/ 1099269 w 4902498"/>
                  <a:gd name="connsiteY3" fmla="*/ 1383416 h 1383416"/>
                  <a:gd name="connsiteX4" fmla="*/ 0 w 4902498"/>
                  <a:gd name="connsiteY4" fmla="*/ 840559 h 1383416"/>
                  <a:gd name="connsiteX5" fmla="*/ 20158 w 4902498"/>
                  <a:gd name="connsiteY5" fmla="*/ 0 h 1383416"/>
                  <a:gd name="connsiteX0" fmla="*/ 339079 w 5221419"/>
                  <a:gd name="connsiteY0" fmla="*/ 0 h 1383416"/>
                  <a:gd name="connsiteX1" fmla="*/ 5221419 w 5221419"/>
                  <a:gd name="connsiteY1" fmla="*/ 0 h 1383416"/>
                  <a:gd name="connsiteX2" fmla="*/ 5221419 w 5221419"/>
                  <a:gd name="connsiteY2" fmla="*/ 1377799 h 1383416"/>
                  <a:gd name="connsiteX3" fmla="*/ 1418190 w 5221419"/>
                  <a:gd name="connsiteY3" fmla="*/ 1383416 h 1383416"/>
                  <a:gd name="connsiteX4" fmla="*/ 0 w 5221419"/>
                  <a:gd name="connsiteY4" fmla="*/ 679895 h 1383416"/>
                  <a:gd name="connsiteX5" fmla="*/ 339079 w 5221419"/>
                  <a:gd name="connsiteY5" fmla="*/ 0 h 1383416"/>
                  <a:gd name="connsiteX0" fmla="*/ 353576 w 5235916"/>
                  <a:gd name="connsiteY0" fmla="*/ 0 h 1383416"/>
                  <a:gd name="connsiteX1" fmla="*/ 5235916 w 5235916"/>
                  <a:gd name="connsiteY1" fmla="*/ 0 h 1383416"/>
                  <a:gd name="connsiteX2" fmla="*/ 5235916 w 5235916"/>
                  <a:gd name="connsiteY2" fmla="*/ 1377799 h 1383416"/>
                  <a:gd name="connsiteX3" fmla="*/ 1432687 w 5235916"/>
                  <a:gd name="connsiteY3" fmla="*/ 1383416 h 1383416"/>
                  <a:gd name="connsiteX4" fmla="*/ 0 w 5235916"/>
                  <a:gd name="connsiteY4" fmla="*/ 672593 h 1383416"/>
                  <a:gd name="connsiteX5" fmla="*/ 353576 w 5235916"/>
                  <a:gd name="connsiteY5" fmla="*/ 0 h 1383416"/>
                  <a:gd name="connsiteX0" fmla="*/ 372977 w 5255317"/>
                  <a:gd name="connsiteY0" fmla="*/ 0 h 1383416"/>
                  <a:gd name="connsiteX1" fmla="*/ 5255317 w 5255317"/>
                  <a:gd name="connsiteY1" fmla="*/ 0 h 1383416"/>
                  <a:gd name="connsiteX2" fmla="*/ 5255317 w 5255317"/>
                  <a:gd name="connsiteY2" fmla="*/ 1377799 h 1383416"/>
                  <a:gd name="connsiteX3" fmla="*/ 1452088 w 5255317"/>
                  <a:gd name="connsiteY3" fmla="*/ 1383416 h 1383416"/>
                  <a:gd name="connsiteX4" fmla="*/ 0 w 5255317"/>
                  <a:gd name="connsiteY4" fmla="*/ 687053 h 1383416"/>
                  <a:gd name="connsiteX5" fmla="*/ 372977 w 5255317"/>
                  <a:gd name="connsiteY5" fmla="*/ 0 h 1383416"/>
                  <a:gd name="connsiteX0" fmla="*/ 346834 w 5255317"/>
                  <a:gd name="connsiteY0" fmla="*/ 0 h 1388422"/>
                  <a:gd name="connsiteX1" fmla="*/ 5255317 w 5255317"/>
                  <a:gd name="connsiteY1" fmla="*/ 5006 h 1388422"/>
                  <a:gd name="connsiteX2" fmla="*/ 5255317 w 5255317"/>
                  <a:gd name="connsiteY2" fmla="*/ 1382805 h 1388422"/>
                  <a:gd name="connsiteX3" fmla="*/ 1452088 w 5255317"/>
                  <a:gd name="connsiteY3" fmla="*/ 1388422 h 1388422"/>
                  <a:gd name="connsiteX4" fmla="*/ 0 w 5255317"/>
                  <a:gd name="connsiteY4" fmla="*/ 692059 h 1388422"/>
                  <a:gd name="connsiteX5" fmla="*/ 346834 w 5255317"/>
                  <a:gd name="connsiteY5" fmla="*/ 0 h 1388422"/>
                  <a:gd name="connsiteX0" fmla="*/ 346834 w 5255317"/>
                  <a:gd name="connsiteY0" fmla="*/ 1899 h 1390321"/>
                  <a:gd name="connsiteX1" fmla="*/ 5144167 w 5255317"/>
                  <a:gd name="connsiteY1" fmla="*/ 0 h 1390321"/>
                  <a:gd name="connsiteX2" fmla="*/ 5255317 w 5255317"/>
                  <a:gd name="connsiteY2" fmla="*/ 1384704 h 1390321"/>
                  <a:gd name="connsiteX3" fmla="*/ 1452088 w 5255317"/>
                  <a:gd name="connsiteY3" fmla="*/ 1390321 h 1390321"/>
                  <a:gd name="connsiteX4" fmla="*/ 0 w 5255317"/>
                  <a:gd name="connsiteY4" fmla="*/ 693958 h 1390321"/>
                  <a:gd name="connsiteX5" fmla="*/ 346834 w 5255317"/>
                  <a:gd name="connsiteY5" fmla="*/ 1899 h 1390321"/>
                  <a:gd name="connsiteX0" fmla="*/ 346834 w 5261871"/>
                  <a:gd name="connsiteY0" fmla="*/ 1899 h 1390321"/>
                  <a:gd name="connsiteX1" fmla="*/ 5144167 w 5261871"/>
                  <a:gd name="connsiteY1" fmla="*/ 0 h 1390321"/>
                  <a:gd name="connsiteX2" fmla="*/ 5261871 w 5261871"/>
                  <a:gd name="connsiteY2" fmla="*/ 1379797 h 1390321"/>
                  <a:gd name="connsiteX3" fmla="*/ 1452088 w 5261871"/>
                  <a:gd name="connsiteY3" fmla="*/ 1390321 h 1390321"/>
                  <a:gd name="connsiteX4" fmla="*/ 0 w 5261871"/>
                  <a:gd name="connsiteY4" fmla="*/ 693958 h 1390321"/>
                  <a:gd name="connsiteX5" fmla="*/ 346834 w 5261871"/>
                  <a:gd name="connsiteY5" fmla="*/ 1899 h 1390321"/>
                  <a:gd name="connsiteX0" fmla="*/ 346834 w 5278236"/>
                  <a:gd name="connsiteY0" fmla="*/ 1899 h 1390321"/>
                  <a:gd name="connsiteX1" fmla="*/ 5144167 w 5278236"/>
                  <a:gd name="connsiteY1" fmla="*/ 0 h 1390321"/>
                  <a:gd name="connsiteX2" fmla="*/ 5261871 w 5278236"/>
                  <a:gd name="connsiteY2" fmla="*/ 1379797 h 1390321"/>
                  <a:gd name="connsiteX3" fmla="*/ 1452088 w 5278236"/>
                  <a:gd name="connsiteY3" fmla="*/ 1390321 h 1390321"/>
                  <a:gd name="connsiteX4" fmla="*/ 0 w 5278236"/>
                  <a:gd name="connsiteY4" fmla="*/ 693958 h 1390321"/>
                  <a:gd name="connsiteX5" fmla="*/ 346834 w 5278236"/>
                  <a:gd name="connsiteY5" fmla="*/ 1899 h 1390321"/>
                  <a:gd name="connsiteX0" fmla="*/ 346834 w 5281105"/>
                  <a:gd name="connsiteY0" fmla="*/ 1899 h 1390321"/>
                  <a:gd name="connsiteX1" fmla="*/ 5144167 w 5281105"/>
                  <a:gd name="connsiteY1" fmla="*/ 0 h 1390321"/>
                  <a:gd name="connsiteX2" fmla="*/ 5261871 w 5281105"/>
                  <a:gd name="connsiteY2" fmla="*/ 1379797 h 1390321"/>
                  <a:gd name="connsiteX3" fmla="*/ 1452088 w 5281105"/>
                  <a:gd name="connsiteY3" fmla="*/ 1390321 h 1390321"/>
                  <a:gd name="connsiteX4" fmla="*/ 0 w 5281105"/>
                  <a:gd name="connsiteY4" fmla="*/ 693958 h 1390321"/>
                  <a:gd name="connsiteX5" fmla="*/ 346834 w 5281105"/>
                  <a:gd name="connsiteY5" fmla="*/ 1899 h 1390321"/>
                  <a:gd name="connsiteX0" fmla="*/ 389690 w 5281105"/>
                  <a:gd name="connsiteY0" fmla="*/ 558 h 1390321"/>
                  <a:gd name="connsiteX1" fmla="*/ 5144167 w 5281105"/>
                  <a:gd name="connsiteY1" fmla="*/ 0 h 1390321"/>
                  <a:gd name="connsiteX2" fmla="*/ 5261871 w 5281105"/>
                  <a:gd name="connsiteY2" fmla="*/ 1379797 h 1390321"/>
                  <a:gd name="connsiteX3" fmla="*/ 1452088 w 5281105"/>
                  <a:gd name="connsiteY3" fmla="*/ 1390321 h 1390321"/>
                  <a:gd name="connsiteX4" fmla="*/ 0 w 5281105"/>
                  <a:gd name="connsiteY4" fmla="*/ 693958 h 1390321"/>
                  <a:gd name="connsiteX5" fmla="*/ 389690 w 5281105"/>
                  <a:gd name="connsiteY5" fmla="*/ 558 h 1390321"/>
                  <a:gd name="connsiteX0" fmla="*/ 308645 w 5200060"/>
                  <a:gd name="connsiteY0" fmla="*/ 558 h 1390321"/>
                  <a:gd name="connsiteX1" fmla="*/ 5063122 w 5200060"/>
                  <a:gd name="connsiteY1" fmla="*/ 0 h 1390321"/>
                  <a:gd name="connsiteX2" fmla="*/ 5180826 w 5200060"/>
                  <a:gd name="connsiteY2" fmla="*/ 1379797 h 1390321"/>
                  <a:gd name="connsiteX3" fmla="*/ 1371043 w 5200060"/>
                  <a:gd name="connsiteY3" fmla="*/ 1390321 h 1390321"/>
                  <a:gd name="connsiteX4" fmla="*/ 0 w 5200060"/>
                  <a:gd name="connsiteY4" fmla="*/ 714688 h 1390321"/>
                  <a:gd name="connsiteX5" fmla="*/ 308645 w 5200060"/>
                  <a:gd name="connsiteY5" fmla="*/ 558 h 1390321"/>
                  <a:gd name="connsiteX0" fmla="*/ 354487 w 5245902"/>
                  <a:gd name="connsiteY0" fmla="*/ 558 h 1390321"/>
                  <a:gd name="connsiteX1" fmla="*/ 5108964 w 5245902"/>
                  <a:gd name="connsiteY1" fmla="*/ 0 h 1390321"/>
                  <a:gd name="connsiteX2" fmla="*/ 5226668 w 5245902"/>
                  <a:gd name="connsiteY2" fmla="*/ 1379797 h 1390321"/>
                  <a:gd name="connsiteX3" fmla="*/ 1416885 w 5245902"/>
                  <a:gd name="connsiteY3" fmla="*/ 1390321 h 1390321"/>
                  <a:gd name="connsiteX4" fmla="*/ 0 w 5245902"/>
                  <a:gd name="connsiteY4" fmla="*/ 692595 h 1390321"/>
                  <a:gd name="connsiteX5" fmla="*/ 354487 w 5245902"/>
                  <a:gd name="connsiteY5" fmla="*/ 558 h 1390321"/>
                  <a:gd name="connsiteX0" fmla="*/ 372916 w 5264331"/>
                  <a:gd name="connsiteY0" fmla="*/ 558 h 1390321"/>
                  <a:gd name="connsiteX1" fmla="*/ 5127393 w 5264331"/>
                  <a:gd name="connsiteY1" fmla="*/ 0 h 1390321"/>
                  <a:gd name="connsiteX2" fmla="*/ 5245097 w 5264331"/>
                  <a:gd name="connsiteY2" fmla="*/ 1379797 h 1390321"/>
                  <a:gd name="connsiteX3" fmla="*/ 1435314 w 5264331"/>
                  <a:gd name="connsiteY3" fmla="*/ 1390321 h 1390321"/>
                  <a:gd name="connsiteX4" fmla="*/ 0 w 5264331"/>
                  <a:gd name="connsiteY4" fmla="*/ 713038 h 1390321"/>
                  <a:gd name="connsiteX5" fmla="*/ 372916 w 5264331"/>
                  <a:gd name="connsiteY5" fmla="*/ 558 h 1390321"/>
                  <a:gd name="connsiteX0" fmla="*/ 0 w 5330014"/>
                  <a:gd name="connsiteY0" fmla="*/ 0 h 1394434"/>
                  <a:gd name="connsiteX1" fmla="*/ 5193076 w 5330014"/>
                  <a:gd name="connsiteY1" fmla="*/ 4113 h 1394434"/>
                  <a:gd name="connsiteX2" fmla="*/ 5310780 w 5330014"/>
                  <a:gd name="connsiteY2" fmla="*/ 1383910 h 1394434"/>
                  <a:gd name="connsiteX3" fmla="*/ 1500997 w 5330014"/>
                  <a:gd name="connsiteY3" fmla="*/ 1394434 h 1394434"/>
                  <a:gd name="connsiteX4" fmla="*/ 65683 w 5330014"/>
                  <a:gd name="connsiteY4" fmla="*/ 717151 h 1394434"/>
                  <a:gd name="connsiteX5" fmla="*/ 0 w 5330014"/>
                  <a:gd name="connsiteY5" fmla="*/ 0 h 1394434"/>
                  <a:gd name="connsiteX0" fmla="*/ 361122 w 5691136"/>
                  <a:gd name="connsiteY0" fmla="*/ 0 h 1394434"/>
                  <a:gd name="connsiteX1" fmla="*/ 5554198 w 5691136"/>
                  <a:gd name="connsiteY1" fmla="*/ 4113 h 1394434"/>
                  <a:gd name="connsiteX2" fmla="*/ 5671902 w 5691136"/>
                  <a:gd name="connsiteY2" fmla="*/ 1383910 h 1394434"/>
                  <a:gd name="connsiteX3" fmla="*/ 1862119 w 5691136"/>
                  <a:gd name="connsiteY3" fmla="*/ 1394434 h 1394434"/>
                  <a:gd name="connsiteX4" fmla="*/ 0 w 5691136"/>
                  <a:gd name="connsiteY4" fmla="*/ 621990 h 1394434"/>
                  <a:gd name="connsiteX5" fmla="*/ 361122 w 5691136"/>
                  <a:gd name="connsiteY5" fmla="*/ 0 h 1394434"/>
                  <a:gd name="connsiteX0" fmla="*/ 386949 w 5716963"/>
                  <a:gd name="connsiteY0" fmla="*/ 0 h 1394434"/>
                  <a:gd name="connsiteX1" fmla="*/ 5580025 w 5716963"/>
                  <a:gd name="connsiteY1" fmla="*/ 4113 h 1394434"/>
                  <a:gd name="connsiteX2" fmla="*/ 5697729 w 5716963"/>
                  <a:gd name="connsiteY2" fmla="*/ 1383910 h 1394434"/>
                  <a:gd name="connsiteX3" fmla="*/ 1887946 w 5716963"/>
                  <a:gd name="connsiteY3" fmla="*/ 1394434 h 1394434"/>
                  <a:gd name="connsiteX4" fmla="*/ 0 w 5716963"/>
                  <a:gd name="connsiteY4" fmla="*/ 629073 h 1394434"/>
                  <a:gd name="connsiteX5" fmla="*/ 386949 w 5716963"/>
                  <a:gd name="connsiteY5" fmla="*/ 0 h 1394434"/>
                  <a:gd name="connsiteX0" fmla="*/ 386949 w 5710066"/>
                  <a:gd name="connsiteY0" fmla="*/ 0 h 1394434"/>
                  <a:gd name="connsiteX1" fmla="*/ 5487508 w 5710066"/>
                  <a:gd name="connsiteY1" fmla="*/ 3881 h 1394434"/>
                  <a:gd name="connsiteX2" fmla="*/ 5697729 w 5710066"/>
                  <a:gd name="connsiteY2" fmla="*/ 1383910 h 1394434"/>
                  <a:gd name="connsiteX3" fmla="*/ 1887946 w 5710066"/>
                  <a:gd name="connsiteY3" fmla="*/ 1394434 h 1394434"/>
                  <a:gd name="connsiteX4" fmla="*/ 0 w 5710066"/>
                  <a:gd name="connsiteY4" fmla="*/ 629073 h 1394434"/>
                  <a:gd name="connsiteX5" fmla="*/ 386949 w 5710066"/>
                  <a:gd name="connsiteY5" fmla="*/ 0 h 1394434"/>
                  <a:gd name="connsiteX0" fmla="*/ 386949 w 5706553"/>
                  <a:gd name="connsiteY0" fmla="*/ 0 h 1394434"/>
                  <a:gd name="connsiteX1" fmla="*/ 5487508 w 5706553"/>
                  <a:gd name="connsiteY1" fmla="*/ 3881 h 1394434"/>
                  <a:gd name="connsiteX2" fmla="*/ 5694035 w 5706553"/>
                  <a:gd name="connsiteY2" fmla="*/ 1382364 h 1394434"/>
                  <a:gd name="connsiteX3" fmla="*/ 1887946 w 5706553"/>
                  <a:gd name="connsiteY3" fmla="*/ 1394434 h 1394434"/>
                  <a:gd name="connsiteX4" fmla="*/ 0 w 5706553"/>
                  <a:gd name="connsiteY4" fmla="*/ 629073 h 1394434"/>
                  <a:gd name="connsiteX5" fmla="*/ 386949 w 5706553"/>
                  <a:gd name="connsiteY5" fmla="*/ 0 h 1394434"/>
                  <a:gd name="connsiteX0" fmla="*/ 386949 w 5707037"/>
                  <a:gd name="connsiteY0" fmla="*/ 0 h 1394434"/>
                  <a:gd name="connsiteX1" fmla="*/ 5487508 w 5707037"/>
                  <a:gd name="connsiteY1" fmla="*/ 3881 h 1394434"/>
                  <a:gd name="connsiteX2" fmla="*/ 5694035 w 5707037"/>
                  <a:gd name="connsiteY2" fmla="*/ 1382364 h 1394434"/>
                  <a:gd name="connsiteX3" fmla="*/ 1887946 w 5707037"/>
                  <a:gd name="connsiteY3" fmla="*/ 1394434 h 1394434"/>
                  <a:gd name="connsiteX4" fmla="*/ 0 w 5707037"/>
                  <a:gd name="connsiteY4" fmla="*/ 629073 h 1394434"/>
                  <a:gd name="connsiteX5" fmla="*/ 386949 w 5707037"/>
                  <a:gd name="connsiteY5" fmla="*/ 0 h 1394434"/>
                  <a:gd name="connsiteX0" fmla="*/ 386949 w 5707659"/>
                  <a:gd name="connsiteY0" fmla="*/ 0 h 1394434"/>
                  <a:gd name="connsiteX1" fmla="*/ 5498621 w 5707659"/>
                  <a:gd name="connsiteY1" fmla="*/ 834 h 1394434"/>
                  <a:gd name="connsiteX2" fmla="*/ 5694035 w 5707659"/>
                  <a:gd name="connsiteY2" fmla="*/ 1382364 h 1394434"/>
                  <a:gd name="connsiteX3" fmla="*/ 1887946 w 5707659"/>
                  <a:gd name="connsiteY3" fmla="*/ 1394434 h 1394434"/>
                  <a:gd name="connsiteX4" fmla="*/ 0 w 5707659"/>
                  <a:gd name="connsiteY4" fmla="*/ 629073 h 1394434"/>
                  <a:gd name="connsiteX5" fmla="*/ 386949 w 5707659"/>
                  <a:gd name="connsiteY5" fmla="*/ 0 h 1394434"/>
                  <a:gd name="connsiteX0" fmla="*/ 386949 w 5719885"/>
                  <a:gd name="connsiteY0" fmla="*/ 0 h 1394434"/>
                  <a:gd name="connsiteX1" fmla="*/ 5498621 w 5719885"/>
                  <a:gd name="connsiteY1" fmla="*/ 834 h 1394434"/>
                  <a:gd name="connsiteX2" fmla="*/ 5706981 w 5719885"/>
                  <a:gd name="connsiteY2" fmla="*/ 1383935 h 1394434"/>
                  <a:gd name="connsiteX3" fmla="*/ 1887946 w 5719885"/>
                  <a:gd name="connsiteY3" fmla="*/ 1394434 h 1394434"/>
                  <a:gd name="connsiteX4" fmla="*/ 0 w 5719885"/>
                  <a:gd name="connsiteY4" fmla="*/ 629073 h 1394434"/>
                  <a:gd name="connsiteX5" fmla="*/ 386949 w 5719885"/>
                  <a:gd name="connsiteY5" fmla="*/ 0 h 1394434"/>
                  <a:gd name="connsiteX0" fmla="*/ 386949 w 5719885"/>
                  <a:gd name="connsiteY0" fmla="*/ 0 h 1410399"/>
                  <a:gd name="connsiteX1" fmla="*/ 5498621 w 5719885"/>
                  <a:gd name="connsiteY1" fmla="*/ 834 h 1410399"/>
                  <a:gd name="connsiteX2" fmla="*/ 5706981 w 5719885"/>
                  <a:gd name="connsiteY2" fmla="*/ 1383935 h 1410399"/>
                  <a:gd name="connsiteX3" fmla="*/ 1512243 w 5719885"/>
                  <a:gd name="connsiteY3" fmla="*/ 1410399 h 1410399"/>
                  <a:gd name="connsiteX4" fmla="*/ 0 w 5719885"/>
                  <a:gd name="connsiteY4" fmla="*/ 629073 h 1410399"/>
                  <a:gd name="connsiteX5" fmla="*/ 386949 w 5719885"/>
                  <a:gd name="connsiteY5" fmla="*/ 0 h 1410399"/>
                  <a:gd name="connsiteX0" fmla="*/ 386949 w 5719885"/>
                  <a:gd name="connsiteY0" fmla="*/ 0 h 1397563"/>
                  <a:gd name="connsiteX1" fmla="*/ 5498621 w 5719885"/>
                  <a:gd name="connsiteY1" fmla="*/ 834 h 1397563"/>
                  <a:gd name="connsiteX2" fmla="*/ 5706981 w 5719885"/>
                  <a:gd name="connsiteY2" fmla="*/ 1383935 h 1397563"/>
                  <a:gd name="connsiteX3" fmla="*/ 1492827 w 5719885"/>
                  <a:gd name="connsiteY3" fmla="*/ 1397563 h 1397563"/>
                  <a:gd name="connsiteX4" fmla="*/ 0 w 5719885"/>
                  <a:gd name="connsiteY4" fmla="*/ 629073 h 1397563"/>
                  <a:gd name="connsiteX5" fmla="*/ 386949 w 5719885"/>
                  <a:gd name="connsiteY5" fmla="*/ 0 h 1397563"/>
                  <a:gd name="connsiteX0" fmla="*/ 370725 w 5703661"/>
                  <a:gd name="connsiteY0" fmla="*/ 0 h 1397563"/>
                  <a:gd name="connsiteX1" fmla="*/ 5482397 w 5703661"/>
                  <a:gd name="connsiteY1" fmla="*/ 834 h 1397563"/>
                  <a:gd name="connsiteX2" fmla="*/ 5690757 w 5703661"/>
                  <a:gd name="connsiteY2" fmla="*/ 1383935 h 1397563"/>
                  <a:gd name="connsiteX3" fmla="*/ 1476603 w 5703661"/>
                  <a:gd name="connsiteY3" fmla="*/ 1397563 h 1397563"/>
                  <a:gd name="connsiteX4" fmla="*/ 0 w 5703661"/>
                  <a:gd name="connsiteY4" fmla="*/ 704383 h 1397563"/>
                  <a:gd name="connsiteX5" fmla="*/ 370725 w 5703661"/>
                  <a:gd name="connsiteY5" fmla="*/ 0 h 1397563"/>
                  <a:gd name="connsiteX0" fmla="*/ 370725 w 5694466"/>
                  <a:gd name="connsiteY0" fmla="*/ 5008 h 1402571"/>
                  <a:gd name="connsiteX1" fmla="*/ 4885702 w 5694466"/>
                  <a:gd name="connsiteY1" fmla="*/ -1 h 1402571"/>
                  <a:gd name="connsiteX2" fmla="*/ 5690757 w 5694466"/>
                  <a:gd name="connsiteY2" fmla="*/ 1388943 h 1402571"/>
                  <a:gd name="connsiteX3" fmla="*/ 1476603 w 5694466"/>
                  <a:gd name="connsiteY3" fmla="*/ 1402571 h 1402571"/>
                  <a:gd name="connsiteX4" fmla="*/ 0 w 5694466"/>
                  <a:gd name="connsiteY4" fmla="*/ 709391 h 1402571"/>
                  <a:gd name="connsiteX5" fmla="*/ 370725 w 5694466"/>
                  <a:gd name="connsiteY5" fmla="*/ 5008 h 1402571"/>
                  <a:gd name="connsiteX0" fmla="*/ 370725 w 5695928"/>
                  <a:gd name="connsiteY0" fmla="*/ 5009 h 1402572"/>
                  <a:gd name="connsiteX1" fmla="*/ 4885702 w 5695928"/>
                  <a:gd name="connsiteY1" fmla="*/ 0 h 1402572"/>
                  <a:gd name="connsiteX2" fmla="*/ 5690757 w 5695928"/>
                  <a:gd name="connsiteY2" fmla="*/ 1388944 h 1402572"/>
                  <a:gd name="connsiteX3" fmla="*/ 1476603 w 5695928"/>
                  <a:gd name="connsiteY3" fmla="*/ 1402572 h 1402572"/>
                  <a:gd name="connsiteX4" fmla="*/ 0 w 5695928"/>
                  <a:gd name="connsiteY4" fmla="*/ 709392 h 1402572"/>
                  <a:gd name="connsiteX5" fmla="*/ 370725 w 5695928"/>
                  <a:gd name="connsiteY5" fmla="*/ 5009 h 140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5928" h="1402572">
                    <a:moveTo>
                      <a:pt x="370725" y="5009"/>
                    </a:moveTo>
                    <a:lnTo>
                      <a:pt x="4885702" y="0"/>
                    </a:lnTo>
                    <a:cubicBezTo>
                      <a:pt x="5206382" y="241131"/>
                      <a:pt x="5754943" y="788087"/>
                      <a:pt x="5690757" y="1388944"/>
                    </a:cubicBezTo>
                    <a:lnTo>
                      <a:pt x="1476603" y="1402572"/>
                    </a:lnTo>
                    <a:lnTo>
                      <a:pt x="0" y="709392"/>
                    </a:lnTo>
                    <a:lnTo>
                      <a:pt x="370725" y="5009"/>
                    </a:lnTo>
                    <a:close/>
                  </a:path>
                </a:pathLst>
              </a:custGeom>
              <a:solidFill>
                <a:srgbClr val="D2CFD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6" name="Rectangle 90">
                <a:extLst>
                  <a:ext uri="{FF2B5EF4-FFF2-40B4-BE49-F238E27FC236}">
                    <a16:creationId xmlns:a16="http://schemas.microsoft.com/office/drawing/2014/main" id="{C71AB712-3419-4F3E-BFC1-9CD131B4B860}"/>
                  </a:ext>
                </a:extLst>
              </p:cNvPr>
              <p:cNvSpPr/>
              <p:nvPr/>
            </p:nvSpPr>
            <p:spPr>
              <a:xfrm rot="1639592">
                <a:off x="3184120" y="6833146"/>
                <a:ext cx="5682235" cy="2751893"/>
              </a:xfrm>
              <a:custGeom>
                <a:avLst/>
                <a:gdLst>
                  <a:gd name="connsiteX0" fmla="*/ 0 w 5007733"/>
                  <a:gd name="connsiteY0" fmla="*/ 0 h 1377799"/>
                  <a:gd name="connsiteX1" fmla="*/ 5007733 w 5007733"/>
                  <a:gd name="connsiteY1" fmla="*/ 0 h 1377799"/>
                  <a:gd name="connsiteX2" fmla="*/ 5007733 w 5007733"/>
                  <a:gd name="connsiteY2" fmla="*/ 1377799 h 1377799"/>
                  <a:gd name="connsiteX3" fmla="*/ 0 w 5007733"/>
                  <a:gd name="connsiteY3" fmla="*/ 1377799 h 1377799"/>
                  <a:gd name="connsiteX4" fmla="*/ 0 w 5007733"/>
                  <a:gd name="connsiteY4" fmla="*/ 0 h 1377799"/>
                  <a:gd name="connsiteX0" fmla="*/ 0 w 5007733"/>
                  <a:gd name="connsiteY0" fmla="*/ 9986 h 1387785"/>
                  <a:gd name="connsiteX1" fmla="*/ 1105170 w 5007733"/>
                  <a:gd name="connsiteY1" fmla="*/ 0 h 1387785"/>
                  <a:gd name="connsiteX2" fmla="*/ 5007733 w 5007733"/>
                  <a:gd name="connsiteY2" fmla="*/ 9986 h 1387785"/>
                  <a:gd name="connsiteX3" fmla="*/ 5007733 w 5007733"/>
                  <a:gd name="connsiteY3" fmla="*/ 1387785 h 1387785"/>
                  <a:gd name="connsiteX4" fmla="*/ 0 w 5007733"/>
                  <a:gd name="connsiteY4" fmla="*/ 1387785 h 1387785"/>
                  <a:gd name="connsiteX5" fmla="*/ 0 w 5007733"/>
                  <a:gd name="connsiteY5" fmla="*/ 9986 h 1387785"/>
                  <a:gd name="connsiteX0" fmla="*/ 0 w 5014757"/>
                  <a:gd name="connsiteY0" fmla="*/ 573923 h 1387785"/>
                  <a:gd name="connsiteX1" fmla="*/ 1112194 w 5014757"/>
                  <a:gd name="connsiteY1" fmla="*/ 0 h 1387785"/>
                  <a:gd name="connsiteX2" fmla="*/ 5014757 w 5014757"/>
                  <a:gd name="connsiteY2" fmla="*/ 9986 h 1387785"/>
                  <a:gd name="connsiteX3" fmla="*/ 5014757 w 5014757"/>
                  <a:gd name="connsiteY3" fmla="*/ 1387785 h 1387785"/>
                  <a:gd name="connsiteX4" fmla="*/ 7024 w 5014757"/>
                  <a:gd name="connsiteY4" fmla="*/ 1387785 h 1387785"/>
                  <a:gd name="connsiteX5" fmla="*/ 0 w 5014757"/>
                  <a:gd name="connsiteY5" fmla="*/ 573923 h 1387785"/>
                  <a:gd name="connsiteX0" fmla="*/ 0 w 5307653"/>
                  <a:gd name="connsiteY0" fmla="*/ 749632 h 1387785"/>
                  <a:gd name="connsiteX1" fmla="*/ 1405090 w 5307653"/>
                  <a:gd name="connsiteY1" fmla="*/ 0 h 1387785"/>
                  <a:gd name="connsiteX2" fmla="*/ 5307653 w 5307653"/>
                  <a:gd name="connsiteY2" fmla="*/ 9986 h 1387785"/>
                  <a:gd name="connsiteX3" fmla="*/ 5307653 w 5307653"/>
                  <a:gd name="connsiteY3" fmla="*/ 1387785 h 1387785"/>
                  <a:gd name="connsiteX4" fmla="*/ 299920 w 5307653"/>
                  <a:gd name="connsiteY4" fmla="*/ 1387785 h 1387785"/>
                  <a:gd name="connsiteX5" fmla="*/ 0 w 5307653"/>
                  <a:gd name="connsiteY5" fmla="*/ 749632 h 1387785"/>
                  <a:gd name="connsiteX0" fmla="*/ 0 w 5307653"/>
                  <a:gd name="connsiteY0" fmla="*/ 749632 h 1387785"/>
                  <a:gd name="connsiteX1" fmla="*/ 1405090 w 5307653"/>
                  <a:gd name="connsiteY1" fmla="*/ 0 h 1387785"/>
                  <a:gd name="connsiteX2" fmla="*/ 5307653 w 5307653"/>
                  <a:gd name="connsiteY2" fmla="*/ 9986 h 1387785"/>
                  <a:gd name="connsiteX3" fmla="*/ 5307653 w 5307653"/>
                  <a:gd name="connsiteY3" fmla="*/ 1387785 h 1387785"/>
                  <a:gd name="connsiteX4" fmla="*/ 299920 w 5307653"/>
                  <a:gd name="connsiteY4" fmla="*/ 1387785 h 1387785"/>
                  <a:gd name="connsiteX5" fmla="*/ 0 w 5307653"/>
                  <a:gd name="connsiteY5" fmla="*/ 749632 h 1387785"/>
                  <a:gd name="connsiteX0" fmla="*/ 88 w 5307741"/>
                  <a:gd name="connsiteY0" fmla="*/ 749632 h 1387785"/>
                  <a:gd name="connsiteX1" fmla="*/ 1405178 w 5307741"/>
                  <a:gd name="connsiteY1" fmla="*/ 0 h 1387785"/>
                  <a:gd name="connsiteX2" fmla="*/ 5307741 w 5307741"/>
                  <a:gd name="connsiteY2" fmla="*/ 9986 h 1387785"/>
                  <a:gd name="connsiteX3" fmla="*/ 5307741 w 5307741"/>
                  <a:gd name="connsiteY3" fmla="*/ 1387785 h 1387785"/>
                  <a:gd name="connsiteX4" fmla="*/ 300008 w 5307741"/>
                  <a:gd name="connsiteY4" fmla="*/ 1387785 h 1387785"/>
                  <a:gd name="connsiteX5" fmla="*/ 88 w 5307741"/>
                  <a:gd name="connsiteY5" fmla="*/ 749632 h 1387785"/>
                  <a:gd name="connsiteX0" fmla="*/ 83 w 5329448"/>
                  <a:gd name="connsiteY0" fmla="*/ 754760 h 1387785"/>
                  <a:gd name="connsiteX1" fmla="*/ 1426885 w 5329448"/>
                  <a:gd name="connsiteY1" fmla="*/ 0 h 1387785"/>
                  <a:gd name="connsiteX2" fmla="*/ 5329448 w 5329448"/>
                  <a:gd name="connsiteY2" fmla="*/ 9986 h 1387785"/>
                  <a:gd name="connsiteX3" fmla="*/ 5329448 w 5329448"/>
                  <a:gd name="connsiteY3" fmla="*/ 1387785 h 1387785"/>
                  <a:gd name="connsiteX4" fmla="*/ 321715 w 5329448"/>
                  <a:gd name="connsiteY4" fmla="*/ 1387785 h 1387785"/>
                  <a:gd name="connsiteX5" fmla="*/ 83 w 5329448"/>
                  <a:gd name="connsiteY5" fmla="*/ 754760 h 1387785"/>
                  <a:gd name="connsiteX0" fmla="*/ 83 w 5329448"/>
                  <a:gd name="connsiteY0" fmla="*/ 754760 h 1387785"/>
                  <a:gd name="connsiteX1" fmla="*/ 1426885 w 5329448"/>
                  <a:gd name="connsiteY1" fmla="*/ 0 h 1387785"/>
                  <a:gd name="connsiteX2" fmla="*/ 5304706 w 5329448"/>
                  <a:gd name="connsiteY2" fmla="*/ 2101 h 1387785"/>
                  <a:gd name="connsiteX3" fmla="*/ 5329448 w 5329448"/>
                  <a:gd name="connsiteY3" fmla="*/ 1387785 h 1387785"/>
                  <a:gd name="connsiteX4" fmla="*/ 321715 w 5329448"/>
                  <a:gd name="connsiteY4" fmla="*/ 1387785 h 1387785"/>
                  <a:gd name="connsiteX5" fmla="*/ 83 w 5329448"/>
                  <a:gd name="connsiteY5" fmla="*/ 754760 h 1387785"/>
                  <a:gd name="connsiteX0" fmla="*/ 83 w 5304706"/>
                  <a:gd name="connsiteY0" fmla="*/ 754760 h 1387785"/>
                  <a:gd name="connsiteX1" fmla="*/ 1426885 w 5304706"/>
                  <a:gd name="connsiteY1" fmla="*/ 0 h 1387785"/>
                  <a:gd name="connsiteX2" fmla="*/ 5304706 w 5304706"/>
                  <a:gd name="connsiteY2" fmla="*/ 2101 h 1387785"/>
                  <a:gd name="connsiteX3" fmla="*/ 5209550 w 5304706"/>
                  <a:gd name="connsiteY3" fmla="*/ 1387736 h 1387785"/>
                  <a:gd name="connsiteX4" fmla="*/ 321715 w 5304706"/>
                  <a:gd name="connsiteY4" fmla="*/ 1387785 h 1387785"/>
                  <a:gd name="connsiteX5" fmla="*/ 83 w 5304706"/>
                  <a:gd name="connsiteY5" fmla="*/ 754760 h 1387785"/>
                  <a:gd name="connsiteX0" fmla="*/ 83 w 5304706"/>
                  <a:gd name="connsiteY0" fmla="*/ 754760 h 1387785"/>
                  <a:gd name="connsiteX1" fmla="*/ 1426885 w 5304706"/>
                  <a:gd name="connsiteY1" fmla="*/ 0 h 1387785"/>
                  <a:gd name="connsiteX2" fmla="*/ 5304706 w 5304706"/>
                  <a:gd name="connsiteY2" fmla="*/ 2101 h 1387785"/>
                  <a:gd name="connsiteX3" fmla="*/ 5209550 w 5304706"/>
                  <a:gd name="connsiteY3" fmla="*/ 1387736 h 1387785"/>
                  <a:gd name="connsiteX4" fmla="*/ 321715 w 5304706"/>
                  <a:gd name="connsiteY4" fmla="*/ 1387785 h 1387785"/>
                  <a:gd name="connsiteX5" fmla="*/ 83 w 5304706"/>
                  <a:gd name="connsiteY5" fmla="*/ 754760 h 1387785"/>
                  <a:gd name="connsiteX0" fmla="*/ 83 w 5322484"/>
                  <a:gd name="connsiteY0" fmla="*/ 754760 h 1387785"/>
                  <a:gd name="connsiteX1" fmla="*/ 1426885 w 5322484"/>
                  <a:gd name="connsiteY1" fmla="*/ 0 h 1387785"/>
                  <a:gd name="connsiteX2" fmla="*/ 5304706 w 5322484"/>
                  <a:gd name="connsiteY2" fmla="*/ 2101 h 1387785"/>
                  <a:gd name="connsiteX3" fmla="*/ 5209550 w 5322484"/>
                  <a:gd name="connsiteY3" fmla="*/ 1387736 h 1387785"/>
                  <a:gd name="connsiteX4" fmla="*/ 321715 w 5322484"/>
                  <a:gd name="connsiteY4" fmla="*/ 1387785 h 1387785"/>
                  <a:gd name="connsiteX5" fmla="*/ 83 w 5322484"/>
                  <a:gd name="connsiteY5" fmla="*/ 754760 h 1387785"/>
                  <a:gd name="connsiteX0" fmla="*/ 75 w 5322476"/>
                  <a:gd name="connsiteY0" fmla="*/ 754760 h 1387736"/>
                  <a:gd name="connsiteX1" fmla="*/ 1426877 w 5322476"/>
                  <a:gd name="connsiteY1" fmla="*/ 0 h 1387736"/>
                  <a:gd name="connsiteX2" fmla="*/ 5304698 w 5322476"/>
                  <a:gd name="connsiteY2" fmla="*/ 2101 h 1387736"/>
                  <a:gd name="connsiteX3" fmla="*/ 5209542 w 5322476"/>
                  <a:gd name="connsiteY3" fmla="*/ 1387736 h 1387736"/>
                  <a:gd name="connsiteX4" fmla="*/ 358559 w 5322476"/>
                  <a:gd name="connsiteY4" fmla="*/ 1384434 h 1387736"/>
                  <a:gd name="connsiteX5" fmla="*/ 75 w 5322476"/>
                  <a:gd name="connsiteY5" fmla="*/ 754760 h 1387736"/>
                  <a:gd name="connsiteX0" fmla="*/ 82 w 5292250"/>
                  <a:gd name="connsiteY0" fmla="*/ 718251 h 1387736"/>
                  <a:gd name="connsiteX1" fmla="*/ 1396651 w 5292250"/>
                  <a:gd name="connsiteY1" fmla="*/ 0 h 1387736"/>
                  <a:gd name="connsiteX2" fmla="*/ 5274472 w 5292250"/>
                  <a:gd name="connsiteY2" fmla="*/ 2101 h 1387736"/>
                  <a:gd name="connsiteX3" fmla="*/ 5179316 w 5292250"/>
                  <a:gd name="connsiteY3" fmla="*/ 1387736 h 1387736"/>
                  <a:gd name="connsiteX4" fmla="*/ 328333 w 5292250"/>
                  <a:gd name="connsiteY4" fmla="*/ 1384434 h 1387736"/>
                  <a:gd name="connsiteX5" fmla="*/ 82 w 5292250"/>
                  <a:gd name="connsiteY5" fmla="*/ 718251 h 1387736"/>
                  <a:gd name="connsiteX0" fmla="*/ 76 w 5313826"/>
                  <a:gd name="connsiteY0" fmla="*/ 714185 h 1387736"/>
                  <a:gd name="connsiteX1" fmla="*/ 1418227 w 5313826"/>
                  <a:gd name="connsiteY1" fmla="*/ 0 h 1387736"/>
                  <a:gd name="connsiteX2" fmla="*/ 5296048 w 5313826"/>
                  <a:gd name="connsiteY2" fmla="*/ 2101 h 1387736"/>
                  <a:gd name="connsiteX3" fmla="*/ 5200892 w 5313826"/>
                  <a:gd name="connsiteY3" fmla="*/ 1387736 h 1387736"/>
                  <a:gd name="connsiteX4" fmla="*/ 349909 w 5313826"/>
                  <a:gd name="connsiteY4" fmla="*/ 1384434 h 1387736"/>
                  <a:gd name="connsiteX5" fmla="*/ 76 w 5313826"/>
                  <a:gd name="connsiteY5" fmla="*/ 714185 h 1387736"/>
                  <a:gd name="connsiteX0" fmla="*/ 70 w 5341510"/>
                  <a:gd name="connsiteY0" fmla="*/ 713087 h 1387736"/>
                  <a:gd name="connsiteX1" fmla="*/ 1445911 w 5341510"/>
                  <a:gd name="connsiteY1" fmla="*/ 0 h 1387736"/>
                  <a:gd name="connsiteX2" fmla="*/ 5323732 w 5341510"/>
                  <a:gd name="connsiteY2" fmla="*/ 2101 h 1387736"/>
                  <a:gd name="connsiteX3" fmla="*/ 5228576 w 5341510"/>
                  <a:gd name="connsiteY3" fmla="*/ 1387736 h 1387736"/>
                  <a:gd name="connsiteX4" fmla="*/ 377593 w 5341510"/>
                  <a:gd name="connsiteY4" fmla="*/ 1384434 h 1387736"/>
                  <a:gd name="connsiteX5" fmla="*/ 70 w 5341510"/>
                  <a:gd name="connsiteY5" fmla="*/ 713087 h 1387736"/>
                  <a:gd name="connsiteX0" fmla="*/ 70 w 5341510"/>
                  <a:gd name="connsiteY0" fmla="*/ 713087 h 1391659"/>
                  <a:gd name="connsiteX1" fmla="*/ 1445911 w 5341510"/>
                  <a:gd name="connsiteY1" fmla="*/ 0 h 1391659"/>
                  <a:gd name="connsiteX2" fmla="*/ 5323732 w 5341510"/>
                  <a:gd name="connsiteY2" fmla="*/ 2101 h 1391659"/>
                  <a:gd name="connsiteX3" fmla="*/ 5228576 w 5341510"/>
                  <a:gd name="connsiteY3" fmla="*/ 1387736 h 1391659"/>
                  <a:gd name="connsiteX4" fmla="*/ 377696 w 5341510"/>
                  <a:gd name="connsiteY4" fmla="*/ 1391659 h 1391659"/>
                  <a:gd name="connsiteX5" fmla="*/ 70 w 5341510"/>
                  <a:gd name="connsiteY5" fmla="*/ 713087 h 1391659"/>
                  <a:gd name="connsiteX0" fmla="*/ 70 w 5341510"/>
                  <a:gd name="connsiteY0" fmla="*/ 714281 h 1392853"/>
                  <a:gd name="connsiteX1" fmla="*/ 1425907 w 5341510"/>
                  <a:gd name="connsiteY1" fmla="*/ 0 h 1392853"/>
                  <a:gd name="connsiteX2" fmla="*/ 5323732 w 5341510"/>
                  <a:gd name="connsiteY2" fmla="*/ 3295 h 1392853"/>
                  <a:gd name="connsiteX3" fmla="*/ 5228576 w 5341510"/>
                  <a:gd name="connsiteY3" fmla="*/ 1388930 h 1392853"/>
                  <a:gd name="connsiteX4" fmla="*/ 377696 w 5341510"/>
                  <a:gd name="connsiteY4" fmla="*/ 1392853 h 1392853"/>
                  <a:gd name="connsiteX5" fmla="*/ 70 w 5341510"/>
                  <a:gd name="connsiteY5" fmla="*/ 714281 h 1392853"/>
                  <a:gd name="connsiteX0" fmla="*/ 69 w 5350875"/>
                  <a:gd name="connsiteY0" fmla="*/ 704281 h 1392853"/>
                  <a:gd name="connsiteX1" fmla="*/ 1435272 w 5350875"/>
                  <a:gd name="connsiteY1" fmla="*/ 0 h 1392853"/>
                  <a:gd name="connsiteX2" fmla="*/ 5333097 w 5350875"/>
                  <a:gd name="connsiteY2" fmla="*/ 3295 h 1392853"/>
                  <a:gd name="connsiteX3" fmla="*/ 5237941 w 5350875"/>
                  <a:gd name="connsiteY3" fmla="*/ 1388930 h 1392853"/>
                  <a:gd name="connsiteX4" fmla="*/ 387061 w 5350875"/>
                  <a:gd name="connsiteY4" fmla="*/ 1392853 h 1392853"/>
                  <a:gd name="connsiteX5" fmla="*/ 69 w 5350875"/>
                  <a:gd name="connsiteY5" fmla="*/ 704281 h 1392853"/>
                  <a:gd name="connsiteX0" fmla="*/ 28588 w 5379394"/>
                  <a:gd name="connsiteY0" fmla="*/ 704281 h 1396194"/>
                  <a:gd name="connsiteX1" fmla="*/ 1463791 w 5379394"/>
                  <a:gd name="connsiteY1" fmla="*/ 0 h 1396194"/>
                  <a:gd name="connsiteX2" fmla="*/ 5361616 w 5379394"/>
                  <a:gd name="connsiteY2" fmla="*/ 3295 h 1396194"/>
                  <a:gd name="connsiteX3" fmla="*/ 5266460 w 5379394"/>
                  <a:gd name="connsiteY3" fmla="*/ 1388930 h 1396194"/>
                  <a:gd name="connsiteX4" fmla="*/ 906 w 5379394"/>
                  <a:gd name="connsiteY4" fmla="*/ 1396194 h 1396194"/>
                  <a:gd name="connsiteX5" fmla="*/ 28588 w 5379394"/>
                  <a:gd name="connsiteY5" fmla="*/ 704281 h 1396194"/>
                  <a:gd name="connsiteX0" fmla="*/ 75 w 5730411"/>
                  <a:gd name="connsiteY0" fmla="*/ 832541 h 1396194"/>
                  <a:gd name="connsiteX1" fmla="*/ 1814808 w 5730411"/>
                  <a:gd name="connsiteY1" fmla="*/ 0 h 1396194"/>
                  <a:gd name="connsiteX2" fmla="*/ 5712633 w 5730411"/>
                  <a:gd name="connsiteY2" fmla="*/ 3295 h 1396194"/>
                  <a:gd name="connsiteX3" fmla="*/ 5617477 w 5730411"/>
                  <a:gd name="connsiteY3" fmla="*/ 1388930 h 1396194"/>
                  <a:gd name="connsiteX4" fmla="*/ 351923 w 5730411"/>
                  <a:gd name="connsiteY4" fmla="*/ 1396194 h 1396194"/>
                  <a:gd name="connsiteX5" fmla="*/ 75 w 5730411"/>
                  <a:gd name="connsiteY5" fmla="*/ 832541 h 1396194"/>
                  <a:gd name="connsiteX0" fmla="*/ 82 w 5730418"/>
                  <a:gd name="connsiteY0" fmla="*/ 832541 h 1404765"/>
                  <a:gd name="connsiteX1" fmla="*/ 1814815 w 5730418"/>
                  <a:gd name="connsiteY1" fmla="*/ 0 h 1404765"/>
                  <a:gd name="connsiteX2" fmla="*/ 5712640 w 5730418"/>
                  <a:gd name="connsiteY2" fmla="*/ 3295 h 1404765"/>
                  <a:gd name="connsiteX3" fmla="*/ 5617484 w 5730418"/>
                  <a:gd name="connsiteY3" fmla="*/ 1388930 h 1404765"/>
                  <a:gd name="connsiteX4" fmla="*/ 324707 w 5730418"/>
                  <a:gd name="connsiteY4" fmla="*/ 1404765 h 1404765"/>
                  <a:gd name="connsiteX5" fmla="*/ 82 w 5730418"/>
                  <a:gd name="connsiteY5" fmla="*/ 832541 h 1404765"/>
                  <a:gd name="connsiteX0" fmla="*/ 73 w 5771028"/>
                  <a:gd name="connsiteY0" fmla="*/ 814070 h 1404765"/>
                  <a:gd name="connsiteX1" fmla="*/ 1855425 w 5771028"/>
                  <a:gd name="connsiteY1" fmla="*/ 0 h 1404765"/>
                  <a:gd name="connsiteX2" fmla="*/ 5753250 w 5771028"/>
                  <a:gd name="connsiteY2" fmla="*/ 3295 h 1404765"/>
                  <a:gd name="connsiteX3" fmla="*/ 5658094 w 5771028"/>
                  <a:gd name="connsiteY3" fmla="*/ 1388930 h 1404765"/>
                  <a:gd name="connsiteX4" fmla="*/ 365317 w 5771028"/>
                  <a:gd name="connsiteY4" fmla="*/ 1404765 h 1404765"/>
                  <a:gd name="connsiteX5" fmla="*/ 73 w 5771028"/>
                  <a:gd name="connsiteY5" fmla="*/ 814070 h 1404765"/>
                  <a:gd name="connsiteX0" fmla="*/ 72 w 5774079"/>
                  <a:gd name="connsiteY0" fmla="*/ 803464 h 1404765"/>
                  <a:gd name="connsiteX1" fmla="*/ 1858476 w 5774079"/>
                  <a:gd name="connsiteY1" fmla="*/ 0 h 1404765"/>
                  <a:gd name="connsiteX2" fmla="*/ 5756301 w 5774079"/>
                  <a:gd name="connsiteY2" fmla="*/ 3295 h 1404765"/>
                  <a:gd name="connsiteX3" fmla="*/ 5661145 w 5774079"/>
                  <a:gd name="connsiteY3" fmla="*/ 1388930 h 1404765"/>
                  <a:gd name="connsiteX4" fmla="*/ 368368 w 5774079"/>
                  <a:gd name="connsiteY4" fmla="*/ 1404765 h 1404765"/>
                  <a:gd name="connsiteX5" fmla="*/ 72 w 5774079"/>
                  <a:gd name="connsiteY5" fmla="*/ 803464 h 1404765"/>
                  <a:gd name="connsiteX0" fmla="*/ 72 w 5769243"/>
                  <a:gd name="connsiteY0" fmla="*/ 804666 h 1405967"/>
                  <a:gd name="connsiteX1" fmla="*/ 1858476 w 5769243"/>
                  <a:gd name="connsiteY1" fmla="*/ 1202 h 1405967"/>
                  <a:gd name="connsiteX2" fmla="*/ 5748792 w 5769243"/>
                  <a:gd name="connsiteY2" fmla="*/ 0 h 1405967"/>
                  <a:gd name="connsiteX3" fmla="*/ 5661145 w 5769243"/>
                  <a:gd name="connsiteY3" fmla="*/ 1390132 h 1405967"/>
                  <a:gd name="connsiteX4" fmla="*/ 368368 w 5769243"/>
                  <a:gd name="connsiteY4" fmla="*/ 1405967 h 1405967"/>
                  <a:gd name="connsiteX5" fmla="*/ 72 w 5769243"/>
                  <a:gd name="connsiteY5" fmla="*/ 804666 h 1405967"/>
                  <a:gd name="connsiteX0" fmla="*/ 72 w 5753661"/>
                  <a:gd name="connsiteY0" fmla="*/ 804666 h 1405967"/>
                  <a:gd name="connsiteX1" fmla="*/ 1858476 w 5753661"/>
                  <a:gd name="connsiteY1" fmla="*/ 1202 h 1405967"/>
                  <a:gd name="connsiteX2" fmla="*/ 5748792 w 5753661"/>
                  <a:gd name="connsiteY2" fmla="*/ 0 h 1405967"/>
                  <a:gd name="connsiteX3" fmla="*/ 5577507 w 5753661"/>
                  <a:gd name="connsiteY3" fmla="*/ 1391045 h 1405967"/>
                  <a:gd name="connsiteX4" fmla="*/ 368368 w 5753661"/>
                  <a:gd name="connsiteY4" fmla="*/ 1405967 h 1405967"/>
                  <a:gd name="connsiteX5" fmla="*/ 72 w 5753661"/>
                  <a:gd name="connsiteY5" fmla="*/ 804666 h 1405967"/>
                  <a:gd name="connsiteX0" fmla="*/ 72 w 5756424"/>
                  <a:gd name="connsiteY0" fmla="*/ 804666 h 1405967"/>
                  <a:gd name="connsiteX1" fmla="*/ 1858476 w 5756424"/>
                  <a:gd name="connsiteY1" fmla="*/ 1202 h 1405967"/>
                  <a:gd name="connsiteX2" fmla="*/ 5748792 w 5756424"/>
                  <a:gd name="connsiteY2" fmla="*/ 0 h 1405967"/>
                  <a:gd name="connsiteX3" fmla="*/ 5577507 w 5756424"/>
                  <a:gd name="connsiteY3" fmla="*/ 1391045 h 1405967"/>
                  <a:gd name="connsiteX4" fmla="*/ 368368 w 5756424"/>
                  <a:gd name="connsiteY4" fmla="*/ 1405967 h 1405967"/>
                  <a:gd name="connsiteX5" fmla="*/ 72 w 5756424"/>
                  <a:gd name="connsiteY5" fmla="*/ 804666 h 1405967"/>
                  <a:gd name="connsiteX0" fmla="*/ 72 w 5766697"/>
                  <a:gd name="connsiteY0" fmla="*/ 804666 h 1405967"/>
                  <a:gd name="connsiteX1" fmla="*/ 1858476 w 5766697"/>
                  <a:gd name="connsiteY1" fmla="*/ 1202 h 1405967"/>
                  <a:gd name="connsiteX2" fmla="*/ 5748792 w 5766697"/>
                  <a:gd name="connsiteY2" fmla="*/ 0 h 1405967"/>
                  <a:gd name="connsiteX3" fmla="*/ 5577507 w 5766697"/>
                  <a:gd name="connsiteY3" fmla="*/ 1391045 h 1405967"/>
                  <a:gd name="connsiteX4" fmla="*/ 368368 w 5766697"/>
                  <a:gd name="connsiteY4" fmla="*/ 1405967 h 1405967"/>
                  <a:gd name="connsiteX5" fmla="*/ 72 w 5766697"/>
                  <a:gd name="connsiteY5" fmla="*/ 804666 h 1405967"/>
                  <a:gd name="connsiteX0" fmla="*/ 72 w 5766697"/>
                  <a:gd name="connsiteY0" fmla="*/ 804666 h 1405967"/>
                  <a:gd name="connsiteX1" fmla="*/ 1482653 w 5766697"/>
                  <a:gd name="connsiteY1" fmla="*/ 5835 h 1405967"/>
                  <a:gd name="connsiteX2" fmla="*/ 5748792 w 5766697"/>
                  <a:gd name="connsiteY2" fmla="*/ 0 h 1405967"/>
                  <a:gd name="connsiteX3" fmla="*/ 5577507 w 5766697"/>
                  <a:gd name="connsiteY3" fmla="*/ 1391045 h 1405967"/>
                  <a:gd name="connsiteX4" fmla="*/ 368368 w 5766697"/>
                  <a:gd name="connsiteY4" fmla="*/ 1405967 h 1405967"/>
                  <a:gd name="connsiteX5" fmla="*/ 72 w 5766697"/>
                  <a:gd name="connsiteY5" fmla="*/ 804666 h 1405967"/>
                  <a:gd name="connsiteX0" fmla="*/ 71 w 5770881"/>
                  <a:gd name="connsiteY0" fmla="*/ 722461 h 1405967"/>
                  <a:gd name="connsiteX1" fmla="*/ 1486837 w 5770881"/>
                  <a:gd name="connsiteY1" fmla="*/ 5835 h 1405967"/>
                  <a:gd name="connsiteX2" fmla="*/ 5752976 w 5770881"/>
                  <a:gd name="connsiteY2" fmla="*/ 0 h 1405967"/>
                  <a:gd name="connsiteX3" fmla="*/ 5581691 w 5770881"/>
                  <a:gd name="connsiteY3" fmla="*/ 1391045 h 1405967"/>
                  <a:gd name="connsiteX4" fmla="*/ 372552 w 5770881"/>
                  <a:gd name="connsiteY4" fmla="*/ 1405967 h 1405967"/>
                  <a:gd name="connsiteX5" fmla="*/ 71 w 5770881"/>
                  <a:gd name="connsiteY5" fmla="*/ 722461 h 1405967"/>
                  <a:gd name="connsiteX0" fmla="*/ 71 w 5770881"/>
                  <a:gd name="connsiteY0" fmla="*/ 722461 h 1405967"/>
                  <a:gd name="connsiteX1" fmla="*/ 1464288 w 5770881"/>
                  <a:gd name="connsiteY1" fmla="*/ 6113 h 1405967"/>
                  <a:gd name="connsiteX2" fmla="*/ 5752976 w 5770881"/>
                  <a:gd name="connsiteY2" fmla="*/ 0 h 1405967"/>
                  <a:gd name="connsiteX3" fmla="*/ 5581691 w 5770881"/>
                  <a:gd name="connsiteY3" fmla="*/ 1391045 h 1405967"/>
                  <a:gd name="connsiteX4" fmla="*/ 372552 w 5770881"/>
                  <a:gd name="connsiteY4" fmla="*/ 1405967 h 1405967"/>
                  <a:gd name="connsiteX5" fmla="*/ 71 w 5770881"/>
                  <a:gd name="connsiteY5" fmla="*/ 722461 h 1405967"/>
                  <a:gd name="connsiteX0" fmla="*/ 71 w 5784429"/>
                  <a:gd name="connsiteY0" fmla="*/ 725924 h 1409430"/>
                  <a:gd name="connsiteX1" fmla="*/ 1464288 w 5784429"/>
                  <a:gd name="connsiteY1" fmla="*/ 9576 h 1409430"/>
                  <a:gd name="connsiteX2" fmla="*/ 5768791 w 5784429"/>
                  <a:gd name="connsiteY2" fmla="*/ 0 h 1409430"/>
                  <a:gd name="connsiteX3" fmla="*/ 5581691 w 5784429"/>
                  <a:gd name="connsiteY3" fmla="*/ 1394508 h 1409430"/>
                  <a:gd name="connsiteX4" fmla="*/ 372552 w 5784429"/>
                  <a:gd name="connsiteY4" fmla="*/ 1409430 h 1409430"/>
                  <a:gd name="connsiteX5" fmla="*/ 71 w 5784429"/>
                  <a:gd name="connsiteY5" fmla="*/ 725924 h 1409430"/>
                  <a:gd name="connsiteX0" fmla="*/ 71 w 5770625"/>
                  <a:gd name="connsiteY0" fmla="*/ 725924 h 1409430"/>
                  <a:gd name="connsiteX1" fmla="*/ 1464288 w 5770625"/>
                  <a:gd name="connsiteY1" fmla="*/ 9576 h 1409430"/>
                  <a:gd name="connsiteX2" fmla="*/ 5768791 w 5770625"/>
                  <a:gd name="connsiteY2" fmla="*/ 0 h 1409430"/>
                  <a:gd name="connsiteX3" fmla="*/ 4803319 w 5770625"/>
                  <a:gd name="connsiteY3" fmla="*/ 1394852 h 1409430"/>
                  <a:gd name="connsiteX4" fmla="*/ 372552 w 5770625"/>
                  <a:gd name="connsiteY4" fmla="*/ 1409430 h 1409430"/>
                  <a:gd name="connsiteX5" fmla="*/ 71 w 5770625"/>
                  <a:gd name="connsiteY5" fmla="*/ 725924 h 1409430"/>
                  <a:gd name="connsiteX0" fmla="*/ 71 w 5679129"/>
                  <a:gd name="connsiteY0" fmla="*/ 720369 h 1403875"/>
                  <a:gd name="connsiteX1" fmla="*/ 1464288 w 5679129"/>
                  <a:gd name="connsiteY1" fmla="*/ 4021 h 1403875"/>
                  <a:gd name="connsiteX2" fmla="*/ 5677076 w 5679129"/>
                  <a:gd name="connsiteY2" fmla="*/ 0 h 1403875"/>
                  <a:gd name="connsiteX3" fmla="*/ 4803319 w 5679129"/>
                  <a:gd name="connsiteY3" fmla="*/ 1389297 h 1403875"/>
                  <a:gd name="connsiteX4" fmla="*/ 372552 w 5679129"/>
                  <a:gd name="connsiteY4" fmla="*/ 1403875 h 1403875"/>
                  <a:gd name="connsiteX5" fmla="*/ 71 w 5679129"/>
                  <a:gd name="connsiteY5" fmla="*/ 720369 h 1403875"/>
                  <a:gd name="connsiteX0" fmla="*/ 71 w 5682158"/>
                  <a:gd name="connsiteY0" fmla="*/ 720369 h 1403875"/>
                  <a:gd name="connsiteX1" fmla="*/ 1464288 w 5682158"/>
                  <a:gd name="connsiteY1" fmla="*/ 4021 h 1403875"/>
                  <a:gd name="connsiteX2" fmla="*/ 5677076 w 5682158"/>
                  <a:gd name="connsiteY2" fmla="*/ 0 h 1403875"/>
                  <a:gd name="connsiteX3" fmla="*/ 4803319 w 5682158"/>
                  <a:gd name="connsiteY3" fmla="*/ 1389297 h 1403875"/>
                  <a:gd name="connsiteX4" fmla="*/ 372552 w 5682158"/>
                  <a:gd name="connsiteY4" fmla="*/ 1403875 h 1403875"/>
                  <a:gd name="connsiteX5" fmla="*/ 71 w 5682158"/>
                  <a:gd name="connsiteY5" fmla="*/ 720369 h 1403875"/>
                  <a:gd name="connsiteX0" fmla="*/ 71 w 5683021"/>
                  <a:gd name="connsiteY0" fmla="*/ 720369 h 1403875"/>
                  <a:gd name="connsiteX1" fmla="*/ 1464288 w 5683021"/>
                  <a:gd name="connsiteY1" fmla="*/ 4021 h 1403875"/>
                  <a:gd name="connsiteX2" fmla="*/ 5677076 w 5683021"/>
                  <a:gd name="connsiteY2" fmla="*/ 0 h 1403875"/>
                  <a:gd name="connsiteX3" fmla="*/ 4851658 w 5683021"/>
                  <a:gd name="connsiteY3" fmla="*/ 1388970 h 1403875"/>
                  <a:gd name="connsiteX4" fmla="*/ 372552 w 5683021"/>
                  <a:gd name="connsiteY4" fmla="*/ 1403875 h 1403875"/>
                  <a:gd name="connsiteX5" fmla="*/ 71 w 5683021"/>
                  <a:gd name="connsiteY5" fmla="*/ 720369 h 1403875"/>
                  <a:gd name="connsiteX0" fmla="*/ 71 w 5681752"/>
                  <a:gd name="connsiteY0" fmla="*/ 720369 h 1403875"/>
                  <a:gd name="connsiteX1" fmla="*/ 1464288 w 5681752"/>
                  <a:gd name="connsiteY1" fmla="*/ 4021 h 1403875"/>
                  <a:gd name="connsiteX2" fmla="*/ 5677076 w 5681752"/>
                  <a:gd name="connsiteY2" fmla="*/ 0 h 1403875"/>
                  <a:gd name="connsiteX3" fmla="*/ 4851658 w 5681752"/>
                  <a:gd name="connsiteY3" fmla="*/ 1388970 h 1403875"/>
                  <a:gd name="connsiteX4" fmla="*/ 372552 w 5681752"/>
                  <a:gd name="connsiteY4" fmla="*/ 1403875 h 1403875"/>
                  <a:gd name="connsiteX5" fmla="*/ 71 w 5681752"/>
                  <a:gd name="connsiteY5" fmla="*/ 720369 h 1403875"/>
                  <a:gd name="connsiteX0" fmla="*/ 71 w 5682234"/>
                  <a:gd name="connsiteY0" fmla="*/ 720369 h 1403875"/>
                  <a:gd name="connsiteX1" fmla="*/ 1464288 w 5682234"/>
                  <a:gd name="connsiteY1" fmla="*/ 4021 h 1403875"/>
                  <a:gd name="connsiteX2" fmla="*/ 5677076 w 5682234"/>
                  <a:gd name="connsiteY2" fmla="*/ 0 h 1403875"/>
                  <a:gd name="connsiteX3" fmla="*/ 4851658 w 5682234"/>
                  <a:gd name="connsiteY3" fmla="*/ 1388970 h 1403875"/>
                  <a:gd name="connsiteX4" fmla="*/ 372552 w 5682234"/>
                  <a:gd name="connsiteY4" fmla="*/ 1403875 h 1403875"/>
                  <a:gd name="connsiteX5" fmla="*/ 71 w 5682234"/>
                  <a:gd name="connsiteY5" fmla="*/ 720369 h 140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82234" h="1403875">
                    <a:moveTo>
                      <a:pt x="71" y="720369"/>
                    </a:moveTo>
                    <a:lnTo>
                      <a:pt x="1464288" y="4021"/>
                    </a:lnTo>
                    <a:lnTo>
                      <a:pt x="5677076" y="0"/>
                    </a:lnTo>
                    <a:cubicBezTo>
                      <a:pt x="5723064" y="403675"/>
                      <a:pt x="5462690" y="1037663"/>
                      <a:pt x="4851658" y="1388970"/>
                    </a:cubicBezTo>
                    <a:lnTo>
                      <a:pt x="372552" y="1403875"/>
                    </a:lnTo>
                    <a:cubicBezTo>
                      <a:pt x="366298" y="1384313"/>
                      <a:pt x="-5932" y="727994"/>
                      <a:pt x="71" y="720369"/>
                    </a:cubicBezTo>
                    <a:close/>
                  </a:path>
                </a:pathLst>
              </a:custGeom>
              <a:solidFill>
                <a:srgbClr val="D2CFD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sp>
          <p:nvSpPr>
            <p:cNvPr id="48" name="Arrow: Right 47">
              <a:extLst>
                <a:ext uri="{FF2B5EF4-FFF2-40B4-BE49-F238E27FC236}">
                  <a16:creationId xmlns:a16="http://schemas.microsoft.com/office/drawing/2014/main" id="{030741EE-EE71-4093-BF6D-AD3514C133BF}"/>
                </a:ext>
              </a:extLst>
            </p:cNvPr>
            <p:cNvSpPr/>
            <p:nvPr/>
          </p:nvSpPr>
          <p:spPr>
            <a:xfrm rot="1567450">
              <a:off x="5482640" y="6306922"/>
              <a:ext cx="474567" cy="454545"/>
            </a:xfrm>
            <a:prstGeom prst="rightArrow">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49" name="Group 48">
              <a:extLst>
                <a:ext uri="{FF2B5EF4-FFF2-40B4-BE49-F238E27FC236}">
                  <a16:creationId xmlns:a16="http://schemas.microsoft.com/office/drawing/2014/main" id="{77C38E7C-21DF-4513-98E7-229EFF39A713}"/>
                </a:ext>
              </a:extLst>
            </p:cNvPr>
            <p:cNvGrpSpPr/>
            <p:nvPr/>
          </p:nvGrpSpPr>
          <p:grpSpPr>
            <a:xfrm>
              <a:off x="3080592" y="5878567"/>
              <a:ext cx="3283066" cy="1710321"/>
              <a:chOff x="3080592" y="5878567"/>
              <a:chExt cx="3283066" cy="1710321"/>
            </a:xfrm>
          </p:grpSpPr>
          <p:sp>
            <p:nvSpPr>
              <p:cNvPr id="50" name="Rectangle 237">
                <a:extLst>
                  <a:ext uri="{FF2B5EF4-FFF2-40B4-BE49-F238E27FC236}">
                    <a16:creationId xmlns:a16="http://schemas.microsoft.com/office/drawing/2014/main" id="{C50B87AE-4BB0-46B3-8769-561E7FE61390}"/>
                  </a:ext>
                </a:extLst>
              </p:cNvPr>
              <p:cNvSpPr/>
              <p:nvPr/>
            </p:nvSpPr>
            <p:spPr>
              <a:xfrm rot="19994819">
                <a:off x="3610954" y="5878567"/>
                <a:ext cx="2752704" cy="531915"/>
              </a:xfrm>
              <a:custGeom>
                <a:avLst/>
                <a:gdLst>
                  <a:gd name="connsiteX0" fmla="*/ 0 w 2762515"/>
                  <a:gd name="connsiteY0" fmla="*/ 0 h 531915"/>
                  <a:gd name="connsiteX1" fmla="*/ 2762515 w 2762515"/>
                  <a:gd name="connsiteY1" fmla="*/ 0 h 531915"/>
                  <a:gd name="connsiteX2" fmla="*/ 2762515 w 2762515"/>
                  <a:gd name="connsiteY2" fmla="*/ 531915 h 531915"/>
                  <a:gd name="connsiteX3" fmla="*/ 0 w 2762515"/>
                  <a:gd name="connsiteY3" fmla="*/ 531915 h 531915"/>
                  <a:gd name="connsiteX4" fmla="*/ 0 w 2762515"/>
                  <a:gd name="connsiteY4" fmla="*/ 0 h 531915"/>
                  <a:gd name="connsiteX0" fmla="*/ 0 w 2762515"/>
                  <a:gd name="connsiteY0" fmla="*/ 0 h 531915"/>
                  <a:gd name="connsiteX1" fmla="*/ 2687057 w 2762515"/>
                  <a:gd name="connsiteY1" fmla="*/ 1616 h 531915"/>
                  <a:gd name="connsiteX2" fmla="*/ 2762515 w 2762515"/>
                  <a:gd name="connsiteY2" fmla="*/ 531915 h 531915"/>
                  <a:gd name="connsiteX3" fmla="*/ 0 w 2762515"/>
                  <a:gd name="connsiteY3" fmla="*/ 531915 h 531915"/>
                  <a:gd name="connsiteX4" fmla="*/ 0 w 2762515"/>
                  <a:gd name="connsiteY4" fmla="*/ 0 h 531915"/>
                  <a:gd name="connsiteX0" fmla="*/ 0 w 2744823"/>
                  <a:gd name="connsiteY0" fmla="*/ 0 h 531915"/>
                  <a:gd name="connsiteX1" fmla="*/ 2687057 w 2744823"/>
                  <a:gd name="connsiteY1" fmla="*/ 1616 h 531915"/>
                  <a:gd name="connsiteX2" fmla="*/ 2744823 w 2744823"/>
                  <a:gd name="connsiteY2" fmla="*/ 529995 h 531915"/>
                  <a:gd name="connsiteX3" fmla="*/ 0 w 2744823"/>
                  <a:gd name="connsiteY3" fmla="*/ 531915 h 531915"/>
                  <a:gd name="connsiteX4" fmla="*/ 0 w 2744823"/>
                  <a:gd name="connsiteY4" fmla="*/ 0 h 531915"/>
                  <a:gd name="connsiteX0" fmla="*/ 0 w 2751706"/>
                  <a:gd name="connsiteY0" fmla="*/ 0 h 531915"/>
                  <a:gd name="connsiteX1" fmla="*/ 2687057 w 2751706"/>
                  <a:gd name="connsiteY1" fmla="*/ 1616 h 531915"/>
                  <a:gd name="connsiteX2" fmla="*/ 2744823 w 2751706"/>
                  <a:gd name="connsiteY2" fmla="*/ 529995 h 531915"/>
                  <a:gd name="connsiteX3" fmla="*/ 0 w 2751706"/>
                  <a:gd name="connsiteY3" fmla="*/ 531915 h 531915"/>
                  <a:gd name="connsiteX4" fmla="*/ 0 w 2751706"/>
                  <a:gd name="connsiteY4" fmla="*/ 0 h 531915"/>
                  <a:gd name="connsiteX0" fmla="*/ 0 w 2752704"/>
                  <a:gd name="connsiteY0" fmla="*/ 0 h 531915"/>
                  <a:gd name="connsiteX1" fmla="*/ 2687057 w 2752704"/>
                  <a:gd name="connsiteY1" fmla="*/ 1616 h 531915"/>
                  <a:gd name="connsiteX2" fmla="*/ 2744823 w 2752704"/>
                  <a:gd name="connsiteY2" fmla="*/ 529995 h 531915"/>
                  <a:gd name="connsiteX3" fmla="*/ 0 w 2752704"/>
                  <a:gd name="connsiteY3" fmla="*/ 531915 h 531915"/>
                  <a:gd name="connsiteX4" fmla="*/ 0 w 2752704"/>
                  <a:gd name="connsiteY4" fmla="*/ 0 h 531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04" h="531915">
                    <a:moveTo>
                      <a:pt x="0" y="0"/>
                    </a:moveTo>
                    <a:lnTo>
                      <a:pt x="2687057" y="1616"/>
                    </a:lnTo>
                    <a:cubicBezTo>
                      <a:pt x="2718532" y="144247"/>
                      <a:pt x="2773111" y="342847"/>
                      <a:pt x="2744823" y="529995"/>
                    </a:cubicBezTo>
                    <a:lnTo>
                      <a:pt x="0" y="531915"/>
                    </a:lnTo>
                    <a:lnTo>
                      <a:pt x="0" y="0"/>
                    </a:lnTo>
                    <a:close/>
                  </a:path>
                </a:pathLst>
              </a:cu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1" name="Rectangle 239">
                <a:extLst>
                  <a:ext uri="{FF2B5EF4-FFF2-40B4-BE49-F238E27FC236}">
                    <a16:creationId xmlns:a16="http://schemas.microsoft.com/office/drawing/2014/main" id="{DFF2C143-4EF1-4B50-A846-66ACD6F84F8B}"/>
                  </a:ext>
                </a:extLst>
              </p:cNvPr>
              <p:cNvSpPr/>
              <p:nvPr/>
            </p:nvSpPr>
            <p:spPr>
              <a:xfrm>
                <a:off x="3080592" y="6478552"/>
                <a:ext cx="989980" cy="735265"/>
              </a:xfrm>
              <a:custGeom>
                <a:avLst/>
                <a:gdLst>
                  <a:gd name="connsiteX0" fmla="*/ 0 w 989941"/>
                  <a:gd name="connsiteY0" fmla="*/ 0 h 735265"/>
                  <a:gd name="connsiteX1" fmla="*/ 989941 w 989941"/>
                  <a:gd name="connsiteY1" fmla="*/ 0 h 735265"/>
                  <a:gd name="connsiteX2" fmla="*/ 989941 w 989941"/>
                  <a:gd name="connsiteY2" fmla="*/ 735265 h 735265"/>
                  <a:gd name="connsiteX3" fmla="*/ 0 w 989941"/>
                  <a:gd name="connsiteY3" fmla="*/ 735265 h 735265"/>
                  <a:gd name="connsiteX4" fmla="*/ 0 w 989941"/>
                  <a:gd name="connsiteY4" fmla="*/ 0 h 735265"/>
                  <a:gd name="connsiteX0" fmla="*/ 0 w 989941"/>
                  <a:gd name="connsiteY0" fmla="*/ 0 h 735265"/>
                  <a:gd name="connsiteX1" fmla="*/ 989941 w 989941"/>
                  <a:gd name="connsiteY1" fmla="*/ 0 h 735265"/>
                  <a:gd name="connsiteX2" fmla="*/ 989941 w 989941"/>
                  <a:gd name="connsiteY2" fmla="*/ 735265 h 735265"/>
                  <a:gd name="connsiteX3" fmla="*/ 177048 w 989941"/>
                  <a:gd name="connsiteY3" fmla="*/ 733182 h 735265"/>
                  <a:gd name="connsiteX4" fmla="*/ 0 w 989941"/>
                  <a:gd name="connsiteY4" fmla="*/ 0 h 735265"/>
                  <a:gd name="connsiteX0" fmla="*/ 0 w 989941"/>
                  <a:gd name="connsiteY0" fmla="*/ 0 h 735265"/>
                  <a:gd name="connsiteX1" fmla="*/ 989941 w 989941"/>
                  <a:gd name="connsiteY1" fmla="*/ 0 h 735265"/>
                  <a:gd name="connsiteX2" fmla="*/ 989941 w 989941"/>
                  <a:gd name="connsiteY2" fmla="*/ 735265 h 735265"/>
                  <a:gd name="connsiteX3" fmla="*/ 177048 w 989941"/>
                  <a:gd name="connsiteY3" fmla="*/ 733182 h 735265"/>
                  <a:gd name="connsiteX4" fmla="*/ 0 w 989941"/>
                  <a:gd name="connsiteY4" fmla="*/ 0 h 735265"/>
                  <a:gd name="connsiteX0" fmla="*/ 203 w 990144"/>
                  <a:gd name="connsiteY0" fmla="*/ 0 h 735265"/>
                  <a:gd name="connsiteX1" fmla="*/ 990144 w 990144"/>
                  <a:gd name="connsiteY1" fmla="*/ 0 h 735265"/>
                  <a:gd name="connsiteX2" fmla="*/ 990144 w 990144"/>
                  <a:gd name="connsiteY2" fmla="*/ 735265 h 735265"/>
                  <a:gd name="connsiteX3" fmla="*/ 177251 w 990144"/>
                  <a:gd name="connsiteY3" fmla="*/ 733182 h 735265"/>
                  <a:gd name="connsiteX4" fmla="*/ 203 w 990144"/>
                  <a:gd name="connsiteY4" fmla="*/ 0 h 735265"/>
                  <a:gd name="connsiteX0" fmla="*/ 536 w 990477"/>
                  <a:gd name="connsiteY0" fmla="*/ 0 h 735265"/>
                  <a:gd name="connsiteX1" fmla="*/ 990477 w 990477"/>
                  <a:gd name="connsiteY1" fmla="*/ 0 h 735265"/>
                  <a:gd name="connsiteX2" fmla="*/ 990477 w 990477"/>
                  <a:gd name="connsiteY2" fmla="*/ 735265 h 735265"/>
                  <a:gd name="connsiteX3" fmla="*/ 167170 w 990477"/>
                  <a:gd name="connsiteY3" fmla="*/ 733182 h 735265"/>
                  <a:gd name="connsiteX4" fmla="*/ 536 w 990477"/>
                  <a:gd name="connsiteY4" fmla="*/ 0 h 735265"/>
                  <a:gd name="connsiteX0" fmla="*/ 49 w 989990"/>
                  <a:gd name="connsiteY0" fmla="*/ 0 h 735265"/>
                  <a:gd name="connsiteX1" fmla="*/ 989990 w 989990"/>
                  <a:gd name="connsiteY1" fmla="*/ 0 h 735265"/>
                  <a:gd name="connsiteX2" fmla="*/ 989990 w 989990"/>
                  <a:gd name="connsiteY2" fmla="*/ 735265 h 735265"/>
                  <a:gd name="connsiteX3" fmla="*/ 166683 w 989990"/>
                  <a:gd name="connsiteY3" fmla="*/ 733182 h 735265"/>
                  <a:gd name="connsiteX4" fmla="*/ 49 w 989990"/>
                  <a:gd name="connsiteY4" fmla="*/ 0 h 735265"/>
                  <a:gd name="connsiteX0" fmla="*/ 39 w 989980"/>
                  <a:gd name="connsiteY0" fmla="*/ 0 h 735265"/>
                  <a:gd name="connsiteX1" fmla="*/ 989980 w 989980"/>
                  <a:gd name="connsiteY1" fmla="*/ 0 h 735265"/>
                  <a:gd name="connsiteX2" fmla="*/ 989980 w 989980"/>
                  <a:gd name="connsiteY2" fmla="*/ 735265 h 735265"/>
                  <a:gd name="connsiteX3" fmla="*/ 175004 w 989980"/>
                  <a:gd name="connsiteY3" fmla="*/ 735265 h 735265"/>
                  <a:gd name="connsiteX4" fmla="*/ 39 w 989980"/>
                  <a:gd name="connsiteY4" fmla="*/ 0 h 735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9980" h="735265">
                    <a:moveTo>
                      <a:pt x="39" y="0"/>
                    </a:moveTo>
                    <a:lnTo>
                      <a:pt x="989980" y="0"/>
                    </a:lnTo>
                    <a:lnTo>
                      <a:pt x="989980" y="735265"/>
                    </a:lnTo>
                    <a:lnTo>
                      <a:pt x="175004" y="735265"/>
                    </a:lnTo>
                    <a:cubicBezTo>
                      <a:pt x="34754" y="438798"/>
                      <a:pt x="-1350" y="171492"/>
                      <a:pt x="39" y="0"/>
                    </a:cubicBezTo>
                    <a:close/>
                  </a:path>
                </a:pathLst>
              </a:cu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2" name="Rectangle 240">
                <a:extLst>
                  <a:ext uri="{FF2B5EF4-FFF2-40B4-BE49-F238E27FC236}">
                    <a16:creationId xmlns:a16="http://schemas.microsoft.com/office/drawing/2014/main" id="{8900F730-0548-4408-A62A-4FFBA9F41DC6}"/>
                  </a:ext>
                </a:extLst>
              </p:cNvPr>
              <p:cNvSpPr/>
              <p:nvPr/>
            </p:nvSpPr>
            <p:spPr>
              <a:xfrm rot="1604991">
                <a:off x="3740320" y="7280453"/>
                <a:ext cx="2177279" cy="308435"/>
              </a:xfrm>
              <a:custGeom>
                <a:avLst/>
                <a:gdLst>
                  <a:gd name="connsiteX0" fmla="*/ 0 w 2147474"/>
                  <a:gd name="connsiteY0" fmla="*/ 0 h 303191"/>
                  <a:gd name="connsiteX1" fmla="*/ 2147474 w 2147474"/>
                  <a:gd name="connsiteY1" fmla="*/ 0 h 303191"/>
                  <a:gd name="connsiteX2" fmla="*/ 2147474 w 2147474"/>
                  <a:gd name="connsiteY2" fmla="*/ 303191 h 303191"/>
                  <a:gd name="connsiteX3" fmla="*/ 0 w 2147474"/>
                  <a:gd name="connsiteY3" fmla="*/ 303191 h 303191"/>
                  <a:gd name="connsiteX4" fmla="*/ 0 w 2147474"/>
                  <a:gd name="connsiteY4" fmla="*/ 0 h 303191"/>
                  <a:gd name="connsiteX0" fmla="*/ 0 w 2147474"/>
                  <a:gd name="connsiteY0" fmla="*/ 0 h 303191"/>
                  <a:gd name="connsiteX1" fmla="*/ 2147474 w 2147474"/>
                  <a:gd name="connsiteY1" fmla="*/ 0 h 303191"/>
                  <a:gd name="connsiteX2" fmla="*/ 1990979 w 2147474"/>
                  <a:gd name="connsiteY2" fmla="*/ 302764 h 303191"/>
                  <a:gd name="connsiteX3" fmla="*/ 0 w 2147474"/>
                  <a:gd name="connsiteY3" fmla="*/ 303191 h 303191"/>
                  <a:gd name="connsiteX4" fmla="*/ 0 w 2147474"/>
                  <a:gd name="connsiteY4" fmla="*/ 0 h 303191"/>
                  <a:gd name="connsiteX0" fmla="*/ 0 w 2177279"/>
                  <a:gd name="connsiteY0" fmla="*/ 1028 h 304219"/>
                  <a:gd name="connsiteX1" fmla="*/ 2177279 w 2177279"/>
                  <a:gd name="connsiteY1" fmla="*/ 0 h 304219"/>
                  <a:gd name="connsiteX2" fmla="*/ 1990979 w 2177279"/>
                  <a:gd name="connsiteY2" fmla="*/ 303792 h 304219"/>
                  <a:gd name="connsiteX3" fmla="*/ 0 w 2177279"/>
                  <a:gd name="connsiteY3" fmla="*/ 304219 h 304219"/>
                  <a:gd name="connsiteX4" fmla="*/ 0 w 2177279"/>
                  <a:gd name="connsiteY4" fmla="*/ 1028 h 304219"/>
                  <a:gd name="connsiteX0" fmla="*/ 0 w 2177279"/>
                  <a:gd name="connsiteY0" fmla="*/ 1028 h 304219"/>
                  <a:gd name="connsiteX1" fmla="*/ 2177279 w 2177279"/>
                  <a:gd name="connsiteY1" fmla="*/ 0 h 304219"/>
                  <a:gd name="connsiteX2" fmla="*/ 1990979 w 2177279"/>
                  <a:gd name="connsiteY2" fmla="*/ 303792 h 304219"/>
                  <a:gd name="connsiteX3" fmla="*/ 0 w 2177279"/>
                  <a:gd name="connsiteY3" fmla="*/ 304219 h 304219"/>
                  <a:gd name="connsiteX4" fmla="*/ 0 w 2177279"/>
                  <a:gd name="connsiteY4" fmla="*/ 1028 h 304219"/>
                  <a:gd name="connsiteX0" fmla="*/ 0 w 2177279"/>
                  <a:gd name="connsiteY0" fmla="*/ 1028 h 304219"/>
                  <a:gd name="connsiteX1" fmla="*/ 2177279 w 2177279"/>
                  <a:gd name="connsiteY1" fmla="*/ 0 h 304219"/>
                  <a:gd name="connsiteX2" fmla="*/ 1990979 w 2177279"/>
                  <a:gd name="connsiteY2" fmla="*/ 303792 h 304219"/>
                  <a:gd name="connsiteX3" fmla="*/ 0 w 2177279"/>
                  <a:gd name="connsiteY3" fmla="*/ 304219 h 304219"/>
                  <a:gd name="connsiteX4" fmla="*/ 0 w 2177279"/>
                  <a:gd name="connsiteY4" fmla="*/ 1028 h 304219"/>
                  <a:gd name="connsiteX0" fmla="*/ 0 w 2177279"/>
                  <a:gd name="connsiteY0" fmla="*/ 1028 h 304219"/>
                  <a:gd name="connsiteX1" fmla="*/ 2177279 w 2177279"/>
                  <a:gd name="connsiteY1" fmla="*/ 0 h 304219"/>
                  <a:gd name="connsiteX2" fmla="*/ 1990979 w 2177279"/>
                  <a:gd name="connsiteY2" fmla="*/ 303792 h 304219"/>
                  <a:gd name="connsiteX3" fmla="*/ 0 w 2177279"/>
                  <a:gd name="connsiteY3" fmla="*/ 304219 h 304219"/>
                  <a:gd name="connsiteX4" fmla="*/ 0 w 2177279"/>
                  <a:gd name="connsiteY4" fmla="*/ 1028 h 304219"/>
                  <a:gd name="connsiteX0" fmla="*/ 0 w 2177279"/>
                  <a:gd name="connsiteY0" fmla="*/ 1028 h 308435"/>
                  <a:gd name="connsiteX1" fmla="*/ 2177279 w 2177279"/>
                  <a:gd name="connsiteY1" fmla="*/ 0 h 308435"/>
                  <a:gd name="connsiteX2" fmla="*/ 1995652 w 2177279"/>
                  <a:gd name="connsiteY2" fmla="*/ 308435 h 308435"/>
                  <a:gd name="connsiteX3" fmla="*/ 0 w 2177279"/>
                  <a:gd name="connsiteY3" fmla="*/ 304219 h 308435"/>
                  <a:gd name="connsiteX4" fmla="*/ 0 w 2177279"/>
                  <a:gd name="connsiteY4" fmla="*/ 1028 h 308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7279" h="308435">
                    <a:moveTo>
                      <a:pt x="0" y="1028"/>
                    </a:moveTo>
                    <a:lnTo>
                      <a:pt x="2177279" y="0"/>
                    </a:lnTo>
                    <a:cubicBezTo>
                      <a:pt x="2130209" y="140340"/>
                      <a:pt x="2082899" y="206158"/>
                      <a:pt x="1995652" y="308435"/>
                    </a:cubicBezTo>
                    <a:lnTo>
                      <a:pt x="0" y="304219"/>
                    </a:lnTo>
                    <a:lnTo>
                      <a:pt x="0" y="1028"/>
                    </a:lnTo>
                    <a:close/>
                  </a:path>
                </a:pathLst>
              </a:cu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grpSp>
        <p:nvGrpSpPr>
          <p:cNvPr id="57" name="Group 56">
            <a:extLst>
              <a:ext uri="{FF2B5EF4-FFF2-40B4-BE49-F238E27FC236}">
                <a16:creationId xmlns:a16="http://schemas.microsoft.com/office/drawing/2014/main" id="{0792BAA0-9769-486C-975F-411FC490AA15}"/>
              </a:ext>
            </a:extLst>
          </p:cNvPr>
          <p:cNvGrpSpPr/>
          <p:nvPr/>
        </p:nvGrpSpPr>
        <p:grpSpPr>
          <a:xfrm>
            <a:off x="10303161" y="6534223"/>
            <a:ext cx="5719305" cy="1676122"/>
            <a:chOff x="10303161" y="7118423"/>
            <a:chExt cx="5719305" cy="1676122"/>
          </a:xfrm>
        </p:grpSpPr>
        <p:sp>
          <p:nvSpPr>
            <p:cNvPr id="58" name="Freeform: Shape 57">
              <a:extLst>
                <a:ext uri="{FF2B5EF4-FFF2-40B4-BE49-F238E27FC236}">
                  <a16:creationId xmlns:a16="http://schemas.microsoft.com/office/drawing/2014/main" id="{EDF2A382-1862-4265-A995-2E882B399C7C}"/>
                </a:ext>
              </a:extLst>
            </p:cNvPr>
            <p:cNvSpPr/>
            <p:nvPr/>
          </p:nvSpPr>
          <p:spPr>
            <a:xfrm rot="20307875">
              <a:off x="10410398" y="7968909"/>
              <a:ext cx="5612068" cy="825636"/>
            </a:xfrm>
            <a:custGeom>
              <a:avLst/>
              <a:gdLst>
                <a:gd name="connsiteX0" fmla="*/ 0 w 10374086"/>
                <a:gd name="connsiteY0" fmla="*/ 903514 h 2661109"/>
                <a:gd name="connsiteX1" fmla="*/ 2917371 w 10374086"/>
                <a:gd name="connsiteY1" fmla="*/ 2645228 h 2661109"/>
                <a:gd name="connsiteX2" fmla="*/ 10374086 w 10374086"/>
                <a:gd name="connsiteY2" fmla="*/ 0 h 2661109"/>
                <a:gd name="connsiteX0" fmla="*/ 0 w 10374086"/>
                <a:gd name="connsiteY0" fmla="*/ 903514 h 3676653"/>
                <a:gd name="connsiteX1" fmla="*/ 4822371 w 10374086"/>
                <a:gd name="connsiteY1" fmla="*/ 3668485 h 3676653"/>
                <a:gd name="connsiteX2" fmla="*/ 10374086 w 10374086"/>
                <a:gd name="connsiteY2" fmla="*/ 0 h 3676653"/>
                <a:gd name="connsiteX0" fmla="*/ 0 w 10374086"/>
                <a:gd name="connsiteY0" fmla="*/ 903514 h 3668518"/>
                <a:gd name="connsiteX1" fmla="*/ 4822371 w 10374086"/>
                <a:gd name="connsiteY1" fmla="*/ 3668485 h 3668518"/>
                <a:gd name="connsiteX2" fmla="*/ 10374086 w 10374086"/>
                <a:gd name="connsiteY2" fmla="*/ 0 h 3668518"/>
                <a:gd name="connsiteX0" fmla="*/ 0 w 10297886"/>
                <a:gd name="connsiteY0" fmla="*/ 0 h 2783673"/>
                <a:gd name="connsiteX1" fmla="*/ 4822371 w 10297886"/>
                <a:gd name="connsiteY1" fmla="*/ 2764971 h 2783673"/>
                <a:gd name="connsiteX2" fmla="*/ 10297886 w 10297886"/>
                <a:gd name="connsiteY2" fmla="*/ 1284515 h 2783673"/>
                <a:gd name="connsiteX0" fmla="*/ 0 w 10994572"/>
                <a:gd name="connsiteY0" fmla="*/ 0 h 1556737"/>
                <a:gd name="connsiteX1" fmla="*/ 5519057 w 10994572"/>
                <a:gd name="connsiteY1" fmla="*/ 1556657 h 1556737"/>
                <a:gd name="connsiteX2" fmla="*/ 10994572 w 10994572"/>
                <a:gd name="connsiteY2" fmla="*/ 76201 h 1556737"/>
                <a:gd name="connsiteX0" fmla="*/ 4 w 10994576"/>
                <a:gd name="connsiteY0" fmla="*/ 0 h 1556737"/>
                <a:gd name="connsiteX1" fmla="*/ 5519061 w 10994576"/>
                <a:gd name="connsiteY1" fmla="*/ 1556657 h 1556737"/>
                <a:gd name="connsiteX2" fmla="*/ 10994576 w 10994576"/>
                <a:gd name="connsiteY2" fmla="*/ 76201 h 1556737"/>
                <a:gd name="connsiteX0" fmla="*/ 15 w 10994587"/>
                <a:gd name="connsiteY0" fmla="*/ 0 h 1557103"/>
                <a:gd name="connsiteX1" fmla="*/ 5519072 w 10994587"/>
                <a:gd name="connsiteY1" fmla="*/ 1556657 h 1557103"/>
                <a:gd name="connsiteX2" fmla="*/ 10994587 w 10994587"/>
                <a:gd name="connsiteY2" fmla="*/ 76201 h 1557103"/>
                <a:gd name="connsiteX0" fmla="*/ 12 w 10994584"/>
                <a:gd name="connsiteY0" fmla="*/ 0 h 1556737"/>
                <a:gd name="connsiteX1" fmla="*/ 5519069 w 10994584"/>
                <a:gd name="connsiteY1" fmla="*/ 1556657 h 1556737"/>
                <a:gd name="connsiteX2" fmla="*/ 10994584 w 10994584"/>
                <a:gd name="connsiteY2" fmla="*/ 76201 h 1556737"/>
                <a:gd name="connsiteX0" fmla="*/ 12 w 10994584"/>
                <a:gd name="connsiteY0" fmla="*/ 0 h 1556737"/>
                <a:gd name="connsiteX1" fmla="*/ 5399326 w 10994584"/>
                <a:gd name="connsiteY1" fmla="*/ 1556657 h 1556737"/>
                <a:gd name="connsiteX2" fmla="*/ 10994584 w 10994584"/>
                <a:gd name="connsiteY2" fmla="*/ 76201 h 1556737"/>
                <a:gd name="connsiteX0" fmla="*/ 12 w 10994584"/>
                <a:gd name="connsiteY0" fmla="*/ 0 h 1545853"/>
                <a:gd name="connsiteX1" fmla="*/ 5464640 w 10994584"/>
                <a:gd name="connsiteY1" fmla="*/ 1545772 h 1545853"/>
                <a:gd name="connsiteX2" fmla="*/ 10994584 w 10994584"/>
                <a:gd name="connsiteY2" fmla="*/ 76201 h 1545853"/>
                <a:gd name="connsiteX0" fmla="*/ 8 w 10994580"/>
                <a:gd name="connsiteY0" fmla="*/ 0 h 1548786"/>
                <a:gd name="connsiteX1" fmla="*/ 5464636 w 10994580"/>
                <a:gd name="connsiteY1" fmla="*/ 1545772 h 1548786"/>
                <a:gd name="connsiteX2" fmla="*/ 10994580 w 10994580"/>
                <a:gd name="connsiteY2" fmla="*/ 76201 h 1548786"/>
              </a:gdLst>
              <a:ahLst/>
              <a:cxnLst>
                <a:cxn ang="0">
                  <a:pos x="connsiteX0" y="connsiteY0"/>
                </a:cxn>
                <a:cxn ang="0">
                  <a:pos x="connsiteX1" y="connsiteY1"/>
                </a:cxn>
                <a:cxn ang="0">
                  <a:pos x="connsiteX2" y="connsiteY2"/>
                </a:cxn>
              </a:cxnLst>
              <a:rect l="l" t="t" r="r" b="b"/>
              <a:pathLst>
                <a:path w="10994580" h="1548786">
                  <a:moveTo>
                    <a:pt x="8" y="0"/>
                  </a:moveTo>
                  <a:cubicBezTo>
                    <a:pt x="-4529" y="9979"/>
                    <a:pt x="1985801" y="1465507"/>
                    <a:pt x="5464636" y="1545772"/>
                  </a:cubicBezTo>
                  <a:cubicBezTo>
                    <a:pt x="8943471" y="1626037"/>
                    <a:pt x="10994580" y="76201"/>
                    <a:pt x="10994580" y="76201"/>
                  </a:cubicBezTo>
                </a:path>
              </a:pathLst>
            </a:custGeom>
            <a:noFill/>
            <a:ln w="228600" cap="rnd" cmpd="sng" algn="ctr">
              <a:solidFill>
                <a:srgbClr val="D2CFD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9" name="Freeform: Shape 58">
              <a:extLst>
                <a:ext uri="{FF2B5EF4-FFF2-40B4-BE49-F238E27FC236}">
                  <a16:creationId xmlns:a16="http://schemas.microsoft.com/office/drawing/2014/main" id="{F39EED5D-5787-4350-B4E2-0F40FB2B6DBA}"/>
                </a:ext>
              </a:extLst>
            </p:cNvPr>
            <p:cNvSpPr/>
            <p:nvPr/>
          </p:nvSpPr>
          <p:spPr>
            <a:xfrm rot="9496544">
              <a:off x="10303161" y="7118423"/>
              <a:ext cx="5417675" cy="617375"/>
            </a:xfrm>
            <a:custGeom>
              <a:avLst/>
              <a:gdLst>
                <a:gd name="connsiteX0" fmla="*/ 0 w 10374086"/>
                <a:gd name="connsiteY0" fmla="*/ 903514 h 2661109"/>
                <a:gd name="connsiteX1" fmla="*/ 2917371 w 10374086"/>
                <a:gd name="connsiteY1" fmla="*/ 2645228 h 2661109"/>
                <a:gd name="connsiteX2" fmla="*/ 10374086 w 10374086"/>
                <a:gd name="connsiteY2" fmla="*/ 0 h 2661109"/>
                <a:gd name="connsiteX0" fmla="*/ 0 w 10374086"/>
                <a:gd name="connsiteY0" fmla="*/ 903514 h 3676653"/>
                <a:gd name="connsiteX1" fmla="*/ 4822371 w 10374086"/>
                <a:gd name="connsiteY1" fmla="*/ 3668485 h 3676653"/>
                <a:gd name="connsiteX2" fmla="*/ 10374086 w 10374086"/>
                <a:gd name="connsiteY2" fmla="*/ 0 h 3676653"/>
                <a:gd name="connsiteX0" fmla="*/ 0 w 10374086"/>
                <a:gd name="connsiteY0" fmla="*/ 903514 h 3668518"/>
                <a:gd name="connsiteX1" fmla="*/ 4822371 w 10374086"/>
                <a:gd name="connsiteY1" fmla="*/ 3668485 h 3668518"/>
                <a:gd name="connsiteX2" fmla="*/ 10374086 w 10374086"/>
                <a:gd name="connsiteY2" fmla="*/ 0 h 3668518"/>
                <a:gd name="connsiteX0" fmla="*/ 0 w 10297886"/>
                <a:gd name="connsiteY0" fmla="*/ 0 h 2783673"/>
                <a:gd name="connsiteX1" fmla="*/ 4822371 w 10297886"/>
                <a:gd name="connsiteY1" fmla="*/ 2764971 h 2783673"/>
                <a:gd name="connsiteX2" fmla="*/ 10297886 w 10297886"/>
                <a:gd name="connsiteY2" fmla="*/ 1284515 h 2783673"/>
                <a:gd name="connsiteX0" fmla="*/ 0 w 10994572"/>
                <a:gd name="connsiteY0" fmla="*/ 0 h 1556737"/>
                <a:gd name="connsiteX1" fmla="*/ 5519057 w 10994572"/>
                <a:gd name="connsiteY1" fmla="*/ 1556657 h 1556737"/>
                <a:gd name="connsiteX2" fmla="*/ 10994572 w 10994572"/>
                <a:gd name="connsiteY2" fmla="*/ 76201 h 1556737"/>
                <a:gd name="connsiteX0" fmla="*/ 4 w 10994576"/>
                <a:gd name="connsiteY0" fmla="*/ 0 h 1556737"/>
                <a:gd name="connsiteX1" fmla="*/ 5519061 w 10994576"/>
                <a:gd name="connsiteY1" fmla="*/ 1556657 h 1556737"/>
                <a:gd name="connsiteX2" fmla="*/ 10994576 w 10994576"/>
                <a:gd name="connsiteY2" fmla="*/ 76201 h 1556737"/>
                <a:gd name="connsiteX0" fmla="*/ 15 w 10994587"/>
                <a:gd name="connsiteY0" fmla="*/ 0 h 1557103"/>
                <a:gd name="connsiteX1" fmla="*/ 5519072 w 10994587"/>
                <a:gd name="connsiteY1" fmla="*/ 1556657 h 1557103"/>
                <a:gd name="connsiteX2" fmla="*/ 10994587 w 10994587"/>
                <a:gd name="connsiteY2" fmla="*/ 76201 h 1557103"/>
                <a:gd name="connsiteX0" fmla="*/ 12 w 10994584"/>
                <a:gd name="connsiteY0" fmla="*/ 0 h 1556737"/>
                <a:gd name="connsiteX1" fmla="*/ 5519069 w 10994584"/>
                <a:gd name="connsiteY1" fmla="*/ 1556657 h 1556737"/>
                <a:gd name="connsiteX2" fmla="*/ 10994584 w 10994584"/>
                <a:gd name="connsiteY2" fmla="*/ 76201 h 1556737"/>
                <a:gd name="connsiteX0" fmla="*/ 12 w 10994584"/>
                <a:gd name="connsiteY0" fmla="*/ 0 h 1556737"/>
                <a:gd name="connsiteX1" fmla="*/ 5399326 w 10994584"/>
                <a:gd name="connsiteY1" fmla="*/ 1556657 h 1556737"/>
                <a:gd name="connsiteX2" fmla="*/ 10994584 w 10994584"/>
                <a:gd name="connsiteY2" fmla="*/ 76201 h 1556737"/>
                <a:gd name="connsiteX0" fmla="*/ 12 w 10994584"/>
                <a:gd name="connsiteY0" fmla="*/ 0 h 1545853"/>
                <a:gd name="connsiteX1" fmla="*/ 5464640 w 10994584"/>
                <a:gd name="connsiteY1" fmla="*/ 1545772 h 1545853"/>
                <a:gd name="connsiteX2" fmla="*/ 10994584 w 10994584"/>
                <a:gd name="connsiteY2" fmla="*/ 76201 h 1545853"/>
                <a:gd name="connsiteX0" fmla="*/ 8 w 10994580"/>
                <a:gd name="connsiteY0" fmla="*/ 0 h 1548786"/>
                <a:gd name="connsiteX1" fmla="*/ 5464636 w 10994580"/>
                <a:gd name="connsiteY1" fmla="*/ 1545772 h 1548786"/>
                <a:gd name="connsiteX2" fmla="*/ 10994580 w 10994580"/>
                <a:gd name="connsiteY2" fmla="*/ 76201 h 1548786"/>
              </a:gdLst>
              <a:ahLst/>
              <a:cxnLst>
                <a:cxn ang="0">
                  <a:pos x="connsiteX0" y="connsiteY0"/>
                </a:cxn>
                <a:cxn ang="0">
                  <a:pos x="connsiteX1" y="connsiteY1"/>
                </a:cxn>
                <a:cxn ang="0">
                  <a:pos x="connsiteX2" y="connsiteY2"/>
                </a:cxn>
              </a:cxnLst>
              <a:rect l="l" t="t" r="r" b="b"/>
              <a:pathLst>
                <a:path w="10994580" h="1548786">
                  <a:moveTo>
                    <a:pt x="8" y="0"/>
                  </a:moveTo>
                  <a:cubicBezTo>
                    <a:pt x="-4529" y="9979"/>
                    <a:pt x="1985801" y="1465507"/>
                    <a:pt x="5464636" y="1545772"/>
                  </a:cubicBezTo>
                  <a:cubicBezTo>
                    <a:pt x="8943471" y="1626037"/>
                    <a:pt x="10994580" y="76201"/>
                    <a:pt x="10994580" y="76201"/>
                  </a:cubicBezTo>
                </a:path>
              </a:pathLst>
            </a:custGeom>
            <a:noFill/>
            <a:ln w="228600" cap="rnd" cmpd="sng" algn="ctr">
              <a:solidFill>
                <a:srgbClr val="D2CFD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60" name="Oval 59">
            <a:extLst>
              <a:ext uri="{FF2B5EF4-FFF2-40B4-BE49-F238E27FC236}">
                <a16:creationId xmlns:a16="http://schemas.microsoft.com/office/drawing/2014/main" id="{EA184A1F-F704-4FC4-9814-BE4DE8EAC303}"/>
              </a:ext>
            </a:extLst>
          </p:cNvPr>
          <p:cNvSpPr/>
          <p:nvPr/>
        </p:nvSpPr>
        <p:spPr>
          <a:xfrm>
            <a:off x="15174690" y="5194303"/>
            <a:ext cx="1284513" cy="1284513"/>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1" name="Oval 60">
            <a:extLst>
              <a:ext uri="{FF2B5EF4-FFF2-40B4-BE49-F238E27FC236}">
                <a16:creationId xmlns:a16="http://schemas.microsoft.com/office/drawing/2014/main" id="{6E326CFF-8471-4C99-86D1-33F51EC193C6}"/>
              </a:ext>
            </a:extLst>
          </p:cNvPr>
          <p:cNvSpPr/>
          <p:nvPr/>
        </p:nvSpPr>
        <p:spPr>
          <a:xfrm>
            <a:off x="9547612" y="7667874"/>
            <a:ext cx="1284513" cy="1284513"/>
          </a:xfrm>
          <a:prstGeom prst="ellipse">
            <a:avLst/>
          </a:prstGeom>
          <a:solidFill>
            <a:srgbClr val="7F7F7F"/>
          </a:solidFill>
          <a:ln w="38100" cap="flat" cmpd="sng" algn="ctr">
            <a:solidFill>
              <a:srgbClr val="52525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2" name="Group 61">
            <a:extLst>
              <a:ext uri="{FF2B5EF4-FFF2-40B4-BE49-F238E27FC236}">
                <a16:creationId xmlns:a16="http://schemas.microsoft.com/office/drawing/2014/main" id="{5043DA54-50C2-4AE5-A356-206EA46B24AC}"/>
              </a:ext>
            </a:extLst>
          </p:cNvPr>
          <p:cNvGrpSpPr/>
          <p:nvPr/>
        </p:nvGrpSpPr>
        <p:grpSpPr>
          <a:xfrm>
            <a:off x="8696734" y="6583037"/>
            <a:ext cx="3467834" cy="3465576"/>
            <a:chOff x="8580986" y="6991110"/>
            <a:chExt cx="3467834" cy="3465576"/>
          </a:xfrm>
        </p:grpSpPr>
        <p:grpSp>
          <p:nvGrpSpPr>
            <p:cNvPr id="63" name="Group 62">
              <a:extLst>
                <a:ext uri="{FF2B5EF4-FFF2-40B4-BE49-F238E27FC236}">
                  <a16:creationId xmlns:a16="http://schemas.microsoft.com/office/drawing/2014/main" id="{5D06030F-481B-4464-823B-F6E2798E5E3D}"/>
                </a:ext>
              </a:extLst>
            </p:cNvPr>
            <p:cNvGrpSpPr/>
            <p:nvPr/>
          </p:nvGrpSpPr>
          <p:grpSpPr>
            <a:xfrm>
              <a:off x="8580986" y="6991110"/>
              <a:ext cx="3467834" cy="3465576"/>
              <a:chOff x="8580986" y="6991110"/>
              <a:chExt cx="3467834" cy="3465576"/>
            </a:xfrm>
          </p:grpSpPr>
          <p:grpSp>
            <p:nvGrpSpPr>
              <p:cNvPr id="68" name="Group 67">
                <a:extLst>
                  <a:ext uri="{FF2B5EF4-FFF2-40B4-BE49-F238E27FC236}">
                    <a16:creationId xmlns:a16="http://schemas.microsoft.com/office/drawing/2014/main" id="{91E30A97-51E1-439E-973C-3278AB811F34}"/>
                  </a:ext>
                </a:extLst>
              </p:cNvPr>
              <p:cNvGrpSpPr/>
              <p:nvPr/>
            </p:nvGrpSpPr>
            <p:grpSpPr>
              <a:xfrm flipV="1">
                <a:off x="8580986" y="6991110"/>
                <a:ext cx="3467834" cy="3465576"/>
                <a:chOff x="514983" y="1741715"/>
                <a:chExt cx="9187544" cy="9187544"/>
              </a:xfrm>
            </p:grpSpPr>
            <p:sp>
              <p:nvSpPr>
                <p:cNvPr id="70" name="Oval 69">
                  <a:extLst>
                    <a:ext uri="{FF2B5EF4-FFF2-40B4-BE49-F238E27FC236}">
                      <a16:creationId xmlns:a16="http://schemas.microsoft.com/office/drawing/2014/main" id="{6034A578-32DB-4E8A-9B61-38AA8C6E700E}"/>
                    </a:ext>
                  </a:extLst>
                </p:cNvPr>
                <p:cNvSpPr/>
                <p:nvPr/>
              </p:nvSpPr>
              <p:spPr>
                <a:xfrm>
                  <a:off x="514983" y="1741715"/>
                  <a:ext cx="9187544" cy="9187544"/>
                </a:xfrm>
                <a:prstGeom prst="ellipse">
                  <a:avLst/>
                </a:prstGeom>
                <a:solidFill>
                  <a:srgbClr val="E7E6E6">
                    <a:lumMod val="25000"/>
                  </a:srgbClr>
                </a:solidFill>
                <a:ln w="76200" cap="flat" cmpd="sng" algn="ctr">
                  <a:solidFill>
                    <a:sysClr val="window" lastClr="FFFFFF"/>
                  </a:solid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1" name="Rectangle 6">
                  <a:extLst>
                    <a:ext uri="{FF2B5EF4-FFF2-40B4-BE49-F238E27FC236}">
                      <a16:creationId xmlns:a16="http://schemas.microsoft.com/office/drawing/2014/main" id="{4E35D315-085B-4570-9285-7F05303E8C29}"/>
                    </a:ext>
                  </a:extLst>
                </p:cNvPr>
                <p:cNvSpPr/>
                <p:nvPr/>
              </p:nvSpPr>
              <p:spPr>
                <a:xfrm>
                  <a:off x="598060" y="4391983"/>
                  <a:ext cx="4852299" cy="3914114"/>
                </a:xfrm>
                <a:custGeom>
                  <a:avLst/>
                  <a:gdLst>
                    <a:gd name="connsiteX0" fmla="*/ 0 w 3771224"/>
                    <a:gd name="connsiteY0" fmla="*/ 0 h 1477107"/>
                    <a:gd name="connsiteX1" fmla="*/ 3771224 w 3771224"/>
                    <a:gd name="connsiteY1" fmla="*/ 0 h 1477107"/>
                    <a:gd name="connsiteX2" fmla="*/ 3771224 w 3771224"/>
                    <a:gd name="connsiteY2" fmla="*/ 1477107 h 1477107"/>
                    <a:gd name="connsiteX3" fmla="*/ 0 w 3771224"/>
                    <a:gd name="connsiteY3" fmla="*/ 1477107 h 1477107"/>
                    <a:gd name="connsiteX4" fmla="*/ 0 w 3771224"/>
                    <a:gd name="connsiteY4" fmla="*/ 0 h 1477107"/>
                    <a:gd name="connsiteX0" fmla="*/ 99152 w 3771224"/>
                    <a:gd name="connsiteY0" fmla="*/ 0 h 1477107"/>
                    <a:gd name="connsiteX1" fmla="*/ 3771224 w 3771224"/>
                    <a:gd name="connsiteY1" fmla="*/ 0 h 1477107"/>
                    <a:gd name="connsiteX2" fmla="*/ 3771224 w 3771224"/>
                    <a:gd name="connsiteY2" fmla="*/ 1477107 h 1477107"/>
                    <a:gd name="connsiteX3" fmla="*/ 0 w 3771224"/>
                    <a:gd name="connsiteY3" fmla="*/ 1477107 h 1477107"/>
                    <a:gd name="connsiteX4" fmla="*/ 99152 w 3771224"/>
                    <a:gd name="connsiteY4" fmla="*/ 0 h 1477107"/>
                    <a:gd name="connsiteX0" fmla="*/ 25706 w 3697778"/>
                    <a:gd name="connsiteY0" fmla="*/ 0 h 1477107"/>
                    <a:gd name="connsiteX1" fmla="*/ 3697778 w 3697778"/>
                    <a:gd name="connsiteY1" fmla="*/ 0 h 1477107"/>
                    <a:gd name="connsiteX2" fmla="*/ 3697778 w 3697778"/>
                    <a:gd name="connsiteY2" fmla="*/ 1477107 h 1477107"/>
                    <a:gd name="connsiteX3" fmla="*/ 0 w 3697778"/>
                    <a:gd name="connsiteY3" fmla="*/ 1477107 h 1477107"/>
                    <a:gd name="connsiteX4" fmla="*/ 25706 w 3697778"/>
                    <a:gd name="connsiteY4" fmla="*/ 0 h 1477107"/>
                    <a:gd name="connsiteX0" fmla="*/ 61738 w 3733810"/>
                    <a:gd name="connsiteY0" fmla="*/ 0 h 1477107"/>
                    <a:gd name="connsiteX1" fmla="*/ 3733810 w 3733810"/>
                    <a:gd name="connsiteY1" fmla="*/ 0 h 1477107"/>
                    <a:gd name="connsiteX2" fmla="*/ 3733810 w 3733810"/>
                    <a:gd name="connsiteY2" fmla="*/ 1477107 h 1477107"/>
                    <a:gd name="connsiteX3" fmla="*/ 36032 w 3733810"/>
                    <a:gd name="connsiteY3" fmla="*/ 1477107 h 1477107"/>
                    <a:gd name="connsiteX4" fmla="*/ 61738 w 3733810"/>
                    <a:gd name="connsiteY4" fmla="*/ 0 h 1477107"/>
                    <a:gd name="connsiteX0" fmla="*/ 72229 w 3744301"/>
                    <a:gd name="connsiteY0" fmla="*/ 0 h 1477107"/>
                    <a:gd name="connsiteX1" fmla="*/ 3744301 w 3744301"/>
                    <a:gd name="connsiteY1" fmla="*/ 0 h 1477107"/>
                    <a:gd name="connsiteX2" fmla="*/ 3744301 w 3744301"/>
                    <a:gd name="connsiteY2" fmla="*/ 1477107 h 1477107"/>
                    <a:gd name="connsiteX3" fmla="*/ 46523 w 3744301"/>
                    <a:gd name="connsiteY3" fmla="*/ 1477107 h 1477107"/>
                    <a:gd name="connsiteX4" fmla="*/ 72229 w 3744301"/>
                    <a:gd name="connsiteY4" fmla="*/ 0 h 1477107"/>
                    <a:gd name="connsiteX0" fmla="*/ 89663 w 3737742"/>
                    <a:gd name="connsiteY0" fmla="*/ 0 h 1477107"/>
                    <a:gd name="connsiteX1" fmla="*/ 3737742 w 3737742"/>
                    <a:gd name="connsiteY1" fmla="*/ 0 h 1477107"/>
                    <a:gd name="connsiteX2" fmla="*/ 3737742 w 3737742"/>
                    <a:gd name="connsiteY2" fmla="*/ 1477107 h 1477107"/>
                    <a:gd name="connsiteX3" fmla="*/ 39964 w 3737742"/>
                    <a:gd name="connsiteY3" fmla="*/ 1477107 h 1477107"/>
                    <a:gd name="connsiteX4" fmla="*/ 89663 w 3737742"/>
                    <a:gd name="connsiteY4" fmla="*/ 0 h 1477107"/>
                    <a:gd name="connsiteX0" fmla="*/ 65792 w 3713871"/>
                    <a:gd name="connsiteY0" fmla="*/ 0 h 1477107"/>
                    <a:gd name="connsiteX1" fmla="*/ 3713871 w 3713871"/>
                    <a:gd name="connsiteY1" fmla="*/ 0 h 1477107"/>
                    <a:gd name="connsiteX2" fmla="*/ 3713871 w 3713871"/>
                    <a:gd name="connsiteY2" fmla="*/ 1477107 h 1477107"/>
                    <a:gd name="connsiteX3" fmla="*/ 49682 w 3713871"/>
                    <a:gd name="connsiteY3" fmla="*/ 1473412 h 1477107"/>
                    <a:gd name="connsiteX4" fmla="*/ 65792 w 3713871"/>
                    <a:gd name="connsiteY4" fmla="*/ 0 h 1477107"/>
                    <a:gd name="connsiteX0" fmla="*/ 84646 w 3732725"/>
                    <a:gd name="connsiteY0" fmla="*/ 0 h 1477107"/>
                    <a:gd name="connsiteX1" fmla="*/ 3732725 w 3732725"/>
                    <a:gd name="connsiteY1" fmla="*/ 0 h 1477107"/>
                    <a:gd name="connsiteX2" fmla="*/ 3732725 w 3732725"/>
                    <a:gd name="connsiteY2" fmla="*/ 1477107 h 1477107"/>
                    <a:gd name="connsiteX3" fmla="*/ 68536 w 3732725"/>
                    <a:gd name="connsiteY3" fmla="*/ 1473412 h 1477107"/>
                    <a:gd name="connsiteX4" fmla="*/ 84646 w 3732725"/>
                    <a:gd name="connsiteY4" fmla="*/ 0 h 1477107"/>
                    <a:gd name="connsiteX0" fmla="*/ 98166 w 3727052"/>
                    <a:gd name="connsiteY0" fmla="*/ 7391 h 1477107"/>
                    <a:gd name="connsiteX1" fmla="*/ 3727052 w 3727052"/>
                    <a:gd name="connsiteY1" fmla="*/ 0 h 1477107"/>
                    <a:gd name="connsiteX2" fmla="*/ 3727052 w 3727052"/>
                    <a:gd name="connsiteY2" fmla="*/ 1477107 h 1477107"/>
                    <a:gd name="connsiteX3" fmla="*/ 62863 w 3727052"/>
                    <a:gd name="connsiteY3" fmla="*/ 1473412 h 1477107"/>
                    <a:gd name="connsiteX4" fmla="*/ 98166 w 3727052"/>
                    <a:gd name="connsiteY4" fmla="*/ 7391 h 1477107"/>
                    <a:gd name="connsiteX0" fmla="*/ 107978 w 3736864"/>
                    <a:gd name="connsiteY0" fmla="*/ 7391 h 1477107"/>
                    <a:gd name="connsiteX1" fmla="*/ 3736864 w 3736864"/>
                    <a:gd name="connsiteY1" fmla="*/ 0 h 1477107"/>
                    <a:gd name="connsiteX2" fmla="*/ 3736864 w 3736864"/>
                    <a:gd name="connsiteY2" fmla="*/ 1477107 h 1477107"/>
                    <a:gd name="connsiteX3" fmla="*/ 72675 w 3736864"/>
                    <a:gd name="connsiteY3" fmla="*/ 1473412 h 1477107"/>
                    <a:gd name="connsiteX4" fmla="*/ 107978 w 3736864"/>
                    <a:gd name="connsiteY4" fmla="*/ 7391 h 1477107"/>
                    <a:gd name="connsiteX0" fmla="*/ 98712 w 3741993"/>
                    <a:gd name="connsiteY0" fmla="*/ 7391 h 1477107"/>
                    <a:gd name="connsiteX1" fmla="*/ 3741993 w 3741993"/>
                    <a:gd name="connsiteY1" fmla="*/ 0 h 1477107"/>
                    <a:gd name="connsiteX2" fmla="*/ 3741993 w 3741993"/>
                    <a:gd name="connsiteY2" fmla="*/ 1477107 h 1477107"/>
                    <a:gd name="connsiteX3" fmla="*/ 77804 w 3741993"/>
                    <a:gd name="connsiteY3" fmla="*/ 1473412 h 1477107"/>
                    <a:gd name="connsiteX4" fmla="*/ 98712 w 3741993"/>
                    <a:gd name="connsiteY4" fmla="*/ 7391 h 1477107"/>
                    <a:gd name="connsiteX0" fmla="*/ 102806 w 3746087"/>
                    <a:gd name="connsiteY0" fmla="*/ 7391 h 1477107"/>
                    <a:gd name="connsiteX1" fmla="*/ 3746087 w 3746087"/>
                    <a:gd name="connsiteY1" fmla="*/ 0 h 1477107"/>
                    <a:gd name="connsiteX2" fmla="*/ 3746087 w 3746087"/>
                    <a:gd name="connsiteY2" fmla="*/ 1477107 h 1477107"/>
                    <a:gd name="connsiteX3" fmla="*/ 81898 w 3746087"/>
                    <a:gd name="connsiteY3" fmla="*/ 1473412 h 1477107"/>
                    <a:gd name="connsiteX4" fmla="*/ 102806 w 3746087"/>
                    <a:gd name="connsiteY4" fmla="*/ 7391 h 1477107"/>
                    <a:gd name="connsiteX0" fmla="*/ 297643 w 3701539"/>
                    <a:gd name="connsiteY0" fmla="*/ 7391 h 1477107"/>
                    <a:gd name="connsiteX1" fmla="*/ 3701539 w 3701539"/>
                    <a:gd name="connsiteY1" fmla="*/ 0 h 1477107"/>
                    <a:gd name="connsiteX2" fmla="*/ 3701539 w 3701539"/>
                    <a:gd name="connsiteY2" fmla="*/ 1477107 h 1477107"/>
                    <a:gd name="connsiteX3" fmla="*/ 37350 w 3701539"/>
                    <a:gd name="connsiteY3" fmla="*/ 1473412 h 1477107"/>
                    <a:gd name="connsiteX4" fmla="*/ 297643 w 3701539"/>
                    <a:gd name="connsiteY4" fmla="*/ 7391 h 1477107"/>
                    <a:gd name="connsiteX0" fmla="*/ 71086 w 3474982"/>
                    <a:gd name="connsiteY0" fmla="*/ 7391 h 1477492"/>
                    <a:gd name="connsiteX1" fmla="*/ 3474982 w 3474982"/>
                    <a:gd name="connsiteY1" fmla="*/ 0 h 1477492"/>
                    <a:gd name="connsiteX2" fmla="*/ 3474982 w 3474982"/>
                    <a:gd name="connsiteY2" fmla="*/ 1477107 h 1477492"/>
                    <a:gd name="connsiteX3" fmla="*/ 107961 w 3474982"/>
                    <a:gd name="connsiteY3" fmla="*/ 1477492 h 1477492"/>
                    <a:gd name="connsiteX4" fmla="*/ 71086 w 3474982"/>
                    <a:gd name="connsiteY4" fmla="*/ 7391 h 1477492"/>
                    <a:gd name="connsiteX0" fmla="*/ 265908 w 3669804"/>
                    <a:gd name="connsiteY0" fmla="*/ 7391 h 1477492"/>
                    <a:gd name="connsiteX1" fmla="*/ 3669804 w 3669804"/>
                    <a:gd name="connsiteY1" fmla="*/ 0 h 1477492"/>
                    <a:gd name="connsiteX2" fmla="*/ 3669804 w 3669804"/>
                    <a:gd name="connsiteY2" fmla="*/ 1477107 h 1477492"/>
                    <a:gd name="connsiteX3" fmla="*/ 302783 w 3669804"/>
                    <a:gd name="connsiteY3" fmla="*/ 1477492 h 1477492"/>
                    <a:gd name="connsiteX4" fmla="*/ 265908 w 3669804"/>
                    <a:gd name="connsiteY4" fmla="*/ 7391 h 1477492"/>
                    <a:gd name="connsiteX0" fmla="*/ 296049 w 3699945"/>
                    <a:gd name="connsiteY0" fmla="*/ 7391 h 1477492"/>
                    <a:gd name="connsiteX1" fmla="*/ 3699945 w 3699945"/>
                    <a:gd name="connsiteY1" fmla="*/ 0 h 1477492"/>
                    <a:gd name="connsiteX2" fmla="*/ 3699945 w 3699945"/>
                    <a:gd name="connsiteY2" fmla="*/ 1477107 h 1477492"/>
                    <a:gd name="connsiteX3" fmla="*/ 332924 w 3699945"/>
                    <a:gd name="connsiteY3" fmla="*/ 1477492 h 1477492"/>
                    <a:gd name="connsiteX4" fmla="*/ 296049 w 3699945"/>
                    <a:gd name="connsiteY4" fmla="*/ 7391 h 1477492"/>
                    <a:gd name="connsiteX0" fmla="*/ 311970 w 3691102"/>
                    <a:gd name="connsiteY0" fmla="*/ 7391 h 1477492"/>
                    <a:gd name="connsiteX1" fmla="*/ 3691102 w 3691102"/>
                    <a:gd name="connsiteY1" fmla="*/ 0 h 1477492"/>
                    <a:gd name="connsiteX2" fmla="*/ 3691102 w 3691102"/>
                    <a:gd name="connsiteY2" fmla="*/ 1477107 h 1477492"/>
                    <a:gd name="connsiteX3" fmla="*/ 324081 w 3691102"/>
                    <a:gd name="connsiteY3" fmla="*/ 1477492 h 1477492"/>
                    <a:gd name="connsiteX4" fmla="*/ 311970 w 3691102"/>
                    <a:gd name="connsiteY4" fmla="*/ 7391 h 1477492"/>
                    <a:gd name="connsiteX0" fmla="*/ 311968 w 3691100"/>
                    <a:gd name="connsiteY0" fmla="*/ 7391 h 1477492"/>
                    <a:gd name="connsiteX1" fmla="*/ 3691100 w 3691100"/>
                    <a:gd name="connsiteY1" fmla="*/ 0 h 1477492"/>
                    <a:gd name="connsiteX2" fmla="*/ 3691100 w 3691100"/>
                    <a:gd name="connsiteY2" fmla="*/ 1477107 h 1477492"/>
                    <a:gd name="connsiteX3" fmla="*/ 324079 w 3691100"/>
                    <a:gd name="connsiteY3" fmla="*/ 1477492 h 1477492"/>
                    <a:gd name="connsiteX4" fmla="*/ 311968 w 3691100"/>
                    <a:gd name="connsiteY4" fmla="*/ 7391 h 1477492"/>
                    <a:gd name="connsiteX0" fmla="*/ 326277 w 3705409"/>
                    <a:gd name="connsiteY0" fmla="*/ 7391 h 1477492"/>
                    <a:gd name="connsiteX1" fmla="*/ 3705409 w 3705409"/>
                    <a:gd name="connsiteY1" fmla="*/ 0 h 1477492"/>
                    <a:gd name="connsiteX2" fmla="*/ 3705409 w 3705409"/>
                    <a:gd name="connsiteY2" fmla="*/ 1477107 h 1477492"/>
                    <a:gd name="connsiteX3" fmla="*/ 338388 w 3705409"/>
                    <a:gd name="connsiteY3" fmla="*/ 1477492 h 1477492"/>
                    <a:gd name="connsiteX4" fmla="*/ 326277 w 3705409"/>
                    <a:gd name="connsiteY4" fmla="*/ 7391 h 1477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5409" h="1477492">
                      <a:moveTo>
                        <a:pt x="326277" y="7391"/>
                      </a:moveTo>
                      <a:lnTo>
                        <a:pt x="3705409" y="0"/>
                      </a:lnTo>
                      <a:lnTo>
                        <a:pt x="3705409" y="1477107"/>
                      </a:lnTo>
                      <a:lnTo>
                        <a:pt x="338388" y="1477492"/>
                      </a:lnTo>
                      <a:cubicBezTo>
                        <a:pt x="-300258" y="767583"/>
                        <a:pt x="124269" y="233887"/>
                        <a:pt x="326277" y="7391"/>
                      </a:cubicBezTo>
                      <a:close/>
                    </a:path>
                  </a:pathLst>
                </a:custGeom>
                <a:solidFill>
                  <a:srgbClr val="D2CFD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2" name="Rectangle 85">
                  <a:extLst>
                    <a:ext uri="{FF2B5EF4-FFF2-40B4-BE49-F238E27FC236}">
                      <a16:creationId xmlns:a16="http://schemas.microsoft.com/office/drawing/2014/main" id="{5EF36332-2219-498B-A3A9-E0F620722EDC}"/>
                    </a:ext>
                  </a:extLst>
                </p:cNvPr>
                <p:cNvSpPr/>
                <p:nvPr/>
              </p:nvSpPr>
              <p:spPr>
                <a:xfrm rot="19995734">
                  <a:off x="3184320" y="3137839"/>
                  <a:ext cx="5721846" cy="2754751"/>
                </a:xfrm>
                <a:custGeom>
                  <a:avLst/>
                  <a:gdLst>
                    <a:gd name="connsiteX0" fmla="*/ 0 w 4882340"/>
                    <a:gd name="connsiteY0" fmla="*/ 0 h 1377799"/>
                    <a:gd name="connsiteX1" fmla="*/ 4882340 w 4882340"/>
                    <a:gd name="connsiteY1" fmla="*/ 0 h 1377799"/>
                    <a:gd name="connsiteX2" fmla="*/ 4882340 w 4882340"/>
                    <a:gd name="connsiteY2" fmla="*/ 1377799 h 1377799"/>
                    <a:gd name="connsiteX3" fmla="*/ 0 w 4882340"/>
                    <a:gd name="connsiteY3" fmla="*/ 1377799 h 1377799"/>
                    <a:gd name="connsiteX4" fmla="*/ 0 w 4882340"/>
                    <a:gd name="connsiteY4" fmla="*/ 0 h 1377799"/>
                    <a:gd name="connsiteX0" fmla="*/ 0 w 4882340"/>
                    <a:gd name="connsiteY0" fmla="*/ 0 h 1377799"/>
                    <a:gd name="connsiteX1" fmla="*/ 4882340 w 4882340"/>
                    <a:gd name="connsiteY1" fmla="*/ 0 h 1377799"/>
                    <a:gd name="connsiteX2" fmla="*/ 4882340 w 4882340"/>
                    <a:gd name="connsiteY2" fmla="*/ 1377799 h 1377799"/>
                    <a:gd name="connsiteX3" fmla="*/ 1071917 w 4882340"/>
                    <a:gd name="connsiteY3" fmla="*/ 1361617 h 1377799"/>
                    <a:gd name="connsiteX4" fmla="*/ 0 w 4882340"/>
                    <a:gd name="connsiteY4" fmla="*/ 1377799 h 1377799"/>
                    <a:gd name="connsiteX5" fmla="*/ 0 w 4882340"/>
                    <a:gd name="connsiteY5" fmla="*/ 0 h 1377799"/>
                    <a:gd name="connsiteX0" fmla="*/ 20158 w 4902498"/>
                    <a:gd name="connsiteY0" fmla="*/ 0 h 1377799"/>
                    <a:gd name="connsiteX1" fmla="*/ 4902498 w 4902498"/>
                    <a:gd name="connsiteY1" fmla="*/ 0 h 1377799"/>
                    <a:gd name="connsiteX2" fmla="*/ 4902498 w 4902498"/>
                    <a:gd name="connsiteY2" fmla="*/ 1377799 h 1377799"/>
                    <a:gd name="connsiteX3" fmla="*/ 1092075 w 4902498"/>
                    <a:gd name="connsiteY3" fmla="*/ 1361617 h 1377799"/>
                    <a:gd name="connsiteX4" fmla="*/ 0 w 4902498"/>
                    <a:gd name="connsiteY4" fmla="*/ 840559 h 1377799"/>
                    <a:gd name="connsiteX5" fmla="*/ 20158 w 4902498"/>
                    <a:gd name="connsiteY5" fmla="*/ 0 h 1377799"/>
                    <a:gd name="connsiteX0" fmla="*/ 20158 w 4902498"/>
                    <a:gd name="connsiteY0" fmla="*/ 0 h 1383416"/>
                    <a:gd name="connsiteX1" fmla="*/ 4902498 w 4902498"/>
                    <a:gd name="connsiteY1" fmla="*/ 0 h 1383416"/>
                    <a:gd name="connsiteX2" fmla="*/ 4902498 w 4902498"/>
                    <a:gd name="connsiteY2" fmla="*/ 1377799 h 1383416"/>
                    <a:gd name="connsiteX3" fmla="*/ 1099269 w 4902498"/>
                    <a:gd name="connsiteY3" fmla="*/ 1383416 h 1383416"/>
                    <a:gd name="connsiteX4" fmla="*/ 0 w 4902498"/>
                    <a:gd name="connsiteY4" fmla="*/ 840559 h 1383416"/>
                    <a:gd name="connsiteX5" fmla="*/ 20158 w 4902498"/>
                    <a:gd name="connsiteY5" fmla="*/ 0 h 1383416"/>
                    <a:gd name="connsiteX0" fmla="*/ 339079 w 5221419"/>
                    <a:gd name="connsiteY0" fmla="*/ 0 h 1383416"/>
                    <a:gd name="connsiteX1" fmla="*/ 5221419 w 5221419"/>
                    <a:gd name="connsiteY1" fmla="*/ 0 h 1383416"/>
                    <a:gd name="connsiteX2" fmla="*/ 5221419 w 5221419"/>
                    <a:gd name="connsiteY2" fmla="*/ 1377799 h 1383416"/>
                    <a:gd name="connsiteX3" fmla="*/ 1418190 w 5221419"/>
                    <a:gd name="connsiteY3" fmla="*/ 1383416 h 1383416"/>
                    <a:gd name="connsiteX4" fmla="*/ 0 w 5221419"/>
                    <a:gd name="connsiteY4" fmla="*/ 679895 h 1383416"/>
                    <a:gd name="connsiteX5" fmla="*/ 339079 w 5221419"/>
                    <a:gd name="connsiteY5" fmla="*/ 0 h 1383416"/>
                    <a:gd name="connsiteX0" fmla="*/ 353576 w 5235916"/>
                    <a:gd name="connsiteY0" fmla="*/ 0 h 1383416"/>
                    <a:gd name="connsiteX1" fmla="*/ 5235916 w 5235916"/>
                    <a:gd name="connsiteY1" fmla="*/ 0 h 1383416"/>
                    <a:gd name="connsiteX2" fmla="*/ 5235916 w 5235916"/>
                    <a:gd name="connsiteY2" fmla="*/ 1377799 h 1383416"/>
                    <a:gd name="connsiteX3" fmla="*/ 1432687 w 5235916"/>
                    <a:gd name="connsiteY3" fmla="*/ 1383416 h 1383416"/>
                    <a:gd name="connsiteX4" fmla="*/ 0 w 5235916"/>
                    <a:gd name="connsiteY4" fmla="*/ 672593 h 1383416"/>
                    <a:gd name="connsiteX5" fmla="*/ 353576 w 5235916"/>
                    <a:gd name="connsiteY5" fmla="*/ 0 h 1383416"/>
                    <a:gd name="connsiteX0" fmla="*/ 372977 w 5255317"/>
                    <a:gd name="connsiteY0" fmla="*/ 0 h 1383416"/>
                    <a:gd name="connsiteX1" fmla="*/ 5255317 w 5255317"/>
                    <a:gd name="connsiteY1" fmla="*/ 0 h 1383416"/>
                    <a:gd name="connsiteX2" fmla="*/ 5255317 w 5255317"/>
                    <a:gd name="connsiteY2" fmla="*/ 1377799 h 1383416"/>
                    <a:gd name="connsiteX3" fmla="*/ 1452088 w 5255317"/>
                    <a:gd name="connsiteY3" fmla="*/ 1383416 h 1383416"/>
                    <a:gd name="connsiteX4" fmla="*/ 0 w 5255317"/>
                    <a:gd name="connsiteY4" fmla="*/ 687053 h 1383416"/>
                    <a:gd name="connsiteX5" fmla="*/ 372977 w 5255317"/>
                    <a:gd name="connsiteY5" fmla="*/ 0 h 1383416"/>
                    <a:gd name="connsiteX0" fmla="*/ 346834 w 5255317"/>
                    <a:gd name="connsiteY0" fmla="*/ 0 h 1388422"/>
                    <a:gd name="connsiteX1" fmla="*/ 5255317 w 5255317"/>
                    <a:gd name="connsiteY1" fmla="*/ 5006 h 1388422"/>
                    <a:gd name="connsiteX2" fmla="*/ 5255317 w 5255317"/>
                    <a:gd name="connsiteY2" fmla="*/ 1382805 h 1388422"/>
                    <a:gd name="connsiteX3" fmla="*/ 1452088 w 5255317"/>
                    <a:gd name="connsiteY3" fmla="*/ 1388422 h 1388422"/>
                    <a:gd name="connsiteX4" fmla="*/ 0 w 5255317"/>
                    <a:gd name="connsiteY4" fmla="*/ 692059 h 1388422"/>
                    <a:gd name="connsiteX5" fmla="*/ 346834 w 5255317"/>
                    <a:gd name="connsiteY5" fmla="*/ 0 h 1388422"/>
                    <a:gd name="connsiteX0" fmla="*/ 346834 w 5255317"/>
                    <a:gd name="connsiteY0" fmla="*/ 1899 h 1390321"/>
                    <a:gd name="connsiteX1" fmla="*/ 5144167 w 5255317"/>
                    <a:gd name="connsiteY1" fmla="*/ 0 h 1390321"/>
                    <a:gd name="connsiteX2" fmla="*/ 5255317 w 5255317"/>
                    <a:gd name="connsiteY2" fmla="*/ 1384704 h 1390321"/>
                    <a:gd name="connsiteX3" fmla="*/ 1452088 w 5255317"/>
                    <a:gd name="connsiteY3" fmla="*/ 1390321 h 1390321"/>
                    <a:gd name="connsiteX4" fmla="*/ 0 w 5255317"/>
                    <a:gd name="connsiteY4" fmla="*/ 693958 h 1390321"/>
                    <a:gd name="connsiteX5" fmla="*/ 346834 w 5255317"/>
                    <a:gd name="connsiteY5" fmla="*/ 1899 h 1390321"/>
                    <a:gd name="connsiteX0" fmla="*/ 346834 w 5261871"/>
                    <a:gd name="connsiteY0" fmla="*/ 1899 h 1390321"/>
                    <a:gd name="connsiteX1" fmla="*/ 5144167 w 5261871"/>
                    <a:gd name="connsiteY1" fmla="*/ 0 h 1390321"/>
                    <a:gd name="connsiteX2" fmla="*/ 5261871 w 5261871"/>
                    <a:gd name="connsiteY2" fmla="*/ 1379797 h 1390321"/>
                    <a:gd name="connsiteX3" fmla="*/ 1452088 w 5261871"/>
                    <a:gd name="connsiteY3" fmla="*/ 1390321 h 1390321"/>
                    <a:gd name="connsiteX4" fmla="*/ 0 w 5261871"/>
                    <a:gd name="connsiteY4" fmla="*/ 693958 h 1390321"/>
                    <a:gd name="connsiteX5" fmla="*/ 346834 w 5261871"/>
                    <a:gd name="connsiteY5" fmla="*/ 1899 h 1390321"/>
                    <a:gd name="connsiteX0" fmla="*/ 346834 w 5278236"/>
                    <a:gd name="connsiteY0" fmla="*/ 1899 h 1390321"/>
                    <a:gd name="connsiteX1" fmla="*/ 5144167 w 5278236"/>
                    <a:gd name="connsiteY1" fmla="*/ 0 h 1390321"/>
                    <a:gd name="connsiteX2" fmla="*/ 5261871 w 5278236"/>
                    <a:gd name="connsiteY2" fmla="*/ 1379797 h 1390321"/>
                    <a:gd name="connsiteX3" fmla="*/ 1452088 w 5278236"/>
                    <a:gd name="connsiteY3" fmla="*/ 1390321 h 1390321"/>
                    <a:gd name="connsiteX4" fmla="*/ 0 w 5278236"/>
                    <a:gd name="connsiteY4" fmla="*/ 693958 h 1390321"/>
                    <a:gd name="connsiteX5" fmla="*/ 346834 w 5278236"/>
                    <a:gd name="connsiteY5" fmla="*/ 1899 h 1390321"/>
                    <a:gd name="connsiteX0" fmla="*/ 346834 w 5281105"/>
                    <a:gd name="connsiteY0" fmla="*/ 1899 h 1390321"/>
                    <a:gd name="connsiteX1" fmla="*/ 5144167 w 5281105"/>
                    <a:gd name="connsiteY1" fmla="*/ 0 h 1390321"/>
                    <a:gd name="connsiteX2" fmla="*/ 5261871 w 5281105"/>
                    <a:gd name="connsiteY2" fmla="*/ 1379797 h 1390321"/>
                    <a:gd name="connsiteX3" fmla="*/ 1452088 w 5281105"/>
                    <a:gd name="connsiteY3" fmla="*/ 1390321 h 1390321"/>
                    <a:gd name="connsiteX4" fmla="*/ 0 w 5281105"/>
                    <a:gd name="connsiteY4" fmla="*/ 693958 h 1390321"/>
                    <a:gd name="connsiteX5" fmla="*/ 346834 w 5281105"/>
                    <a:gd name="connsiteY5" fmla="*/ 1899 h 1390321"/>
                    <a:gd name="connsiteX0" fmla="*/ 389690 w 5281105"/>
                    <a:gd name="connsiteY0" fmla="*/ 558 h 1390321"/>
                    <a:gd name="connsiteX1" fmla="*/ 5144167 w 5281105"/>
                    <a:gd name="connsiteY1" fmla="*/ 0 h 1390321"/>
                    <a:gd name="connsiteX2" fmla="*/ 5261871 w 5281105"/>
                    <a:gd name="connsiteY2" fmla="*/ 1379797 h 1390321"/>
                    <a:gd name="connsiteX3" fmla="*/ 1452088 w 5281105"/>
                    <a:gd name="connsiteY3" fmla="*/ 1390321 h 1390321"/>
                    <a:gd name="connsiteX4" fmla="*/ 0 w 5281105"/>
                    <a:gd name="connsiteY4" fmla="*/ 693958 h 1390321"/>
                    <a:gd name="connsiteX5" fmla="*/ 389690 w 5281105"/>
                    <a:gd name="connsiteY5" fmla="*/ 558 h 1390321"/>
                    <a:gd name="connsiteX0" fmla="*/ 308645 w 5200060"/>
                    <a:gd name="connsiteY0" fmla="*/ 558 h 1390321"/>
                    <a:gd name="connsiteX1" fmla="*/ 5063122 w 5200060"/>
                    <a:gd name="connsiteY1" fmla="*/ 0 h 1390321"/>
                    <a:gd name="connsiteX2" fmla="*/ 5180826 w 5200060"/>
                    <a:gd name="connsiteY2" fmla="*/ 1379797 h 1390321"/>
                    <a:gd name="connsiteX3" fmla="*/ 1371043 w 5200060"/>
                    <a:gd name="connsiteY3" fmla="*/ 1390321 h 1390321"/>
                    <a:gd name="connsiteX4" fmla="*/ 0 w 5200060"/>
                    <a:gd name="connsiteY4" fmla="*/ 714688 h 1390321"/>
                    <a:gd name="connsiteX5" fmla="*/ 308645 w 5200060"/>
                    <a:gd name="connsiteY5" fmla="*/ 558 h 1390321"/>
                    <a:gd name="connsiteX0" fmla="*/ 354487 w 5245902"/>
                    <a:gd name="connsiteY0" fmla="*/ 558 h 1390321"/>
                    <a:gd name="connsiteX1" fmla="*/ 5108964 w 5245902"/>
                    <a:gd name="connsiteY1" fmla="*/ 0 h 1390321"/>
                    <a:gd name="connsiteX2" fmla="*/ 5226668 w 5245902"/>
                    <a:gd name="connsiteY2" fmla="*/ 1379797 h 1390321"/>
                    <a:gd name="connsiteX3" fmla="*/ 1416885 w 5245902"/>
                    <a:gd name="connsiteY3" fmla="*/ 1390321 h 1390321"/>
                    <a:gd name="connsiteX4" fmla="*/ 0 w 5245902"/>
                    <a:gd name="connsiteY4" fmla="*/ 692595 h 1390321"/>
                    <a:gd name="connsiteX5" fmla="*/ 354487 w 5245902"/>
                    <a:gd name="connsiteY5" fmla="*/ 558 h 1390321"/>
                    <a:gd name="connsiteX0" fmla="*/ 372916 w 5264331"/>
                    <a:gd name="connsiteY0" fmla="*/ 558 h 1390321"/>
                    <a:gd name="connsiteX1" fmla="*/ 5127393 w 5264331"/>
                    <a:gd name="connsiteY1" fmla="*/ 0 h 1390321"/>
                    <a:gd name="connsiteX2" fmla="*/ 5245097 w 5264331"/>
                    <a:gd name="connsiteY2" fmla="*/ 1379797 h 1390321"/>
                    <a:gd name="connsiteX3" fmla="*/ 1435314 w 5264331"/>
                    <a:gd name="connsiteY3" fmla="*/ 1390321 h 1390321"/>
                    <a:gd name="connsiteX4" fmla="*/ 0 w 5264331"/>
                    <a:gd name="connsiteY4" fmla="*/ 713038 h 1390321"/>
                    <a:gd name="connsiteX5" fmla="*/ 372916 w 5264331"/>
                    <a:gd name="connsiteY5" fmla="*/ 558 h 1390321"/>
                    <a:gd name="connsiteX0" fmla="*/ 0 w 5330014"/>
                    <a:gd name="connsiteY0" fmla="*/ 0 h 1394434"/>
                    <a:gd name="connsiteX1" fmla="*/ 5193076 w 5330014"/>
                    <a:gd name="connsiteY1" fmla="*/ 4113 h 1394434"/>
                    <a:gd name="connsiteX2" fmla="*/ 5310780 w 5330014"/>
                    <a:gd name="connsiteY2" fmla="*/ 1383910 h 1394434"/>
                    <a:gd name="connsiteX3" fmla="*/ 1500997 w 5330014"/>
                    <a:gd name="connsiteY3" fmla="*/ 1394434 h 1394434"/>
                    <a:gd name="connsiteX4" fmla="*/ 65683 w 5330014"/>
                    <a:gd name="connsiteY4" fmla="*/ 717151 h 1394434"/>
                    <a:gd name="connsiteX5" fmla="*/ 0 w 5330014"/>
                    <a:gd name="connsiteY5" fmla="*/ 0 h 1394434"/>
                    <a:gd name="connsiteX0" fmla="*/ 361122 w 5691136"/>
                    <a:gd name="connsiteY0" fmla="*/ 0 h 1394434"/>
                    <a:gd name="connsiteX1" fmla="*/ 5554198 w 5691136"/>
                    <a:gd name="connsiteY1" fmla="*/ 4113 h 1394434"/>
                    <a:gd name="connsiteX2" fmla="*/ 5671902 w 5691136"/>
                    <a:gd name="connsiteY2" fmla="*/ 1383910 h 1394434"/>
                    <a:gd name="connsiteX3" fmla="*/ 1862119 w 5691136"/>
                    <a:gd name="connsiteY3" fmla="*/ 1394434 h 1394434"/>
                    <a:gd name="connsiteX4" fmla="*/ 0 w 5691136"/>
                    <a:gd name="connsiteY4" fmla="*/ 621990 h 1394434"/>
                    <a:gd name="connsiteX5" fmla="*/ 361122 w 5691136"/>
                    <a:gd name="connsiteY5" fmla="*/ 0 h 1394434"/>
                    <a:gd name="connsiteX0" fmla="*/ 386949 w 5716963"/>
                    <a:gd name="connsiteY0" fmla="*/ 0 h 1394434"/>
                    <a:gd name="connsiteX1" fmla="*/ 5580025 w 5716963"/>
                    <a:gd name="connsiteY1" fmla="*/ 4113 h 1394434"/>
                    <a:gd name="connsiteX2" fmla="*/ 5697729 w 5716963"/>
                    <a:gd name="connsiteY2" fmla="*/ 1383910 h 1394434"/>
                    <a:gd name="connsiteX3" fmla="*/ 1887946 w 5716963"/>
                    <a:gd name="connsiteY3" fmla="*/ 1394434 h 1394434"/>
                    <a:gd name="connsiteX4" fmla="*/ 0 w 5716963"/>
                    <a:gd name="connsiteY4" fmla="*/ 629073 h 1394434"/>
                    <a:gd name="connsiteX5" fmla="*/ 386949 w 5716963"/>
                    <a:gd name="connsiteY5" fmla="*/ 0 h 1394434"/>
                    <a:gd name="connsiteX0" fmla="*/ 386949 w 5710066"/>
                    <a:gd name="connsiteY0" fmla="*/ 0 h 1394434"/>
                    <a:gd name="connsiteX1" fmla="*/ 5487508 w 5710066"/>
                    <a:gd name="connsiteY1" fmla="*/ 3881 h 1394434"/>
                    <a:gd name="connsiteX2" fmla="*/ 5697729 w 5710066"/>
                    <a:gd name="connsiteY2" fmla="*/ 1383910 h 1394434"/>
                    <a:gd name="connsiteX3" fmla="*/ 1887946 w 5710066"/>
                    <a:gd name="connsiteY3" fmla="*/ 1394434 h 1394434"/>
                    <a:gd name="connsiteX4" fmla="*/ 0 w 5710066"/>
                    <a:gd name="connsiteY4" fmla="*/ 629073 h 1394434"/>
                    <a:gd name="connsiteX5" fmla="*/ 386949 w 5710066"/>
                    <a:gd name="connsiteY5" fmla="*/ 0 h 1394434"/>
                    <a:gd name="connsiteX0" fmla="*/ 386949 w 5706553"/>
                    <a:gd name="connsiteY0" fmla="*/ 0 h 1394434"/>
                    <a:gd name="connsiteX1" fmla="*/ 5487508 w 5706553"/>
                    <a:gd name="connsiteY1" fmla="*/ 3881 h 1394434"/>
                    <a:gd name="connsiteX2" fmla="*/ 5694035 w 5706553"/>
                    <a:gd name="connsiteY2" fmla="*/ 1382364 h 1394434"/>
                    <a:gd name="connsiteX3" fmla="*/ 1887946 w 5706553"/>
                    <a:gd name="connsiteY3" fmla="*/ 1394434 h 1394434"/>
                    <a:gd name="connsiteX4" fmla="*/ 0 w 5706553"/>
                    <a:gd name="connsiteY4" fmla="*/ 629073 h 1394434"/>
                    <a:gd name="connsiteX5" fmla="*/ 386949 w 5706553"/>
                    <a:gd name="connsiteY5" fmla="*/ 0 h 1394434"/>
                    <a:gd name="connsiteX0" fmla="*/ 386949 w 5707037"/>
                    <a:gd name="connsiteY0" fmla="*/ 0 h 1394434"/>
                    <a:gd name="connsiteX1" fmla="*/ 5487508 w 5707037"/>
                    <a:gd name="connsiteY1" fmla="*/ 3881 h 1394434"/>
                    <a:gd name="connsiteX2" fmla="*/ 5694035 w 5707037"/>
                    <a:gd name="connsiteY2" fmla="*/ 1382364 h 1394434"/>
                    <a:gd name="connsiteX3" fmla="*/ 1887946 w 5707037"/>
                    <a:gd name="connsiteY3" fmla="*/ 1394434 h 1394434"/>
                    <a:gd name="connsiteX4" fmla="*/ 0 w 5707037"/>
                    <a:gd name="connsiteY4" fmla="*/ 629073 h 1394434"/>
                    <a:gd name="connsiteX5" fmla="*/ 386949 w 5707037"/>
                    <a:gd name="connsiteY5" fmla="*/ 0 h 1394434"/>
                    <a:gd name="connsiteX0" fmla="*/ 386949 w 5707659"/>
                    <a:gd name="connsiteY0" fmla="*/ 0 h 1394434"/>
                    <a:gd name="connsiteX1" fmla="*/ 5498621 w 5707659"/>
                    <a:gd name="connsiteY1" fmla="*/ 834 h 1394434"/>
                    <a:gd name="connsiteX2" fmla="*/ 5694035 w 5707659"/>
                    <a:gd name="connsiteY2" fmla="*/ 1382364 h 1394434"/>
                    <a:gd name="connsiteX3" fmla="*/ 1887946 w 5707659"/>
                    <a:gd name="connsiteY3" fmla="*/ 1394434 h 1394434"/>
                    <a:gd name="connsiteX4" fmla="*/ 0 w 5707659"/>
                    <a:gd name="connsiteY4" fmla="*/ 629073 h 1394434"/>
                    <a:gd name="connsiteX5" fmla="*/ 386949 w 5707659"/>
                    <a:gd name="connsiteY5" fmla="*/ 0 h 1394434"/>
                    <a:gd name="connsiteX0" fmla="*/ 386949 w 5719885"/>
                    <a:gd name="connsiteY0" fmla="*/ 0 h 1394434"/>
                    <a:gd name="connsiteX1" fmla="*/ 5498621 w 5719885"/>
                    <a:gd name="connsiteY1" fmla="*/ 834 h 1394434"/>
                    <a:gd name="connsiteX2" fmla="*/ 5706981 w 5719885"/>
                    <a:gd name="connsiteY2" fmla="*/ 1383935 h 1394434"/>
                    <a:gd name="connsiteX3" fmla="*/ 1887946 w 5719885"/>
                    <a:gd name="connsiteY3" fmla="*/ 1394434 h 1394434"/>
                    <a:gd name="connsiteX4" fmla="*/ 0 w 5719885"/>
                    <a:gd name="connsiteY4" fmla="*/ 629073 h 1394434"/>
                    <a:gd name="connsiteX5" fmla="*/ 386949 w 5719885"/>
                    <a:gd name="connsiteY5" fmla="*/ 0 h 1394434"/>
                    <a:gd name="connsiteX0" fmla="*/ 386949 w 5719885"/>
                    <a:gd name="connsiteY0" fmla="*/ 0 h 1410399"/>
                    <a:gd name="connsiteX1" fmla="*/ 5498621 w 5719885"/>
                    <a:gd name="connsiteY1" fmla="*/ 834 h 1410399"/>
                    <a:gd name="connsiteX2" fmla="*/ 5706981 w 5719885"/>
                    <a:gd name="connsiteY2" fmla="*/ 1383935 h 1410399"/>
                    <a:gd name="connsiteX3" fmla="*/ 1512243 w 5719885"/>
                    <a:gd name="connsiteY3" fmla="*/ 1410399 h 1410399"/>
                    <a:gd name="connsiteX4" fmla="*/ 0 w 5719885"/>
                    <a:gd name="connsiteY4" fmla="*/ 629073 h 1410399"/>
                    <a:gd name="connsiteX5" fmla="*/ 386949 w 5719885"/>
                    <a:gd name="connsiteY5" fmla="*/ 0 h 1410399"/>
                    <a:gd name="connsiteX0" fmla="*/ 386949 w 5719885"/>
                    <a:gd name="connsiteY0" fmla="*/ 0 h 1397563"/>
                    <a:gd name="connsiteX1" fmla="*/ 5498621 w 5719885"/>
                    <a:gd name="connsiteY1" fmla="*/ 834 h 1397563"/>
                    <a:gd name="connsiteX2" fmla="*/ 5706981 w 5719885"/>
                    <a:gd name="connsiteY2" fmla="*/ 1383935 h 1397563"/>
                    <a:gd name="connsiteX3" fmla="*/ 1492827 w 5719885"/>
                    <a:gd name="connsiteY3" fmla="*/ 1397563 h 1397563"/>
                    <a:gd name="connsiteX4" fmla="*/ 0 w 5719885"/>
                    <a:gd name="connsiteY4" fmla="*/ 629073 h 1397563"/>
                    <a:gd name="connsiteX5" fmla="*/ 386949 w 5719885"/>
                    <a:gd name="connsiteY5" fmla="*/ 0 h 1397563"/>
                    <a:gd name="connsiteX0" fmla="*/ 370725 w 5703661"/>
                    <a:gd name="connsiteY0" fmla="*/ 0 h 1397563"/>
                    <a:gd name="connsiteX1" fmla="*/ 5482397 w 5703661"/>
                    <a:gd name="connsiteY1" fmla="*/ 834 h 1397563"/>
                    <a:gd name="connsiteX2" fmla="*/ 5690757 w 5703661"/>
                    <a:gd name="connsiteY2" fmla="*/ 1383935 h 1397563"/>
                    <a:gd name="connsiteX3" fmla="*/ 1476603 w 5703661"/>
                    <a:gd name="connsiteY3" fmla="*/ 1397563 h 1397563"/>
                    <a:gd name="connsiteX4" fmla="*/ 0 w 5703661"/>
                    <a:gd name="connsiteY4" fmla="*/ 704383 h 1397563"/>
                    <a:gd name="connsiteX5" fmla="*/ 370725 w 5703661"/>
                    <a:gd name="connsiteY5" fmla="*/ 0 h 1397563"/>
                    <a:gd name="connsiteX0" fmla="*/ 370725 w 5694466"/>
                    <a:gd name="connsiteY0" fmla="*/ 5008 h 1402571"/>
                    <a:gd name="connsiteX1" fmla="*/ 4885702 w 5694466"/>
                    <a:gd name="connsiteY1" fmla="*/ -1 h 1402571"/>
                    <a:gd name="connsiteX2" fmla="*/ 5690757 w 5694466"/>
                    <a:gd name="connsiteY2" fmla="*/ 1388943 h 1402571"/>
                    <a:gd name="connsiteX3" fmla="*/ 1476603 w 5694466"/>
                    <a:gd name="connsiteY3" fmla="*/ 1402571 h 1402571"/>
                    <a:gd name="connsiteX4" fmla="*/ 0 w 5694466"/>
                    <a:gd name="connsiteY4" fmla="*/ 709391 h 1402571"/>
                    <a:gd name="connsiteX5" fmla="*/ 370725 w 5694466"/>
                    <a:gd name="connsiteY5" fmla="*/ 5008 h 1402571"/>
                    <a:gd name="connsiteX0" fmla="*/ 370725 w 5695928"/>
                    <a:gd name="connsiteY0" fmla="*/ 5009 h 1402572"/>
                    <a:gd name="connsiteX1" fmla="*/ 4885702 w 5695928"/>
                    <a:gd name="connsiteY1" fmla="*/ 0 h 1402572"/>
                    <a:gd name="connsiteX2" fmla="*/ 5690757 w 5695928"/>
                    <a:gd name="connsiteY2" fmla="*/ 1388944 h 1402572"/>
                    <a:gd name="connsiteX3" fmla="*/ 1476603 w 5695928"/>
                    <a:gd name="connsiteY3" fmla="*/ 1402572 h 1402572"/>
                    <a:gd name="connsiteX4" fmla="*/ 0 w 5695928"/>
                    <a:gd name="connsiteY4" fmla="*/ 709392 h 1402572"/>
                    <a:gd name="connsiteX5" fmla="*/ 370725 w 5695928"/>
                    <a:gd name="connsiteY5" fmla="*/ 5009 h 140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5928" h="1402572">
                      <a:moveTo>
                        <a:pt x="370725" y="5009"/>
                      </a:moveTo>
                      <a:lnTo>
                        <a:pt x="4885702" y="0"/>
                      </a:lnTo>
                      <a:cubicBezTo>
                        <a:pt x="5206382" y="241131"/>
                        <a:pt x="5754943" y="788087"/>
                        <a:pt x="5690757" y="1388944"/>
                      </a:cubicBezTo>
                      <a:lnTo>
                        <a:pt x="1476603" y="1402572"/>
                      </a:lnTo>
                      <a:lnTo>
                        <a:pt x="0" y="709392"/>
                      </a:lnTo>
                      <a:lnTo>
                        <a:pt x="370725" y="5009"/>
                      </a:lnTo>
                      <a:close/>
                    </a:path>
                  </a:pathLst>
                </a:custGeom>
                <a:solidFill>
                  <a:srgbClr val="D2CFD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3" name="Rectangle 90">
                  <a:extLst>
                    <a:ext uri="{FF2B5EF4-FFF2-40B4-BE49-F238E27FC236}">
                      <a16:creationId xmlns:a16="http://schemas.microsoft.com/office/drawing/2014/main" id="{D171E40B-D93F-4B1A-B263-5EAB98596DB5}"/>
                    </a:ext>
                  </a:extLst>
                </p:cNvPr>
                <p:cNvSpPr/>
                <p:nvPr/>
              </p:nvSpPr>
              <p:spPr>
                <a:xfrm rot="1639592">
                  <a:off x="3184120" y="6833146"/>
                  <a:ext cx="5682235" cy="2751893"/>
                </a:xfrm>
                <a:custGeom>
                  <a:avLst/>
                  <a:gdLst>
                    <a:gd name="connsiteX0" fmla="*/ 0 w 5007733"/>
                    <a:gd name="connsiteY0" fmla="*/ 0 h 1377799"/>
                    <a:gd name="connsiteX1" fmla="*/ 5007733 w 5007733"/>
                    <a:gd name="connsiteY1" fmla="*/ 0 h 1377799"/>
                    <a:gd name="connsiteX2" fmla="*/ 5007733 w 5007733"/>
                    <a:gd name="connsiteY2" fmla="*/ 1377799 h 1377799"/>
                    <a:gd name="connsiteX3" fmla="*/ 0 w 5007733"/>
                    <a:gd name="connsiteY3" fmla="*/ 1377799 h 1377799"/>
                    <a:gd name="connsiteX4" fmla="*/ 0 w 5007733"/>
                    <a:gd name="connsiteY4" fmla="*/ 0 h 1377799"/>
                    <a:gd name="connsiteX0" fmla="*/ 0 w 5007733"/>
                    <a:gd name="connsiteY0" fmla="*/ 9986 h 1387785"/>
                    <a:gd name="connsiteX1" fmla="*/ 1105170 w 5007733"/>
                    <a:gd name="connsiteY1" fmla="*/ 0 h 1387785"/>
                    <a:gd name="connsiteX2" fmla="*/ 5007733 w 5007733"/>
                    <a:gd name="connsiteY2" fmla="*/ 9986 h 1387785"/>
                    <a:gd name="connsiteX3" fmla="*/ 5007733 w 5007733"/>
                    <a:gd name="connsiteY3" fmla="*/ 1387785 h 1387785"/>
                    <a:gd name="connsiteX4" fmla="*/ 0 w 5007733"/>
                    <a:gd name="connsiteY4" fmla="*/ 1387785 h 1387785"/>
                    <a:gd name="connsiteX5" fmla="*/ 0 w 5007733"/>
                    <a:gd name="connsiteY5" fmla="*/ 9986 h 1387785"/>
                    <a:gd name="connsiteX0" fmla="*/ 0 w 5014757"/>
                    <a:gd name="connsiteY0" fmla="*/ 573923 h 1387785"/>
                    <a:gd name="connsiteX1" fmla="*/ 1112194 w 5014757"/>
                    <a:gd name="connsiteY1" fmla="*/ 0 h 1387785"/>
                    <a:gd name="connsiteX2" fmla="*/ 5014757 w 5014757"/>
                    <a:gd name="connsiteY2" fmla="*/ 9986 h 1387785"/>
                    <a:gd name="connsiteX3" fmla="*/ 5014757 w 5014757"/>
                    <a:gd name="connsiteY3" fmla="*/ 1387785 h 1387785"/>
                    <a:gd name="connsiteX4" fmla="*/ 7024 w 5014757"/>
                    <a:gd name="connsiteY4" fmla="*/ 1387785 h 1387785"/>
                    <a:gd name="connsiteX5" fmla="*/ 0 w 5014757"/>
                    <a:gd name="connsiteY5" fmla="*/ 573923 h 1387785"/>
                    <a:gd name="connsiteX0" fmla="*/ 0 w 5307653"/>
                    <a:gd name="connsiteY0" fmla="*/ 749632 h 1387785"/>
                    <a:gd name="connsiteX1" fmla="*/ 1405090 w 5307653"/>
                    <a:gd name="connsiteY1" fmla="*/ 0 h 1387785"/>
                    <a:gd name="connsiteX2" fmla="*/ 5307653 w 5307653"/>
                    <a:gd name="connsiteY2" fmla="*/ 9986 h 1387785"/>
                    <a:gd name="connsiteX3" fmla="*/ 5307653 w 5307653"/>
                    <a:gd name="connsiteY3" fmla="*/ 1387785 h 1387785"/>
                    <a:gd name="connsiteX4" fmla="*/ 299920 w 5307653"/>
                    <a:gd name="connsiteY4" fmla="*/ 1387785 h 1387785"/>
                    <a:gd name="connsiteX5" fmla="*/ 0 w 5307653"/>
                    <a:gd name="connsiteY5" fmla="*/ 749632 h 1387785"/>
                    <a:gd name="connsiteX0" fmla="*/ 0 w 5307653"/>
                    <a:gd name="connsiteY0" fmla="*/ 749632 h 1387785"/>
                    <a:gd name="connsiteX1" fmla="*/ 1405090 w 5307653"/>
                    <a:gd name="connsiteY1" fmla="*/ 0 h 1387785"/>
                    <a:gd name="connsiteX2" fmla="*/ 5307653 w 5307653"/>
                    <a:gd name="connsiteY2" fmla="*/ 9986 h 1387785"/>
                    <a:gd name="connsiteX3" fmla="*/ 5307653 w 5307653"/>
                    <a:gd name="connsiteY3" fmla="*/ 1387785 h 1387785"/>
                    <a:gd name="connsiteX4" fmla="*/ 299920 w 5307653"/>
                    <a:gd name="connsiteY4" fmla="*/ 1387785 h 1387785"/>
                    <a:gd name="connsiteX5" fmla="*/ 0 w 5307653"/>
                    <a:gd name="connsiteY5" fmla="*/ 749632 h 1387785"/>
                    <a:gd name="connsiteX0" fmla="*/ 88 w 5307741"/>
                    <a:gd name="connsiteY0" fmla="*/ 749632 h 1387785"/>
                    <a:gd name="connsiteX1" fmla="*/ 1405178 w 5307741"/>
                    <a:gd name="connsiteY1" fmla="*/ 0 h 1387785"/>
                    <a:gd name="connsiteX2" fmla="*/ 5307741 w 5307741"/>
                    <a:gd name="connsiteY2" fmla="*/ 9986 h 1387785"/>
                    <a:gd name="connsiteX3" fmla="*/ 5307741 w 5307741"/>
                    <a:gd name="connsiteY3" fmla="*/ 1387785 h 1387785"/>
                    <a:gd name="connsiteX4" fmla="*/ 300008 w 5307741"/>
                    <a:gd name="connsiteY4" fmla="*/ 1387785 h 1387785"/>
                    <a:gd name="connsiteX5" fmla="*/ 88 w 5307741"/>
                    <a:gd name="connsiteY5" fmla="*/ 749632 h 1387785"/>
                    <a:gd name="connsiteX0" fmla="*/ 83 w 5329448"/>
                    <a:gd name="connsiteY0" fmla="*/ 754760 h 1387785"/>
                    <a:gd name="connsiteX1" fmla="*/ 1426885 w 5329448"/>
                    <a:gd name="connsiteY1" fmla="*/ 0 h 1387785"/>
                    <a:gd name="connsiteX2" fmla="*/ 5329448 w 5329448"/>
                    <a:gd name="connsiteY2" fmla="*/ 9986 h 1387785"/>
                    <a:gd name="connsiteX3" fmla="*/ 5329448 w 5329448"/>
                    <a:gd name="connsiteY3" fmla="*/ 1387785 h 1387785"/>
                    <a:gd name="connsiteX4" fmla="*/ 321715 w 5329448"/>
                    <a:gd name="connsiteY4" fmla="*/ 1387785 h 1387785"/>
                    <a:gd name="connsiteX5" fmla="*/ 83 w 5329448"/>
                    <a:gd name="connsiteY5" fmla="*/ 754760 h 1387785"/>
                    <a:gd name="connsiteX0" fmla="*/ 83 w 5329448"/>
                    <a:gd name="connsiteY0" fmla="*/ 754760 h 1387785"/>
                    <a:gd name="connsiteX1" fmla="*/ 1426885 w 5329448"/>
                    <a:gd name="connsiteY1" fmla="*/ 0 h 1387785"/>
                    <a:gd name="connsiteX2" fmla="*/ 5304706 w 5329448"/>
                    <a:gd name="connsiteY2" fmla="*/ 2101 h 1387785"/>
                    <a:gd name="connsiteX3" fmla="*/ 5329448 w 5329448"/>
                    <a:gd name="connsiteY3" fmla="*/ 1387785 h 1387785"/>
                    <a:gd name="connsiteX4" fmla="*/ 321715 w 5329448"/>
                    <a:gd name="connsiteY4" fmla="*/ 1387785 h 1387785"/>
                    <a:gd name="connsiteX5" fmla="*/ 83 w 5329448"/>
                    <a:gd name="connsiteY5" fmla="*/ 754760 h 1387785"/>
                    <a:gd name="connsiteX0" fmla="*/ 83 w 5304706"/>
                    <a:gd name="connsiteY0" fmla="*/ 754760 h 1387785"/>
                    <a:gd name="connsiteX1" fmla="*/ 1426885 w 5304706"/>
                    <a:gd name="connsiteY1" fmla="*/ 0 h 1387785"/>
                    <a:gd name="connsiteX2" fmla="*/ 5304706 w 5304706"/>
                    <a:gd name="connsiteY2" fmla="*/ 2101 h 1387785"/>
                    <a:gd name="connsiteX3" fmla="*/ 5209550 w 5304706"/>
                    <a:gd name="connsiteY3" fmla="*/ 1387736 h 1387785"/>
                    <a:gd name="connsiteX4" fmla="*/ 321715 w 5304706"/>
                    <a:gd name="connsiteY4" fmla="*/ 1387785 h 1387785"/>
                    <a:gd name="connsiteX5" fmla="*/ 83 w 5304706"/>
                    <a:gd name="connsiteY5" fmla="*/ 754760 h 1387785"/>
                    <a:gd name="connsiteX0" fmla="*/ 83 w 5304706"/>
                    <a:gd name="connsiteY0" fmla="*/ 754760 h 1387785"/>
                    <a:gd name="connsiteX1" fmla="*/ 1426885 w 5304706"/>
                    <a:gd name="connsiteY1" fmla="*/ 0 h 1387785"/>
                    <a:gd name="connsiteX2" fmla="*/ 5304706 w 5304706"/>
                    <a:gd name="connsiteY2" fmla="*/ 2101 h 1387785"/>
                    <a:gd name="connsiteX3" fmla="*/ 5209550 w 5304706"/>
                    <a:gd name="connsiteY3" fmla="*/ 1387736 h 1387785"/>
                    <a:gd name="connsiteX4" fmla="*/ 321715 w 5304706"/>
                    <a:gd name="connsiteY4" fmla="*/ 1387785 h 1387785"/>
                    <a:gd name="connsiteX5" fmla="*/ 83 w 5304706"/>
                    <a:gd name="connsiteY5" fmla="*/ 754760 h 1387785"/>
                    <a:gd name="connsiteX0" fmla="*/ 83 w 5322484"/>
                    <a:gd name="connsiteY0" fmla="*/ 754760 h 1387785"/>
                    <a:gd name="connsiteX1" fmla="*/ 1426885 w 5322484"/>
                    <a:gd name="connsiteY1" fmla="*/ 0 h 1387785"/>
                    <a:gd name="connsiteX2" fmla="*/ 5304706 w 5322484"/>
                    <a:gd name="connsiteY2" fmla="*/ 2101 h 1387785"/>
                    <a:gd name="connsiteX3" fmla="*/ 5209550 w 5322484"/>
                    <a:gd name="connsiteY3" fmla="*/ 1387736 h 1387785"/>
                    <a:gd name="connsiteX4" fmla="*/ 321715 w 5322484"/>
                    <a:gd name="connsiteY4" fmla="*/ 1387785 h 1387785"/>
                    <a:gd name="connsiteX5" fmla="*/ 83 w 5322484"/>
                    <a:gd name="connsiteY5" fmla="*/ 754760 h 1387785"/>
                    <a:gd name="connsiteX0" fmla="*/ 75 w 5322476"/>
                    <a:gd name="connsiteY0" fmla="*/ 754760 h 1387736"/>
                    <a:gd name="connsiteX1" fmla="*/ 1426877 w 5322476"/>
                    <a:gd name="connsiteY1" fmla="*/ 0 h 1387736"/>
                    <a:gd name="connsiteX2" fmla="*/ 5304698 w 5322476"/>
                    <a:gd name="connsiteY2" fmla="*/ 2101 h 1387736"/>
                    <a:gd name="connsiteX3" fmla="*/ 5209542 w 5322476"/>
                    <a:gd name="connsiteY3" fmla="*/ 1387736 h 1387736"/>
                    <a:gd name="connsiteX4" fmla="*/ 358559 w 5322476"/>
                    <a:gd name="connsiteY4" fmla="*/ 1384434 h 1387736"/>
                    <a:gd name="connsiteX5" fmla="*/ 75 w 5322476"/>
                    <a:gd name="connsiteY5" fmla="*/ 754760 h 1387736"/>
                    <a:gd name="connsiteX0" fmla="*/ 82 w 5292250"/>
                    <a:gd name="connsiteY0" fmla="*/ 718251 h 1387736"/>
                    <a:gd name="connsiteX1" fmla="*/ 1396651 w 5292250"/>
                    <a:gd name="connsiteY1" fmla="*/ 0 h 1387736"/>
                    <a:gd name="connsiteX2" fmla="*/ 5274472 w 5292250"/>
                    <a:gd name="connsiteY2" fmla="*/ 2101 h 1387736"/>
                    <a:gd name="connsiteX3" fmla="*/ 5179316 w 5292250"/>
                    <a:gd name="connsiteY3" fmla="*/ 1387736 h 1387736"/>
                    <a:gd name="connsiteX4" fmla="*/ 328333 w 5292250"/>
                    <a:gd name="connsiteY4" fmla="*/ 1384434 h 1387736"/>
                    <a:gd name="connsiteX5" fmla="*/ 82 w 5292250"/>
                    <a:gd name="connsiteY5" fmla="*/ 718251 h 1387736"/>
                    <a:gd name="connsiteX0" fmla="*/ 76 w 5313826"/>
                    <a:gd name="connsiteY0" fmla="*/ 714185 h 1387736"/>
                    <a:gd name="connsiteX1" fmla="*/ 1418227 w 5313826"/>
                    <a:gd name="connsiteY1" fmla="*/ 0 h 1387736"/>
                    <a:gd name="connsiteX2" fmla="*/ 5296048 w 5313826"/>
                    <a:gd name="connsiteY2" fmla="*/ 2101 h 1387736"/>
                    <a:gd name="connsiteX3" fmla="*/ 5200892 w 5313826"/>
                    <a:gd name="connsiteY3" fmla="*/ 1387736 h 1387736"/>
                    <a:gd name="connsiteX4" fmla="*/ 349909 w 5313826"/>
                    <a:gd name="connsiteY4" fmla="*/ 1384434 h 1387736"/>
                    <a:gd name="connsiteX5" fmla="*/ 76 w 5313826"/>
                    <a:gd name="connsiteY5" fmla="*/ 714185 h 1387736"/>
                    <a:gd name="connsiteX0" fmla="*/ 70 w 5341510"/>
                    <a:gd name="connsiteY0" fmla="*/ 713087 h 1387736"/>
                    <a:gd name="connsiteX1" fmla="*/ 1445911 w 5341510"/>
                    <a:gd name="connsiteY1" fmla="*/ 0 h 1387736"/>
                    <a:gd name="connsiteX2" fmla="*/ 5323732 w 5341510"/>
                    <a:gd name="connsiteY2" fmla="*/ 2101 h 1387736"/>
                    <a:gd name="connsiteX3" fmla="*/ 5228576 w 5341510"/>
                    <a:gd name="connsiteY3" fmla="*/ 1387736 h 1387736"/>
                    <a:gd name="connsiteX4" fmla="*/ 377593 w 5341510"/>
                    <a:gd name="connsiteY4" fmla="*/ 1384434 h 1387736"/>
                    <a:gd name="connsiteX5" fmla="*/ 70 w 5341510"/>
                    <a:gd name="connsiteY5" fmla="*/ 713087 h 1387736"/>
                    <a:gd name="connsiteX0" fmla="*/ 70 w 5341510"/>
                    <a:gd name="connsiteY0" fmla="*/ 713087 h 1391659"/>
                    <a:gd name="connsiteX1" fmla="*/ 1445911 w 5341510"/>
                    <a:gd name="connsiteY1" fmla="*/ 0 h 1391659"/>
                    <a:gd name="connsiteX2" fmla="*/ 5323732 w 5341510"/>
                    <a:gd name="connsiteY2" fmla="*/ 2101 h 1391659"/>
                    <a:gd name="connsiteX3" fmla="*/ 5228576 w 5341510"/>
                    <a:gd name="connsiteY3" fmla="*/ 1387736 h 1391659"/>
                    <a:gd name="connsiteX4" fmla="*/ 377696 w 5341510"/>
                    <a:gd name="connsiteY4" fmla="*/ 1391659 h 1391659"/>
                    <a:gd name="connsiteX5" fmla="*/ 70 w 5341510"/>
                    <a:gd name="connsiteY5" fmla="*/ 713087 h 1391659"/>
                    <a:gd name="connsiteX0" fmla="*/ 70 w 5341510"/>
                    <a:gd name="connsiteY0" fmla="*/ 714281 h 1392853"/>
                    <a:gd name="connsiteX1" fmla="*/ 1425907 w 5341510"/>
                    <a:gd name="connsiteY1" fmla="*/ 0 h 1392853"/>
                    <a:gd name="connsiteX2" fmla="*/ 5323732 w 5341510"/>
                    <a:gd name="connsiteY2" fmla="*/ 3295 h 1392853"/>
                    <a:gd name="connsiteX3" fmla="*/ 5228576 w 5341510"/>
                    <a:gd name="connsiteY3" fmla="*/ 1388930 h 1392853"/>
                    <a:gd name="connsiteX4" fmla="*/ 377696 w 5341510"/>
                    <a:gd name="connsiteY4" fmla="*/ 1392853 h 1392853"/>
                    <a:gd name="connsiteX5" fmla="*/ 70 w 5341510"/>
                    <a:gd name="connsiteY5" fmla="*/ 714281 h 1392853"/>
                    <a:gd name="connsiteX0" fmla="*/ 69 w 5350875"/>
                    <a:gd name="connsiteY0" fmla="*/ 704281 h 1392853"/>
                    <a:gd name="connsiteX1" fmla="*/ 1435272 w 5350875"/>
                    <a:gd name="connsiteY1" fmla="*/ 0 h 1392853"/>
                    <a:gd name="connsiteX2" fmla="*/ 5333097 w 5350875"/>
                    <a:gd name="connsiteY2" fmla="*/ 3295 h 1392853"/>
                    <a:gd name="connsiteX3" fmla="*/ 5237941 w 5350875"/>
                    <a:gd name="connsiteY3" fmla="*/ 1388930 h 1392853"/>
                    <a:gd name="connsiteX4" fmla="*/ 387061 w 5350875"/>
                    <a:gd name="connsiteY4" fmla="*/ 1392853 h 1392853"/>
                    <a:gd name="connsiteX5" fmla="*/ 69 w 5350875"/>
                    <a:gd name="connsiteY5" fmla="*/ 704281 h 1392853"/>
                    <a:gd name="connsiteX0" fmla="*/ 28588 w 5379394"/>
                    <a:gd name="connsiteY0" fmla="*/ 704281 h 1396194"/>
                    <a:gd name="connsiteX1" fmla="*/ 1463791 w 5379394"/>
                    <a:gd name="connsiteY1" fmla="*/ 0 h 1396194"/>
                    <a:gd name="connsiteX2" fmla="*/ 5361616 w 5379394"/>
                    <a:gd name="connsiteY2" fmla="*/ 3295 h 1396194"/>
                    <a:gd name="connsiteX3" fmla="*/ 5266460 w 5379394"/>
                    <a:gd name="connsiteY3" fmla="*/ 1388930 h 1396194"/>
                    <a:gd name="connsiteX4" fmla="*/ 906 w 5379394"/>
                    <a:gd name="connsiteY4" fmla="*/ 1396194 h 1396194"/>
                    <a:gd name="connsiteX5" fmla="*/ 28588 w 5379394"/>
                    <a:gd name="connsiteY5" fmla="*/ 704281 h 1396194"/>
                    <a:gd name="connsiteX0" fmla="*/ 75 w 5730411"/>
                    <a:gd name="connsiteY0" fmla="*/ 832541 h 1396194"/>
                    <a:gd name="connsiteX1" fmla="*/ 1814808 w 5730411"/>
                    <a:gd name="connsiteY1" fmla="*/ 0 h 1396194"/>
                    <a:gd name="connsiteX2" fmla="*/ 5712633 w 5730411"/>
                    <a:gd name="connsiteY2" fmla="*/ 3295 h 1396194"/>
                    <a:gd name="connsiteX3" fmla="*/ 5617477 w 5730411"/>
                    <a:gd name="connsiteY3" fmla="*/ 1388930 h 1396194"/>
                    <a:gd name="connsiteX4" fmla="*/ 351923 w 5730411"/>
                    <a:gd name="connsiteY4" fmla="*/ 1396194 h 1396194"/>
                    <a:gd name="connsiteX5" fmla="*/ 75 w 5730411"/>
                    <a:gd name="connsiteY5" fmla="*/ 832541 h 1396194"/>
                    <a:gd name="connsiteX0" fmla="*/ 82 w 5730418"/>
                    <a:gd name="connsiteY0" fmla="*/ 832541 h 1404765"/>
                    <a:gd name="connsiteX1" fmla="*/ 1814815 w 5730418"/>
                    <a:gd name="connsiteY1" fmla="*/ 0 h 1404765"/>
                    <a:gd name="connsiteX2" fmla="*/ 5712640 w 5730418"/>
                    <a:gd name="connsiteY2" fmla="*/ 3295 h 1404765"/>
                    <a:gd name="connsiteX3" fmla="*/ 5617484 w 5730418"/>
                    <a:gd name="connsiteY3" fmla="*/ 1388930 h 1404765"/>
                    <a:gd name="connsiteX4" fmla="*/ 324707 w 5730418"/>
                    <a:gd name="connsiteY4" fmla="*/ 1404765 h 1404765"/>
                    <a:gd name="connsiteX5" fmla="*/ 82 w 5730418"/>
                    <a:gd name="connsiteY5" fmla="*/ 832541 h 1404765"/>
                    <a:gd name="connsiteX0" fmla="*/ 73 w 5771028"/>
                    <a:gd name="connsiteY0" fmla="*/ 814070 h 1404765"/>
                    <a:gd name="connsiteX1" fmla="*/ 1855425 w 5771028"/>
                    <a:gd name="connsiteY1" fmla="*/ 0 h 1404765"/>
                    <a:gd name="connsiteX2" fmla="*/ 5753250 w 5771028"/>
                    <a:gd name="connsiteY2" fmla="*/ 3295 h 1404765"/>
                    <a:gd name="connsiteX3" fmla="*/ 5658094 w 5771028"/>
                    <a:gd name="connsiteY3" fmla="*/ 1388930 h 1404765"/>
                    <a:gd name="connsiteX4" fmla="*/ 365317 w 5771028"/>
                    <a:gd name="connsiteY4" fmla="*/ 1404765 h 1404765"/>
                    <a:gd name="connsiteX5" fmla="*/ 73 w 5771028"/>
                    <a:gd name="connsiteY5" fmla="*/ 814070 h 1404765"/>
                    <a:gd name="connsiteX0" fmla="*/ 72 w 5774079"/>
                    <a:gd name="connsiteY0" fmla="*/ 803464 h 1404765"/>
                    <a:gd name="connsiteX1" fmla="*/ 1858476 w 5774079"/>
                    <a:gd name="connsiteY1" fmla="*/ 0 h 1404765"/>
                    <a:gd name="connsiteX2" fmla="*/ 5756301 w 5774079"/>
                    <a:gd name="connsiteY2" fmla="*/ 3295 h 1404765"/>
                    <a:gd name="connsiteX3" fmla="*/ 5661145 w 5774079"/>
                    <a:gd name="connsiteY3" fmla="*/ 1388930 h 1404765"/>
                    <a:gd name="connsiteX4" fmla="*/ 368368 w 5774079"/>
                    <a:gd name="connsiteY4" fmla="*/ 1404765 h 1404765"/>
                    <a:gd name="connsiteX5" fmla="*/ 72 w 5774079"/>
                    <a:gd name="connsiteY5" fmla="*/ 803464 h 1404765"/>
                    <a:gd name="connsiteX0" fmla="*/ 72 w 5769243"/>
                    <a:gd name="connsiteY0" fmla="*/ 804666 h 1405967"/>
                    <a:gd name="connsiteX1" fmla="*/ 1858476 w 5769243"/>
                    <a:gd name="connsiteY1" fmla="*/ 1202 h 1405967"/>
                    <a:gd name="connsiteX2" fmla="*/ 5748792 w 5769243"/>
                    <a:gd name="connsiteY2" fmla="*/ 0 h 1405967"/>
                    <a:gd name="connsiteX3" fmla="*/ 5661145 w 5769243"/>
                    <a:gd name="connsiteY3" fmla="*/ 1390132 h 1405967"/>
                    <a:gd name="connsiteX4" fmla="*/ 368368 w 5769243"/>
                    <a:gd name="connsiteY4" fmla="*/ 1405967 h 1405967"/>
                    <a:gd name="connsiteX5" fmla="*/ 72 w 5769243"/>
                    <a:gd name="connsiteY5" fmla="*/ 804666 h 1405967"/>
                    <a:gd name="connsiteX0" fmla="*/ 72 w 5753661"/>
                    <a:gd name="connsiteY0" fmla="*/ 804666 h 1405967"/>
                    <a:gd name="connsiteX1" fmla="*/ 1858476 w 5753661"/>
                    <a:gd name="connsiteY1" fmla="*/ 1202 h 1405967"/>
                    <a:gd name="connsiteX2" fmla="*/ 5748792 w 5753661"/>
                    <a:gd name="connsiteY2" fmla="*/ 0 h 1405967"/>
                    <a:gd name="connsiteX3" fmla="*/ 5577507 w 5753661"/>
                    <a:gd name="connsiteY3" fmla="*/ 1391045 h 1405967"/>
                    <a:gd name="connsiteX4" fmla="*/ 368368 w 5753661"/>
                    <a:gd name="connsiteY4" fmla="*/ 1405967 h 1405967"/>
                    <a:gd name="connsiteX5" fmla="*/ 72 w 5753661"/>
                    <a:gd name="connsiteY5" fmla="*/ 804666 h 1405967"/>
                    <a:gd name="connsiteX0" fmla="*/ 72 w 5756424"/>
                    <a:gd name="connsiteY0" fmla="*/ 804666 h 1405967"/>
                    <a:gd name="connsiteX1" fmla="*/ 1858476 w 5756424"/>
                    <a:gd name="connsiteY1" fmla="*/ 1202 h 1405967"/>
                    <a:gd name="connsiteX2" fmla="*/ 5748792 w 5756424"/>
                    <a:gd name="connsiteY2" fmla="*/ 0 h 1405967"/>
                    <a:gd name="connsiteX3" fmla="*/ 5577507 w 5756424"/>
                    <a:gd name="connsiteY3" fmla="*/ 1391045 h 1405967"/>
                    <a:gd name="connsiteX4" fmla="*/ 368368 w 5756424"/>
                    <a:gd name="connsiteY4" fmla="*/ 1405967 h 1405967"/>
                    <a:gd name="connsiteX5" fmla="*/ 72 w 5756424"/>
                    <a:gd name="connsiteY5" fmla="*/ 804666 h 1405967"/>
                    <a:gd name="connsiteX0" fmla="*/ 72 w 5766697"/>
                    <a:gd name="connsiteY0" fmla="*/ 804666 h 1405967"/>
                    <a:gd name="connsiteX1" fmla="*/ 1858476 w 5766697"/>
                    <a:gd name="connsiteY1" fmla="*/ 1202 h 1405967"/>
                    <a:gd name="connsiteX2" fmla="*/ 5748792 w 5766697"/>
                    <a:gd name="connsiteY2" fmla="*/ 0 h 1405967"/>
                    <a:gd name="connsiteX3" fmla="*/ 5577507 w 5766697"/>
                    <a:gd name="connsiteY3" fmla="*/ 1391045 h 1405967"/>
                    <a:gd name="connsiteX4" fmla="*/ 368368 w 5766697"/>
                    <a:gd name="connsiteY4" fmla="*/ 1405967 h 1405967"/>
                    <a:gd name="connsiteX5" fmla="*/ 72 w 5766697"/>
                    <a:gd name="connsiteY5" fmla="*/ 804666 h 1405967"/>
                    <a:gd name="connsiteX0" fmla="*/ 72 w 5766697"/>
                    <a:gd name="connsiteY0" fmla="*/ 804666 h 1405967"/>
                    <a:gd name="connsiteX1" fmla="*/ 1482653 w 5766697"/>
                    <a:gd name="connsiteY1" fmla="*/ 5835 h 1405967"/>
                    <a:gd name="connsiteX2" fmla="*/ 5748792 w 5766697"/>
                    <a:gd name="connsiteY2" fmla="*/ 0 h 1405967"/>
                    <a:gd name="connsiteX3" fmla="*/ 5577507 w 5766697"/>
                    <a:gd name="connsiteY3" fmla="*/ 1391045 h 1405967"/>
                    <a:gd name="connsiteX4" fmla="*/ 368368 w 5766697"/>
                    <a:gd name="connsiteY4" fmla="*/ 1405967 h 1405967"/>
                    <a:gd name="connsiteX5" fmla="*/ 72 w 5766697"/>
                    <a:gd name="connsiteY5" fmla="*/ 804666 h 1405967"/>
                    <a:gd name="connsiteX0" fmla="*/ 71 w 5770881"/>
                    <a:gd name="connsiteY0" fmla="*/ 722461 h 1405967"/>
                    <a:gd name="connsiteX1" fmla="*/ 1486837 w 5770881"/>
                    <a:gd name="connsiteY1" fmla="*/ 5835 h 1405967"/>
                    <a:gd name="connsiteX2" fmla="*/ 5752976 w 5770881"/>
                    <a:gd name="connsiteY2" fmla="*/ 0 h 1405967"/>
                    <a:gd name="connsiteX3" fmla="*/ 5581691 w 5770881"/>
                    <a:gd name="connsiteY3" fmla="*/ 1391045 h 1405967"/>
                    <a:gd name="connsiteX4" fmla="*/ 372552 w 5770881"/>
                    <a:gd name="connsiteY4" fmla="*/ 1405967 h 1405967"/>
                    <a:gd name="connsiteX5" fmla="*/ 71 w 5770881"/>
                    <a:gd name="connsiteY5" fmla="*/ 722461 h 1405967"/>
                    <a:gd name="connsiteX0" fmla="*/ 71 w 5770881"/>
                    <a:gd name="connsiteY0" fmla="*/ 722461 h 1405967"/>
                    <a:gd name="connsiteX1" fmla="*/ 1464288 w 5770881"/>
                    <a:gd name="connsiteY1" fmla="*/ 6113 h 1405967"/>
                    <a:gd name="connsiteX2" fmla="*/ 5752976 w 5770881"/>
                    <a:gd name="connsiteY2" fmla="*/ 0 h 1405967"/>
                    <a:gd name="connsiteX3" fmla="*/ 5581691 w 5770881"/>
                    <a:gd name="connsiteY3" fmla="*/ 1391045 h 1405967"/>
                    <a:gd name="connsiteX4" fmla="*/ 372552 w 5770881"/>
                    <a:gd name="connsiteY4" fmla="*/ 1405967 h 1405967"/>
                    <a:gd name="connsiteX5" fmla="*/ 71 w 5770881"/>
                    <a:gd name="connsiteY5" fmla="*/ 722461 h 1405967"/>
                    <a:gd name="connsiteX0" fmla="*/ 71 w 5784429"/>
                    <a:gd name="connsiteY0" fmla="*/ 725924 h 1409430"/>
                    <a:gd name="connsiteX1" fmla="*/ 1464288 w 5784429"/>
                    <a:gd name="connsiteY1" fmla="*/ 9576 h 1409430"/>
                    <a:gd name="connsiteX2" fmla="*/ 5768791 w 5784429"/>
                    <a:gd name="connsiteY2" fmla="*/ 0 h 1409430"/>
                    <a:gd name="connsiteX3" fmla="*/ 5581691 w 5784429"/>
                    <a:gd name="connsiteY3" fmla="*/ 1394508 h 1409430"/>
                    <a:gd name="connsiteX4" fmla="*/ 372552 w 5784429"/>
                    <a:gd name="connsiteY4" fmla="*/ 1409430 h 1409430"/>
                    <a:gd name="connsiteX5" fmla="*/ 71 w 5784429"/>
                    <a:gd name="connsiteY5" fmla="*/ 725924 h 1409430"/>
                    <a:gd name="connsiteX0" fmla="*/ 71 w 5770625"/>
                    <a:gd name="connsiteY0" fmla="*/ 725924 h 1409430"/>
                    <a:gd name="connsiteX1" fmla="*/ 1464288 w 5770625"/>
                    <a:gd name="connsiteY1" fmla="*/ 9576 h 1409430"/>
                    <a:gd name="connsiteX2" fmla="*/ 5768791 w 5770625"/>
                    <a:gd name="connsiteY2" fmla="*/ 0 h 1409430"/>
                    <a:gd name="connsiteX3" fmla="*/ 4803319 w 5770625"/>
                    <a:gd name="connsiteY3" fmla="*/ 1394852 h 1409430"/>
                    <a:gd name="connsiteX4" fmla="*/ 372552 w 5770625"/>
                    <a:gd name="connsiteY4" fmla="*/ 1409430 h 1409430"/>
                    <a:gd name="connsiteX5" fmla="*/ 71 w 5770625"/>
                    <a:gd name="connsiteY5" fmla="*/ 725924 h 1409430"/>
                    <a:gd name="connsiteX0" fmla="*/ 71 w 5679129"/>
                    <a:gd name="connsiteY0" fmla="*/ 720369 h 1403875"/>
                    <a:gd name="connsiteX1" fmla="*/ 1464288 w 5679129"/>
                    <a:gd name="connsiteY1" fmla="*/ 4021 h 1403875"/>
                    <a:gd name="connsiteX2" fmla="*/ 5677076 w 5679129"/>
                    <a:gd name="connsiteY2" fmla="*/ 0 h 1403875"/>
                    <a:gd name="connsiteX3" fmla="*/ 4803319 w 5679129"/>
                    <a:gd name="connsiteY3" fmla="*/ 1389297 h 1403875"/>
                    <a:gd name="connsiteX4" fmla="*/ 372552 w 5679129"/>
                    <a:gd name="connsiteY4" fmla="*/ 1403875 h 1403875"/>
                    <a:gd name="connsiteX5" fmla="*/ 71 w 5679129"/>
                    <a:gd name="connsiteY5" fmla="*/ 720369 h 1403875"/>
                    <a:gd name="connsiteX0" fmla="*/ 71 w 5682158"/>
                    <a:gd name="connsiteY0" fmla="*/ 720369 h 1403875"/>
                    <a:gd name="connsiteX1" fmla="*/ 1464288 w 5682158"/>
                    <a:gd name="connsiteY1" fmla="*/ 4021 h 1403875"/>
                    <a:gd name="connsiteX2" fmla="*/ 5677076 w 5682158"/>
                    <a:gd name="connsiteY2" fmla="*/ 0 h 1403875"/>
                    <a:gd name="connsiteX3" fmla="*/ 4803319 w 5682158"/>
                    <a:gd name="connsiteY3" fmla="*/ 1389297 h 1403875"/>
                    <a:gd name="connsiteX4" fmla="*/ 372552 w 5682158"/>
                    <a:gd name="connsiteY4" fmla="*/ 1403875 h 1403875"/>
                    <a:gd name="connsiteX5" fmla="*/ 71 w 5682158"/>
                    <a:gd name="connsiteY5" fmla="*/ 720369 h 1403875"/>
                    <a:gd name="connsiteX0" fmla="*/ 71 w 5683021"/>
                    <a:gd name="connsiteY0" fmla="*/ 720369 h 1403875"/>
                    <a:gd name="connsiteX1" fmla="*/ 1464288 w 5683021"/>
                    <a:gd name="connsiteY1" fmla="*/ 4021 h 1403875"/>
                    <a:gd name="connsiteX2" fmla="*/ 5677076 w 5683021"/>
                    <a:gd name="connsiteY2" fmla="*/ 0 h 1403875"/>
                    <a:gd name="connsiteX3" fmla="*/ 4851658 w 5683021"/>
                    <a:gd name="connsiteY3" fmla="*/ 1388970 h 1403875"/>
                    <a:gd name="connsiteX4" fmla="*/ 372552 w 5683021"/>
                    <a:gd name="connsiteY4" fmla="*/ 1403875 h 1403875"/>
                    <a:gd name="connsiteX5" fmla="*/ 71 w 5683021"/>
                    <a:gd name="connsiteY5" fmla="*/ 720369 h 1403875"/>
                    <a:gd name="connsiteX0" fmla="*/ 71 w 5681752"/>
                    <a:gd name="connsiteY0" fmla="*/ 720369 h 1403875"/>
                    <a:gd name="connsiteX1" fmla="*/ 1464288 w 5681752"/>
                    <a:gd name="connsiteY1" fmla="*/ 4021 h 1403875"/>
                    <a:gd name="connsiteX2" fmla="*/ 5677076 w 5681752"/>
                    <a:gd name="connsiteY2" fmla="*/ 0 h 1403875"/>
                    <a:gd name="connsiteX3" fmla="*/ 4851658 w 5681752"/>
                    <a:gd name="connsiteY3" fmla="*/ 1388970 h 1403875"/>
                    <a:gd name="connsiteX4" fmla="*/ 372552 w 5681752"/>
                    <a:gd name="connsiteY4" fmla="*/ 1403875 h 1403875"/>
                    <a:gd name="connsiteX5" fmla="*/ 71 w 5681752"/>
                    <a:gd name="connsiteY5" fmla="*/ 720369 h 1403875"/>
                    <a:gd name="connsiteX0" fmla="*/ 71 w 5682234"/>
                    <a:gd name="connsiteY0" fmla="*/ 720369 h 1403875"/>
                    <a:gd name="connsiteX1" fmla="*/ 1464288 w 5682234"/>
                    <a:gd name="connsiteY1" fmla="*/ 4021 h 1403875"/>
                    <a:gd name="connsiteX2" fmla="*/ 5677076 w 5682234"/>
                    <a:gd name="connsiteY2" fmla="*/ 0 h 1403875"/>
                    <a:gd name="connsiteX3" fmla="*/ 4851658 w 5682234"/>
                    <a:gd name="connsiteY3" fmla="*/ 1388970 h 1403875"/>
                    <a:gd name="connsiteX4" fmla="*/ 372552 w 5682234"/>
                    <a:gd name="connsiteY4" fmla="*/ 1403875 h 1403875"/>
                    <a:gd name="connsiteX5" fmla="*/ 71 w 5682234"/>
                    <a:gd name="connsiteY5" fmla="*/ 720369 h 140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82234" h="1403875">
                      <a:moveTo>
                        <a:pt x="71" y="720369"/>
                      </a:moveTo>
                      <a:lnTo>
                        <a:pt x="1464288" y="4021"/>
                      </a:lnTo>
                      <a:lnTo>
                        <a:pt x="5677076" y="0"/>
                      </a:lnTo>
                      <a:cubicBezTo>
                        <a:pt x="5723064" y="403675"/>
                        <a:pt x="5462690" y="1037663"/>
                        <a:pt x="4851658" y="1388970"/>
                      </a:cubicBezTo>
                      <a:lnTo>
                        <a:pt x="372552" y="1403875"/>
                      </a:lnTo>
                      <a:cubicBezTo>
                        <a:pt x="366298" y="1384313"/>
                        <a:pt x="-5932" y="727994"/>
                        <a:pt x="71" y="720369"/>
                      </a:cubicBezTo>
                      <a:close/>
                    </a:path>
                  </a:pathLst>
                </a:custGeom>
                <a:solidFill>
                  <a:srgbClr val="D2CFD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sp>
            <p:nvSpPr>
              <p:cNvPr id="69" name="Arrow: Right 68">
                <a:extLst>
                  <a:ext uri="{FF2B5EF4-FFF2-40B4-BE49-F238E27FC236}">
                    <a16:creationId xmlns:a16="http://schemas.microsoft.com/office/drawing/2014/main" id="{599D3B99-9A26-4928-A9E3-3FE1E86E10B8}"/>
                  </a:ext>
                </a:extLst>
              </p:cNvPr>
              <p:cNvSpPr/>
              <p:nvPr/>
            </p:nvSpPr>
            <p:spPr>
              <a:xfrm rot="19841594">
                <a:off x="11025196" y="8430145"/>
                <a:ext cx="474567" cy="454545"/>
              </a:xfrm>
              <a:prstGeom prst="rightArrow">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64" name="Group 63">
              <a:extLst>
                <a:ext uri="{FF2B5EF4-FFF2-40B4-BE49-F238E27FC236}">
                  <a16:creationId xmlns:a16="http://schemas.microsoft.com/office/drawing/2014/main" id="{19ED5460-FC49-4871-9145-6DAD98356E9B}"/>
                </a:ext>
              </a:extLst>
            </p:cNvPr>
            <p:cNvGrpSpPr/>
            <p:nvPr/>
          </p:nvGrpSpPr>
          <p:grpSpPr>
            <a:xfrm flipV="1">
              <a:off x="8615220" y="7604565"/>
              <a:ext cx="3283066" cy="1709928"/>
              <a:chOff x="3080592" y="5878567"/>
              <a:chExt cx="3283066" cy="1710321"/>
            </a:xfrm>
          </p:grpSpPr>
          <p:sp>
            <p:nvSpPr>
              <p:cNvPr id="65" name="Rectangle 237">
                <a:extLst>
                  <a:ext uri="{FF2B5EF4-FFF2-40B4-BE49-F238E27FC236}">
                    <a16:creationId xmlns:a16="http://schemas.microsoft.com/office/drawing/2014/main" id="{F45525DB-5033-4D34-A249-FB0B2E0D4F8E}"/>
                  </a:ext>
                </a:extLst>
              </p:cNvPr>
              <p:cNvSpPr/>
              <p:nvPr/>
            </p:nvSpPr>
            <p:spPr>
              <a:xfrm rot="19994819">
                <a:off x="3610954" y="5878567"/>
                <a:ext cx="2752704" cy="531915"/>
              </a:xfrm>
              <a:custGeom>
                <a:avLst/>
                <a:gdLst>
                  <a:gd name="connsiteX0" fmla="*/ 0 w 2762515"/>
                  <a:gd name="connsiteY0" fmla="*/ 0 h 531915"/>
                  <a:gd name="connsiteX1" fmla="*/ 2762515 w 2762515"/>
                  <a:gd name="connsiteY1" fmla="*/ 0 h 531915"/>
                  <a:gd name="connsiteX2" fmla="*/ 2762515 w 2762515"/>
                  <a:gd name="connsiteY2" fmla="*/ 531915 h 531915"/>
                  <a:gd name="connsiteX3" fmla="*/ 0 w 2762515"/>
                  <a:gd name="connsiteY3" fmla="*/ 531915 h 531915"/>
                  <a:gd name="connsiteX4" fmla="*/ 0 w 2762515"/>
                  <a:gd name="connsiteY4" fmla="*/ 0 h 531915"/>
                  <a:gd name="connsiteX0" fmla="*/ 0 w 2762515"/>
                  <a:gd name="connsiteY0" fmla="*/ 0 h 531915"/>
                  <a:gd name="connsiteX1" fmla="*/ 2687057 w 2762515"/>
                  <a:gd name="connsiteY1" fmla="*/ 1616 h 531915"/>
                  <a:gd name="connsiteX2" fmla="*/ 2762515 w 2762515"/>
                  <a:gd name="connsiteY2" fmla="*/ 531915 h 531915"/>
                  <a:gd name="connsiteX3" fmla="*/ 0 w 2762515"/>
                  <a:gd name="connsiteY3" fmla="*/ 531915 h 531915"/>
                  <a:gd name="connsiteX4" fmla="*/ 0 w 2762515"/>
                  <a:gd name="connsiteY4" fmla="*/ 0 h 531915"/>
                  <a:gd name="connsiteX0" fmla="*/ 0 w 2744823"/>
                  <a:gd name="connsiteY0" fmla="*/ 0 h 531915"/>
                  <a:gd name="connsiteX1" fmla="*/ 2687057 w 2744823"/>
                  <a:gd name="connsiteY1" fmla="*/ 1616 h 531915"/>
                  <a:gd name="connsiteX2" fmla="*/ 2744823 w 2744823"/>
                  <a:gd name="connsiteY2" fmla="*/ 529995 h 531915"/>
                  <a:gd name="connsiteX3" fmla="*/ 0 w 2744823"/>
                  <a:gd name="connsiteY3" fmla="*/ 531915 h 531915"/>
                  <a:gd name="connsiteX4" fmla="*/ 0 w 2744823"/>
                  <a:gd name="connsiteY4" fmla="*/ 0 h 531915"/>
                  <a:gd name="connsiteX0" fmla="*/ 0 w 2751706"/>
                  <a:gd name="connsiteY0" fmla="*/ 0 h 531915"/>
                  <a:gd name="connsiteX1" fmla="*/ 2687057 w 2751706"/>
                  <a:gd name="connsiteY1" fmla="*/ 1616 h 531915"/>
                  <a:gd name="connsiteX2" fmla="*/ 2744823 w 2751706"/>
                  <a:gd name="connsiteY2" fmla="*/ 529995 h 531915"/>
                  <a:gd name="connsiteX3" fmla="*/ 0 w 2751706"/>
                  <a:gd name="connsiteY3" fmla="*/ 531915 h 531915"/>
                  <a:gd name="connsiteX4" fmla="*/ 0 w 2751706"/>
                  <a:gd name="connsiteY4" fmla="*/ 0 h 531915"/>
                  <a:gd name="connsiteX0" fmla="*/ 0 w 2752704"/>
                  <a:gd name="connsiteY0" fmla="*/ 0 h 531915"/>
                  <a:gd name="connsiteX1" fmla="*/ 2687057 w 2752704"/>
                  <a:gd name="connsiteY1" fmla="*/ 1616 h 531915"/>
                  <a:gd name="connsiteX2" fmla="*/ 2744823 w 2752704"/>
                  <a:gd name="connsiteY2" fmla="*/ 529995 h 531915"/>
                  <a:gd name="connsiteX3" fmla="*/ 0 w 2752704"/>
                  <a:gd name="connsiteY3" fmla="*/ 531915 h 531915"/>
                  <a:gd name="connsiteX4" fmla="*/ 0 w 2752704"/>
                  <a:gd name="connsiteY4" fmla="*/ 0 h 531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04" h="531915">
                    <a:moveTo>
                      <a:pt x="0" y="0"/>
                    </a:moveTo>
                    <a:lnTo>
                      <a:pt x="2687057" y="1616"/>
                    </a:lnTo>
                    <a:cubicBezTo>
                      <a:pt x="2718532" y="144247"/>
                      <a:pt x="2773111" y="342847"/>
                      <a:pt x="2744823" y="529995"/>
                    </a:cubicBezTo>
                    <a:lnTo>
                      <a:pt x="0" y="531915"/>
                    </a:lnTo>
                    <a:lnTo>
                      <a:pt x="0" y="0"/>
                    </a:lnTo>
                    <a:close/>
                  </a:path>
                </a:pathLst>
              </a:cu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6" name="Rectangle 239">
                <a:extLst>
                  <a:ext uri="{FF2B5EF4-FFF2-40B4-BE49-F238E27FC236}">
                    <a16:creationId xmlns:a16="http://schemas.microsoft.com/office/drawing/2014/main" id="{AC904B0D-DF9C-4707-BE67-450941615DB6}"/>
                  </a:ext>
                </a:extLst>
              </p:cNvPr>
              <p:cNvSpPr/>
              <p:nvPr/>
            </p:nvSpPr>
            <p:spPr>
              <a:xfrm>
                <a:off x="3080592" y="6478552"/>
                <a:ext cx="989980" cy="735265"/>
              </a:xfrm>
              <a:custGeom>
                <a:avLst/>
                <a:gdLst>
                  <a:gd name="connsiteX0" fmla="*/ 0 w 989941"/>
                  <a:gd name="connsiteY0" fmla="*/ 0 h 735265"/>
                  <a:gd name="connsiteX1" fmla="*/ 989941 w 989941"/>
                  <a:gd name="connsiteY1" fmla="*/ 0 h 735265"/>
                  <a:gd name="connsiteX2" fmla="*/ 989941 w 989941"/>
                  <a:gd name="connsiteY2" fmla="*/ 735265 h 735265"/>
                  <a:gd name="connsiteX3" fmla="*/ 0 w 989941"/>
                  <a:gd name="connsiteY3" fmla="*/ 735265 h 735265"/>
                  <a:gd name="connsiteX4" fmla="*/ 0 w 989941"/>
                  <a:gd name="connsiteY4" fmla="*/ 0 h 735265"/>
                  <a:gd name="connsiteX0" fmla="*/ 0 w 989941"/>
                  <a:gd name="connsiteY0" fmla="*/ 0 h 735265"/>
                  <a:gd name="connsiteX1" fmla="*/ 989941 w 989941"/>
                  <a:gd name="connsiteY1" fmla="*/ 0 h 735265"/>
                  <a:gd name="connsiteX2" fmla="*/ 989941 w 989941"/>
                  <a:gd name="connsiteY2" fmla="*/ 735265 h 735265"/>
                  <a:gd name="connsiteX3" fmla="*/ 177048 w 989941"/>
                  <a:gd name="connsiteY3" fmla="*/ 733182 h 735265"/>
                  <a:gd name="connsiteX4" fmla="*/ 0 w 989941"/>
                  <a:gd name="connsiteY4" fmla="*/ 0 h 735265"/>
                  <a:gd name="connsiteX0" fmla="*/ 0 w 989941"/>
                  <a:gd name="connsiteY0" fmla="*/ 0 h 735265"/>
                  <a:gd name="connsiteX1" fmla="*/ 989941 w 989941"/>
                  <a:gd name="connsiteY1" fmla="*/ 0 h 735265"/>
                  <a:gd name="connsiteX2" fmla="*/ 989941 w 989941"/>
                  <a:gd name="connsiteY2" fmla="*/ 735265 h 735265"/>
                  <a:gd name="connsiteX3" fmla="*/ 177048 w 989941"/>
                  <a:gd name="connsiteY3" fmla="*/ 733182 h 735265"/>
                  <a:gd name="connsiteX4" fmla="*/ 0 w 989941"/>
                  <a:gd name="connsiteY4" fmla="*/ 0 h 735265"/>
                  <a:gd name="connsiteX0" fmla="*/ 203 w 990144"/>
                  <a:gd name="connsiteY0" fmla="*/ 0 h 735265"/>
                  <a:gd name="connsiteX1" fmla="*/ 990144 w 990144"/>
                  <a:gd name="connsiteY1" fmla="*/ 0 h 735265"/>
                  <a:gd name="connsiteX2" fmla="*/ 990144 w 990144"/>
                  <a:gd name="connsiteY2" fmla="*/ 735265 h 735265"/>
                  <a:gd name="connsiteX3" fmla="*/ 177251 w 990144"/>
                  <a:gd name="connsiteY3" fmla="*/ 733182 h 735265"/>
                  <a:gd name="connsiteX4" fmla="*/ 203 w 990144"/>
                  <a:gd name="connsiteY4" fmla="*/ 0 h 735265"/>
                  <a:gd name="connsiteX0" fmla="*/ 536 w 990477"/>
                  <a:gd name="connsiteY0" fmla="*/ 0 h 735265"/>
                  <a:gd name="connsiteX1" fmla="*/ 990477 w 990477"/>
                  <a:gd name="connsiteY1" fmla="*/ 0 h 735265"/>
                  <a:gd name="connsiteX2" fmla="*/ 990477 w 990477"/>
                  <a:gd name="connsiteY2" fmla="*/ 735265 h 735265"/>
                  <a:gd name="connsiteX3" fmla="*/ 167170 w 990477"/>
                  <a:gd name="connsiteY3" fmla="*/ 733182 h 735265"/>
                  <a:gd name="connsiteX4" fmla="*/ 536 w 990477"/>
                  <a:gd name="connsiteY4" fmla="*/ 0 h 735265"/>
                  <a:gd name="connsiteX0" fmla="*/ 49 w 989990"/>
                  <a:gd name="connsiteY0" fmla="*/ 0 h 735265"/>
                  <a:gd name="connsiteX1" fmla="*/ 989990 w 989990"/>
                  <a:gd name="connsiteY1" fmla="*/ 0 h 735265"/>
                  <a:gd name="connsiteX2" fmla="*/ 989990 w 989990"/>
                  <a:gd name="connsiteY2" fmla="*/ 735265 h 735265"/>
                  <a:gd name="connsiteX3" fmla="*/ 166683 w 989990"/>
                  <a:gd name="connsiteY3" fmla="*/ 733182 h 735265"/>
                  <a:gd name="connsiteX4" fmla="*/ 49 w 989990"/>
                  <a:gd name="connsiteY4" fmla="*/ 0 h 735265"/>
                  <a:gd name="connsiteX0" fmla="*/ 39 w 989980"/>
                  <a:gd name="connsiteY0" fmla="*/ 0 h 735265"/>
                  <a:gd name="connsiteX1" fmla="*/ 989980 w 989980"/>
                  <a:gd name="connsiteY1" fmla="*/ 0 h 735265"/>
                  <a:gd name="connsiteX2" fmla="*/ 989980 w 989980"/>
                  <a:gd name="connsiteY2" fmla="*/ 735265 h 735265"/>
                  <a:gd name="connsiteX3" fmla="*/ 175004 w 989980"/>
                  <a:gd name="connsiteY3" fmla="*/ 735265 h 735265"/>
                  <a:gd name="connsiteX4" fmla="*/ 39 w 989980"/>
                  <a:gd name="connsiteY4" fmla="*/ 0 h 735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9980" h="735265">
                    <a:moveTo>
                      <a:pt x="39" y="0"/>
                    </a:moveTo>
                    <a:lnTo>
                      <a:pt x="989980" y="0"/>
                    </a:lnTo>
                    <a:lnTo>
                      <a:pt x="989980" y="735265"/>
                    </a:lnTo>
                    <a:lnTo>
                      <a:pt x="175004" y="735265"/>
                    </a:lnTo>
                    <a:cubicBezTo>
                      <a:pt x="34754" y="438798"/>
                      <a:pt x="-1350" y="171492"/>
                      <a:pt x="39" y="0"/>
                    </a:cubicBezTo>
                    <a:close/>
                  </a:path>
                </a:pathLst>
              </a:cu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7" name="Rectangle 240">
                <a:extLst>
                  <a:ext uri="{FF2B5EF4-FFF2-40B4-BE49-F238E27FC236}">
                    <a16:creationId xmlns:a16="http://schemas.microsoft.com/office/drawing/2014/main" id="{93A82C48-EAA5-48E5-A4BA-734A594AE2B2}"/>
                  </a:ext>
                </a:extLst>
              </p:cNvPr>
              <p:cNvSpPr/>
              <p:nvPr/>
            </p:nvSpPr>
            <p:spPr>
              <a:xfrm rot="1604991">
                <a:off x="3740320" y="7280453"/>
                <a:ext cx="2177279" cy="308435"/>
              </a:xfrm>
              <a:custGeom>
                <a:avLst/>
                <a:gdLst>
                  <a:gd name="connsiteX0" fmla="*/ 0 w 2147474"/>
                  <a:gd name="connsiteY0" fmla="*/ 0 h 303191"/>
                  <a:gd name="connsiteX1" fmla="*/ 2147474 w 2147474"/>
                  <a:gd name="connsiteY1" fmla="*/ 0 h 303191"/>
                  <a:gd name="connsiteX2" fmla="*/ 2147474 w 2147474"/>
                  <a:gd name="connsiteY2" fmla="*/ 303191 h 303191"/>
                  <a:gd name="connsiteX3" fmla="*/ 0 w 2147474"/>
                  <a:gd name="connsiteY3" fmla="*/ 303191 h 303191"/>
                  <a:gd name="connsiteX4" fmla="*/ 0 w 2147474"/>
                  <a:gd name="connsiteY4" fmla="*/ 0 h 303191"/>
                  <a:gd name="connsiteX0" fmla="*/ 0 w 2147474"/>
                  <a:gd name="connsiteY0" fmla="*/ 0 h 303191"/>
                  <a:gd name="connsiteX1" fmla="*/ 2147474 w 2147474"/>
                  <a:gd name="connsiteY1" fmla="*/ 0 h 303191"/>
                  <a:gd name="connsiteX2" fmla="*/ 1990979 w 2147474"/>
                  <a:gd name="connsiteY2" fmla="*/ 302764 h 303191"/>
                  <a:gd name="connsiteX3" fmla="*/ 0 w 2147474"/>
                  <a:gd name="connsiteY3" fmla="*/ 303191 h 303191"/>
                  <a:gd name="connsiteX4" fmla="*/ 0 w 2147474"/>
                  <a:gd name="connsiteY4" fmla="*/ 0 h 303191"/>
                  <a:gd name="connsiteX0" fmla="*/ 0 w 2177279"/>
                  <a:gd name="connsiteY0" fmla="*/ 1028 h 304219"/>
                  <a:gd name="connsiteX1" fmla="*/ 2177279 w 2177279"/>
                  <a:gd name="connsiteY1" fmla="*/ 0 h 304219"/>
                  <a:gd name="connsiteX2" fmla="*/ 1990979 w 2177279"/>
                  <a:gd name="connsiteY2" fmla="*/ 303792 h 304219"/>
                  <a:gd name="connsiteX3" fmla="*/ 0 w 2177279"/>
                  <a:gd name="connsiteY3" fmla="*/ 304219 h 304219"/>
                  <a:gd name="connsiteX4" fmla="*/ 0 w 2177279"/>
                  <a:gd name="connsiteY4" fmla="*/ 1028 h 304219"/>
                  <a:gd name="connsiteX0" fmla="*/ 0 w 2177279"/>
                  <a:gd name="connsiteY0" fmla="*/ 1028 h 304219"/>
                  <a:gd name="connsiteX1" fmla="*/ 2177279 w 2177279"/>
                  <a:gd name="connsiteY1" fmla="*/ 0 h 304219"/>
                  <a:gd name="connsiteX2" fmla="*/ 1990979 w 2177279"/>
                  <a:gd name="connsiteY2" fmla="*/ 303792 h 304219"/>
                  <a:gd name="connsiteX3" fmla="*/ 0 w 2177279"/>
                  <a:gd name="connsiteY3" fmla="*/ 304219 h 304219"/>
                  <a:gd name="connsiteX4" fmla="*/ 0 w 2177279"/>
                  <a:gd name="connsiteY4" fmla="*/ 1028 h 304219"/>
                  <a:gd name="connsiteX0" fmla="*/ 0 w 2177279"/>
                  <a:gd name="connsiteY0" fmla="*/ 1028 h 304219"/>
                  <a:gd name="connsiteX1" fmla="*/ 2177279 w 2177279"/>
                  <a:gd name="connsiteY1" fmla="*/ 0 h 304219"/>
                  <a:gd name="connsiteX2" fmla="*/ 1990979 w 2177279"/>
                  <a:gd name="connsiteY2" fmla="*/ 303792 h 304219"/>
                  <a:gd name="connsiteX3" fmla="*/ 0 w 2177279"/>
                  <a:gd name="connsiteY3" fmla="*/ 304219 h 304219"/>
                  <a:gd name="connsiteX4" fmla="*/ 0 w 2177279"/>
                  <a:gd name="connsiteY4" fmla="*/ 1028 h 304219"/>
                  <a:gd name="connsiteX0" fmla="*/ 0 w 2177279"/>
                  <a:gd name="connsiteY0" fmla="*/ 1028 h 304219"/>
                  <a:gd name="connsiteX1" fmla="*/ 2177279 w 2177279"/>
                  <a:gd name="connsiteY1" fmla="*/ 0 h 304219"/>
                  <a:gd name="connsiteX2" fmla="*/ 1990979 w 2177279"/>
                  <a:gd name="connsiteY2" fmla="*/ 303792 h 304219"/>
                  <a:gd name="connsiteX3" fmla="*/ 0 w 2177279"/>
                  <a:gd name="connsiteY3" fmla="*/ 304219 h 304219"/>
                  <a:gd name="connsiteX4" fmla="*/ 0 w 2177279"/>
                  <a:gd name="connsiteY4" fmla="*/ 1028 h 304219"/>
                  <a:gd name="connsiteX0" fmla="*/ 0 w 2177279"/>
                  <a:gd name="connsiteY0" fmla="*/ 1028 h 308435"/>
                  <a:gd name="connsiteX1" fmla="*/ 2177279 w 2177279"/>
                  <a:gd name="connsiteY1" fmla="*/ 0 h 308435"/>
                  <a:gd name="connsiteX2" fmla="*/ 1995652 w 2177279"/>
                  <a:gd name="connsiteY2" fmla="*/ 308435 h 308435"/>
                  <a:gd name="connsiteX3" fmla="*/ 0 w 2177279"/>
                  <a:gd name="connsiteY3" fmla="*/ 304219 h 308435"/>
                  <a:gd name="connsiteX4" fmla="*/ 0 w 2177279"/>
                  <a:gd name="connsiteY4" fmla="*/ 1028 h 308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7279" h="308435">
                    <a:moveTo>
                      <a:pt x="0" y="1028"/>
                    </a:moveTo>
                    <a:lnTo>
                      <a:pt x="2177279" y="0"/>
                    </a:lnTo>
                    <a:cubicBezTo>
                      <a:pt x="2130209" y="140340"/>
                      <a:pt x="2082899" y="206158"/>
                      <a:pt x="1995652" y="308435"/>
                    </a:cubicBezTo>
                    <a:lnTo>
                      <a:pt x="0" y="304219"/>
                    </a:lnTo>
                    <a:lnTo>
                      <a:pt x="0" y="1028"/>
                    </a:lnTo>
                    <a:close/>
                  </a:path>
                </a:pathLst>
              </a:cu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1243006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500"/>
                                        <p:tgtEl>
                                          <p:spTgt spid="45"/>
                                        </p:tgtEl>
                                      </p:cBhvr>
                                    </p:animEffect>
                                  </p:childTnLst>
                                </p:cTn>
                              </p:par>
                              <p:par>
                                <p:cTn id="11" presetID="22" presetClass="entr" presetSubtype="8" fill="hold" nodeType="withEffect">
                                  <p:stCondLst>
                                    <p:cond delay="1000"/>
                                  </p:stCondLst>
                                  <p:childTnLst>
                                    <p:set>
                                      <p:cBhvr>
                                        <p:cTn id="12" dur="1" fill="hold">
                                          <p:stCondLst>
                                            <p:cond delay="0"/>
                                          </p:stCondLst>
                                        </p:cTn>
                                        <p:tgtEl>
                                          <p:spTgt spid="57"/>
                                        </p:tgtEl>
                                        <p:attrNameLst>
                                          <p:attrName>style.visibility</p:attrName>
                                        </p:attrNameLst>
                                      </p:cBhvr>
                                      <p:to>
                                        <p:strVal val="visible"/>
                                      </p:to>
                                    </p:set>
                                    <p:animEffect transition="in" filter="wipe(left)">
                                      <p:cBhvr>
                                        <p:cTn id="13" dur="1000"/>
                                        <p:tgtEl>
                                          <p:spTgt spid="57"/>
                                        </p:tgtEl>
                                      </p:cBhvr>
                                    </p:animEffect>
                                  </p:childTnLst>
                                </p:cTn>
                              </p:par>
                              <p:par>
                                <p:cTn id="14" presetID="53" presetClass="entr" presetSubtype="16" fill="hold" nodeType="withEffect">
                                  <p:stCondLst>
                                    <p:cond delay="2000"/>
                                  </p:stCondLst>
                                  <p:childTnLst>
                                    <p:set>
                                      <p:cBhvr>
                                        <p:cTn id="15" dur="1" fill="hold">
                                          <p:stCondLst>
                                            <p:cond delay="0"/>
                                          </p:stCondLst>
                                        </p:cTn>
                                        <p:tgtEl>
                                          <p:spTgt spid="46"/>
                                        </p:tgtEl>
                                        <p:attrNameLst>
                                          <p:attrName>style.visibility</p:attrName>
                                        </p:attrNameLst>
                                      </p:cBhvr>
                                      <p:to>
                                        <p:strVal val="visible"/>
                                      </p:to>
                                    </p:set>
                                    <p:anim calcmode="lin" valueType="num">
                                      <p:cBhvr>
                                        <p:cTn id="16" dur="1000" fill="hold"/>
                                        <p:tgtEl>
                                          <p:spTgt spid="46"/>
                                        </p:tgtEl>
                                        <p:attrNameLst>
                                          <p:attrName>ppt_w</p:attrName>
                                        </p:attrNameLst>
                                      </p:cBhvr>
                                      <p:tavLst>
                                        <p:tav tm="0">
                                          <p:val>
                                            <p:fltVal val="0"/>
                                          </p:val>
                                        </p:tav>
                                        <p:tav tm="100000">
                                          <p:val>
                                            <p:strVal val="#ppt_w"/>
                                          </p:val>
                                        </p:tav>
                                      </p:tavLst>
                                    </p:anim>
                                    <p:anim calcmode="lin" valueType="num">
                                      <p:cBhvr>
                                        <p:cTn id="17" dur="1000" fill="hold"/>
                                        <p:tgtEl>
                                          <p:spTgt spid="46"/>
                                        </p:tgtEl>
                                        <p:attrNameLst>
                                          <p:attrName>ppt_h</p:attrName>
                                        </p:attrNameLst>
                                      </p:cBhvr>
                                      <p:tavLst>
                                        <p:tav tm="0">
                                          <p:val>
                                            <p:fltVal val="0"/>
                                          </p:val>
                                        </p:tav>
                                        <p:tav tm="100000">
                                          <p:val>
                                            <p:strVal val="#ppt_h"/>
                                          </p:val>
                                        </p:tav>
                                      </p:tavLst>
                                    </p:anim>
                                    <p:animEffect transition="in" filter="fade">
                                      <p:cBhvr>
                                        <p:cTn id="18" dur="1000"/>
                                        <p:tgtEl>
                                          <p:spTgt spid="46"/>
                                        </p:tgtEl>
                                      </p:cBhvr>
                                    </p:animEffect>
                                  </p:childTnLst>
                                </p:cTn>
                              </p:par>
                              <p:par>
                                <p:cTn id="19" presetID="53" presetClass="entr" presetSubtype="16" fill="hold" nodeType="withEffect">
                                  <p:stCondLst>
                                    <p:cond delay="3000"/>
                                  </p:stCondLst>
                                  <p:childTnLst>
                                    <p:set>
                                      <p:cBhvr>
                                        <p:cTn id="20" dur="1" fill="hold">
                                          <p:stCondLst>
                                            <p:cond delay="0"/>
                                          </p:stCondLst>
                                        </p:cTn>
                                        <p:tgtEl>
                                          <p:spTgt spid="62"/>
                                        </p:tgtEl>
                                        <p:attrNameLst>
                                          <p:attrName>style.visibility</p:attrName>
                                        </p:attrNameLst>
                                      </p:cBhvr>
                                      <p:to>
                                        <p:strVal val="visible"/>
                                      </p:to>
                                    </p:set>
                                    <p:anim calcmode="lin" valueType="num">
                                      <p:cBhvr>
                                        <p:cTn id="21" dur="1000" fill="hold"/>
                                        <p:tgtEl>
                                          <p:spTgt spid="62"/>
                                        </p:tgtEl>
                                        <p:attrNameLst>
                                          <p:attrName>ppt_w</p:attrName>
                                        </p:attrNameLst>
                                      </p:cBhvr>
                                      <p:tavLst>
                                        <p:tav tm="0">
                                          <p:val>
                                            <p:fltVal val="0"/>
                                          </p:val>
                                        </p:tav>
                                        <p:tav tm="100000">
                                          <p:val>
                                            <p:strVal val="#ppt_w"/>
                                          </p:val>
                                        </p:tav>
                                      </p:tavLst>
                                    </p:anim>
                                    <p:anim calcmode="lin" valueType="num">
                                      <p:cBhvr>
                                        <p:cTn id="22" dur="1000" fill="hold"/>
                                        <p:tgtEl>
                                          <p:spTgt spid="62"/>
                                        </p:tgtEl>
                                        <p:attrNameLst>
                                          <p:attrName>ppt_h</p:attrName>
                                        </p:attrNameLst>
                                      </p:cBhvr>
                                      <p:tavLst>
                                        <p:tav tm="0">
                                          <p:val>
                                            <p:fltVal val="0"/>
                                          </p:val>
                                        </p:tav>
                                        <p:tav tm="100000">
                                          <p:val>
                                            <p:strVal val="#ppt_h"/>
                                          </p:val>
                                        </p:tav>
                                      </p:tavLst>
                                    </p:anim>
                                    <p:animEffect transition="in" filter="fade">
                                      <p:cBhvr>
                                        <p:cTn id="23"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6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Rectangle 207">
            <a:extLst>
              <a:ext uri="{FF2B5EF4-FFF2-40B4-BE49-F238E27FC236}">
                <a16:creationId xmlns:a16="http://schemas.microsoft.com/office/drawing/2014/main" id="{AFE257CC-1DC5-4C58-A9F0-385821C26EBE}"/>
              </a:ext>
            </a:extLst>
          </p:cNvPr>
          <p:cNvSpPr/>
          <p:nvPr/>
        </p:nvSpPr>
        <p:spPr>
          <a:xfrm>
            <a:off x="0" y="1036320"/>
            <a:ext cx="20104100" cy="9265920"/>
          </a:xfrm>
          <a:prstGeom prst="rect">
            <a:avLst/>
          </a:prstGeom>
          <a:solidFill>
            <a:srgbClr val="000000">
              <a:alpha val="74902"/>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5" name="Straight Connector 104">
            <a:extLst>
              <a:ext uri="{FF2B5EF4-FFF2-40B4-BE49-F238E27FC236}">
                <a16:creationId xmlns:a16="http://schemas.microsoft.com/office/drawing/2014/main" id="{53F01053-7DFD-454F-91C3-6280B21ACE1A}"/>
              </a:ext>
            </a:extLst>
          </p:cNvPr>
          <p:cNvCxnSpPr>
            <a:cxnSpLocks/>
          </p:cNvCxnSpPr>
          <p:nvPr/>
        </p:nvCxnSpPr>
        <p:spPr>
          <a:xfrm flipV="1">
            <a:off x="6748763" y="6755188"/>
            <a:ext cx="10649607" cy="1"/>
          </a:xfrm>
          <a:prstGeom prst="line">
            <a:avLst/>
          </a:prstGeom>
          <a:noFill/>
          <a:ln w="38100" cap="flat" cmpd="sng" algn="ctr">
            <a:solidFill>
              <a:sysClr val="window" lastClr="FFFFFF"/>
            </a:solidFill>
            <a:prstDash val="solid"/>
            <a:miter lim="800000"/>
          </a:ln>
          <a:effectLst/>
        </p:spPr>
      </p:cxnSp>
      <p:grpSp>
        <p:nvGrpSpPr>
          <p:cNvPr id="106" name="Group 105">
            <a:extLst>
              <a:ext uri="{FF2B5EF4-FFF2-40B4-BE49-F238E27FC236}">
                <a16:creationId xmlns:a16="http://schemas.microsoft.com/office/drawing/2014/main" id="{67B6F869-DB0F-4E45-A9B2-612F75086C11}"/>
              </a:ext>
            </a:extLst>
          </p:cNvPr>
          <p:cNvGrpSpPr/>
          <p:nvPr/>
        </p:nvGrpSpPr>
        <p:grpSpPr>
          <a:xfrm>
            <a:off x="9206973" y="5091486"/>
            <a:ext cx="5026491" cy="744869"/>
            <a:chOff x="9365997" y="4343400"/>
            <a:chExt cx="5026491" cy="744869"/>
          </a:xfrm>
        </p:grpSpPr>
        <p:sp>
          <p:nvSpPr>
            <p:cNvPr id="107" name="TextBox 106">
              <a:extLst>
                <a:ext uri="{FF2B5EF4-FFF2-40B4-BE49-F238E27FC236}">
                  <a16:creationId xmlns:a16="http://schemas.microsoft.com/office/drawing/2014/main" id="{F63A95F1-EC5D-4925-8816-2BBBDB204252}"/>
                </a:ext>
              </a:extLst>
            </p:cNvPr>
            <p:cNvSpPr txBox="1"/>
            <p:nvPr/>
          </p:nvSpPr>
          <p:spPr>
            <a:xfrm>
              <a:off x="11037915" y="4343400"/>
              <a:ext cx="3354573"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prstClr val="white"/>
                  </a:solidFill>
                  <a:effectLst/>
                  <a:uLnTx/>
                  <a:uFillTx/>
                  <a:latin typeface="Trebuchet MS" panose="020B0603020202020204" pitchFamily="34" charset="0"/>
                </a:rPr>
                <a:t>INITIAL VALUE</a:t>
              </a:r>
            </a:p>
          </p:txBody>
        </p:sp>
        <p:grpSp>
          <p:nvGrpSpPr>
            <p:cNvPr id="108" name="Group 107">
              <a:extLst>
                <a:ext uri="{FF2B5EF4-FFF2-40B4-BE49-F238E27FC236}">
                  <a16:creationId xmlns:a16="http://schemas.microsoft.com/office/drawing/2014/main" id="{71DB6C0E-63F8-4637-AF88-DBCDB01FCF13}"/>
                </a:ext>
              </a:extLst>
            </p:cNvPr>
            <p:cNvGrpSpPr/>
            <p:nvPr/>
          </p:nvGrpSpPr>
          <p:grpSpPr>
            <a:xfrm>
              <a:off x="9365997" y="4413122"/>
              <a:ext cx="1407252" cy="675147"/>
              <a:chOff x="942515" y="6136818"/>
              <a:chExt cx="1407252" cy="675147"/>
            </a:xfrm>
            <a:solidFill>
              <a:srgbClr val="D2CFD0"/>
            </a:solidFill>
          </p:grpSpPr>
          <p:sp>
            <p:nvSpPr>
              <p:cNvPr id="109" name="Rectangle 108">
                <a:extLst>
                  <a:ext uri="{FF2B5EF4-FFF2-40B4-BE49-F238E27FC236}">
                    <a16:creationId xmlns:a16="http://schemas.microsoft.com/office/drawing/2014/main" id="{6A889D5D-A767-46DA-8B2B-7A54EF3132EC}"/>
                  </a:ext>
                </a:extLst>
              </p:cNvPr>
              <p:cNvSpPr/>
              <p:nvPr/>
            </p:nvSpPr>
            <p:spPr>
              <a:xfrm>
                <a:off x="947276" y="6136818"/>
                <a:ext cx="1402491" cy="675147"/>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0" name="Rectangle 109">
                <a:extLst>
                  <a:ext uri="{FF2B5EF4-FFF2-40B4-BE49-F238E27FC236}">
                    <a16:creationId xmlns:a16="http://schemas.microsoft.com/office/drawing/2014/main" id="{89320534-2F48-4E73-9492-9896527A198E}"/>
                  </a:ext>
                </a:extLst>
              </p:cNvPr>
              <p:cNvSpPr/>
              <p:nvPr/>
            </p:nvSpPr>
            <p:spPr>
              <a:xfrm>
                <a:off x="942515" y="6371699"/>
                <a:ext cx="1404582" cy="439737"/>
              </a:xfrm>
              <a:prstGeom prst="rect">
                <a:avLst/>
              </a:pr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grpSp>
        <p:nvGrpSpPr>
          <p:cNvPr id="111" name="Group 110">
            <a:extLst>
              <a:ext uri="{FF2B5EF4-FFF2-40B4-BE49-F238E27FC236}">
                <a16:creationId xmlns:a16="http://schemas.microsoft.com/office/drawing/2014/main" id="{1E356AC4-22A9-4B66-8458-7CC4D89EBF84}"/>
              </a:ext>
            </a:extLst>
          </p:cNvPr>
          <p:cNvGrpSpPr/>
          <p:nvPr/>
        </p:nvGrpSpPr>
        <p:grpSpPr>
          <a:xfrm>
            <a:off x="7339317" y="7790016"/>
            <a:ext cx="3065973" cy="1341531"/>
            <a:chOff x="7498341" y="7041930"/>
            <a:chExt cx="3065973" cy="1341531"/>
          </a:xfrm>
        </p:grpSpPr>
        <p:sp>
          <p:nvSpPr>
            <p:cNvPr id="112" name="TextBox 111">
              <a:extLst>
                <a:ext uri="{FF2B5EF4-FFF2-40B4-BE49-F238E27FC236}">
                  <a16:creationId xmlns:a16="http://schemas.microsoft.com/office/drawing/2014/main" id="{432289DD-F7AE-45FF-98DF-CCC56BD43006}"/>
                </a:ext>
              </a:extLst>
            </p:cNvPr>
            <p:cNvSpPr txBox="1"/>
            <p:nvPr/>
          </p:nvSpPr>
          <p:spPr>
            <a:xfrm>
              <a:off x="9066788" y="7124700"/>
              <a:ext cx="1497526"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prstClr val="white"/>
                  </a:solidFill>
                  <a:effectLst/>
                  <a:uLnTx/>
                  <a:uFillTx/>
                  <a:latin typeface="Trebuchet MS" panose="020B0603020202020204" pitchFamily="34" charset="0"/>
                </a:rPr>
                <a:t>FLOW</a:t>
              </a:r>
            </a:p>
          </p:txBody>
        </p:sp>
        <p:grpSp>
          <p:nvGrpSpPr>
            <p:cNvPr id="113" name="Group 112">
              <a:extLst>
                <a:ext uri="{FF2B5EF4-FFF2-40B4-BE49-F238E27FC236}">
                  <a16:creationId xmlns:a16="http://schemas.microsoft.com/office/drawing/2014/main" id="{ECAFD2C6-CF90-41C5-B805-F9235EBD980E}"/>
                </a:ext>
              </a:extLst>
            </p:cNvPr>
            <p:cNvGrpSpPr/>
            <p:nvPr/>
          </p:nvGrpSpPr>
          <p:grpSpPr>
            <a:xfrm>
              <a:off x="7498341" y="7041930"/>
              <a:ext cx="1341531" cy="1341531"/>
              <a:chOff x="13435766" y="2064226"/>
              <a:chExt cx="2115098" cy="2115098"/>
            </a:xfrm>
          </p:grpSpPr>
          <p:grpSp>
            <p:nvGrpSpPr>
              <p:cNvPr id="114" name="Group 113">
                <a:extLst>
                  <a:ext uri="{FF2B5EF4-FFF2-40B4-BE49-F238E27FC236}">
                    <a16:creationId xmlns:a16="http://schemas.microsoft.com/office/drawing/2014/main" id="{A73C3902-BE85-4335-9CC5-F5E2F333E550}"/>
                  </a:ext>
                </a:extLst>
              </p:cNvPr>
              <p:cNvGrpSpPr/>
              <p:nvPr/>
            </p:nvGrpSpPr>
            <p:grpSpPr>
              <a:xfrm>
                <a:off x="13435766" y="2064226"/>
                <a:ext cx="2115098" cy="2115098"/>
                <a:chOff x="15012318" y="2478795"/>
                <a:chExt cx="683046" cy="683046"/>
              </a:xfrm>
            </p:grpSpPr>
            <p:sp>
              <p:nvSpPr>
                <p:cNvPr id="122" name="Block Arc 121">
                  <a:extLst>
                    <a:ext uri="{FF2B5EF4-FFF2-40B4-BE49-F238E27FC236}">
                      <a16:creationId xmlns:a16="http://schemas.microsoft.com/office/drawing/2014/main" id="{F2E24946-5F2D-4A08-84A5-2316862F3166}"/>
                    </a:ext>
                  </a:extLst>
                </p:cNvPr>
                <p:cNvSpPr/>
                <p:nvPr/>
              </p:nvSpPr>
              <p:spPr>
                <a:xfrm>
                  <a:off x="15012318" y="2478795"/>
                  <a:ext cx="683046" cy="683046"/>
                </a:xfrm>
                <a:prstGeom prst="blockArc">
                  <a:avLst>
                    <a:gd name="adj1" fmla="val 10800000"/>
                    <a:gd name="adj2" fmla="val 14729568"/>
                    <a:gd name="adj3" fmla="val 29911"/>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23" name="Block Arc 122">
                  <a:extLst>
                    <a:ext uri="{FF2B5EF4-FFF2-40B4-BE49-F238E27FC236}">
                      <a16:creationId xmlns:a16="http://schemas.microsoft.com/office/drawing/2014/main" id="{AC59321A-AE73-4C16-B8BA-D9FAE4F80515}"/>
                    </a:ext>
                  </a:extLst>
                </p:cNvPr>
                <p:cNvSpPr/>
                <p:nvPr/>
              </p:nvSpPr>
              <p:spPr>
                <a:xfrm>
                  <a:off x="15012318" y="2478795"/>
                  <a:ext cx="683046" cy="683046"/>
                </a:xfrm>
                <a:prstGeom prst="blockArc">
                  <a:avLst>
                    <a:gd name="adj1" fmla="val 14750005"/>
                    <a:gd name="adj2" fmla="val 17956634"/>
                    <a:gd name="adj3" fmla="val 29660"/>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24" name="Block Arc 123">
                  <a:extLst>
                    <a:ext uri="{FF2B5EF4-FFF2-40B4-BE49-F238E27FC236}">
                      <a16:creationId xmlns:a16="http://schemas.microsoft.com/office/drawing/2014/main" id="{6CE5AF2D-241F-41E5-B87F-99D919CBEB91}"/>
                    </a:ext>
                  </a:extLst>
                </p:cNvPr>
                <p:cNvSpPr/>
                <p:nvPr/>
              </p:nvSpPr>
              <p:spPr>
                <a:xfrm>
                  <a:off x="15012318" y="2478795"/>
                  <a:ext cx="683046" cy="683046"/>
                </a:xfrm>
                <a:prstGeom prst="blockArc">
                  <a:avLst>
                    <a:gd name="adj1" fmla="val 17987208"/>
                    <a:gd name="adj2" fmla="val 75"/>
                    <a:gd name="adj3" fmla="val 29838"/>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115" name="Group 114">
                <a:extLst>
                  <a:ext uri="{FF2B5EF4-FFF2-40B4-BE49-F238E27FC236}">
                    <a16:creationId xmlns:a16="http://schemas.microsoft.com/office/drawing/2014/main" id="{7B4EB01C-C228-48A3-BFD2-71987A028727}"/>
                  </a:ext>
                </a:extLst>
              </p:cNvPr>
              <p:cNvGrpSpPr/>
              <p:nvPr/>
            </p:nvGrpSpPr>
            <p:grpSpPr>
              <a:xfrm rot="16768319">
                <a:off x="14367073" y="2097321"/>
                <a:ext cx="252485" cy="2048909"/>
                <a:chOff x="16513244" y="3136900"/>
                <a:chExt cx="321876" cy="2612010"/>
              </a:xfrm>
            </p:grpSpPr>
            <p:grpSp>
              <p:nvGrpSpPr>
                <p:cNvPr id="116" name="Group 115">
                  <a:extLst>
                    <a:ext uri="{FF2B5EF4-FFF2-40B4-BE49-F238E27FC236}">
                      <a16:creationId xmlns:a16="http://schemas.microsoft.com/office/drawing/2014/main" id="{00822830-B3F5-45E2-95E5-19519DB71C56}"/>
                    </a:ext>
                  </a:extLst>
                </p:cNvPr>
                <p:cNvGrpSpPr/>
                <p:nvPr/>
              </p:nvGrpSpPr>
              <p:grpSpPr>
                <a:xfrm rot="10800000">
                  <a:off x="16513244" y="4284490"/>
                  <a:ext cx="320040" cy="1464420"/>
                  <a:chOff x="16515080" y="3136900"/>
                  <a:chExt cx="320040" cy="1464420"/>
                </a:xfrm>
                <a:noFill/>
              </p:grpSpPr>
              <p:sp>
                <p:nvSpPr>
                  <p:cNvPr id="120" name="Oval 119">
                    <a:extLst>
                      <a:ext uri="{FF2B5EF4-FFF2-40B4-BE49-F238E27FC236}">
                        <a16:creationId xmlns:a16="http://schemas.microsoft.com/office/drawing/2014/main" id="{21338B40-0B45-406A-AAC3-EB5948890A3E}"/>
                      </a:ext>
                    </a:extLst>
                  </p:cNvPr>
                  <p:cNvSpPr/>
                  <p:nvPr/>
                </p:nvSpPr>
                <p:spPr>
                  <a:xfrm>
                    <a:off x="16515080" y="4281280"/>
                    <a:ext cx="320040" cy="320040"/>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21" name="Isosceles Triangle 120">
                    <a:extLst>
                      <a:ext uri="{FF2B5EF4-FFF2-40B4-BE49-F238E27FC236}">
                        <a16:creationId xmlns:a16="http://schemas.microsoft.com/office/drawing/2014/main" id="{2B2FB02D-A609-4CC0-B4CF-8464070D4179}"/>
                      </a:ext>
                    </a:extLst>
                  </p:cNvPr>
                  <p:cNvSpPr/>
                  <p:nvPr/>
                </p:nvSpPr>
                <p:spPr>
                  <a:xfrm>
                    <a:off x="16516350" y="3136900"/>
                    <a:ext cx="317500" cy="1295400"/>
                  </a:xfrm>
                  <a:prstGeom prst="triangl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7" name="Group 116">
                  <a:extLst>
                    <a:ext uri="{FF2B5EF4-FFF2-40B4-BE49-F238E27FC236}">
                      <a16:creationId xmlns:a16="http://schemas.microsoft.com/office/drawing/2014/main" id="{FD8CE116-9F9E-413D-966A-B6CB89FEFE5F}"/>
                    </a:ext>
                  </a:extLst>
                </p:cNvPr>
                <p:cNvGrpSpPr/>
                <p:nvPr/>
              </p:nvGrpSpPr>
              <p:grpSpPr>
                <a:xfrm>
                  <a:off x="16515080" y="3136900"/>
                  <a:ext cx="320040" cy="1464420"/>
                  <a:chOff x="16515080" y="3136900"/>
                  <a:chExt cx="320040" cy="1464420"/>
                </a:xfrm>
              </p:grpSpPr>
              <p:sp>
                <p:nvSpPr>
                  <p:cNvPr id="118" name="Oval 117">
                    <a:extLst>
                      <a:ext uri="{FF2B5EF4-FFF2-40B4-BE49-F238E27FC236}">
                        <a16:creationId xmlns:a16="http://schemas.microsoft.com/office/drawing/2014/main" id="{9FBCCF3B-B0AD-4994-9FD2-B729883B79AB}"/>
                      </a:ext>
                    </a:extLst>
                  </p:cNvPr>
                  <p:cNvSpPr/>
                  <p:nvPr/>
                </p:nvSpPr>
                <p:spPr>
                  <a:xfrm>
                    <a:off x="16515080" y="4281280"/>
                    <a:ext cx="320040" cy="320040"/>
                  </a:xfrm>
                  <a:prstGeom prst="ellipse">
                    <a:avLst/>
                  </a:pr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19" name="Isosceles Triangle 118">
                    <a:extLst>
                      <a:ext uri="{FF2B5EF4-FFF2-40B4-BE49-F238E27FC236}">
                        <a16:creationId xmlns:a16="http://schemas.microsoft.com/office/drawing/2014/main" id="{206B2490-AB37-469C-8934-6BDB332C41C4}"/>
                      </a:ext>
                    </a:extLst>
                  </p:cNvPr>
                  <p:cNvSpPr/>
                  <p:nvPr/>
                </p:nvSpPr>
                <p:spPr>
                  <a:xfrm>
                    <a:off x="16516350" y="3136900"/>
                    <a:ext cx="317500" cy="1295400"/>
                  </a:xfrm>
                  <a:prstGeom prst="triangle">
                    <a:avLst/>
                  </a:pr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grpSp>
      </p:grpSp>
      <p:grpSp>
        <p:nvGrpSpPr>
          <p:cNvPr id="125" name="Group 124">
            <a:extLst>
              <a:ext uri="{FF2B5EF4-FFF2-40B4-BE49-F238E27FC236}">
                <a16:creationId xmlns:a16="http://schemas.microsoft.com/office/drawing/2014/main" id="{23A4626C-E57E-4761-AD83-E342C591F6D4}"/>
              </a:ext>
            </a:extLst>
          </p:cNvPr>
          <p:cNvGrpSpPr/>
          <p:nvPr/>
        </p:nvGrpSpPr>
        <p:grpSpPr>
          <a:xfrm>
            <a:off x="11876871" y="7306540"/>
            <a:ext cx="5282957" cy="1626741"/>
            <a:chOff x="12035895" y="6558454"/>
            <a:chExt cx="5282957" cy="1626741"/>
          </a:xfrm>
        </p:grpSpPr>
        <p:sp>
          <p:nvSpPr>
            <p:cNvPr id="126" name="TextBox 125">
              <a:extLst>
                <a:ext uri="{FF2B5EF4-FFF2-40B4-BE49-F238E27FC236}">
                  <a16:creationId xmlns:a16="http://schemas.microsoft.com/office/drawing/2014/main" id="{2DEB1682-C554-4B9A-9A90-AE1F1F44C52B}"/>
                </a:ext>
              </a:extLst>
            </p:cNvPr>
            <p:cNvSpPr txBox="1"/>
            <p:nvPr/>
          </p:nvSpPr>
          <p:spPr>
            <a:xfrm>
              <a:off x="14672743" y="7093169"/>
              <a:ext cx="2646109" cy="707886"/>
            </a:xfrm>
            <a:prstGeom prst="rect">
              <a:avLst/>
            </a:prstGeom>
            <a:no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prstClr val="white"/>
                  </a:solidFill>
                  <a:effectLst/>
                  <a:uLnTx/>
                  <a:uFillTx/>
                  <a:latin typeface="Trebuchet MS" panose="020B0603020202020204" pitchFamily="34" charset="0"/>
                </a:rPr>
                <a:t>GEOMETRY</a:t>
              </a:r>
            </a:p>
          </p:txBody>
        </p:sp>
        <p:grpSp>
          <p:nvGrpSpPr>
            <p:cNvPr id="127" name="Group 126">
              <a:extLst>
                <a:ext uri="{FF2B5EF4-FFF2-40B4-BE49-F238E27FC236}">
                  <a16:creationId xmlns:a16="http://schemas.microsoft.com/office/drawing/2014/main" id="{DF6CA925-3AB2-4B94-8708-941F1F171471}"/>
                </a:ext>
              </a:extLst>
            </p:cNvPr>
            <p:cNvGrpSpPr/>
            <p:nvPr/>
          </p:nvGrpSpPr>
          <p:grpSpPr>
            <a:xfrm>
              <a:off x="12035895" y="6558454"/>
              <a:ext cx="2434333" cy="1626741"/>
              <a:chOff x="5590648" y="3015674"/>
              <a:chExt cx="8506600" cy="5684529"/>
            </a:xfrm>
          </p:grpSpPr>
          <p:cxnSp>
            <p:nvCxnSpPr>
              <p:cNvPr id="128" name="Straight Connector 127">
                <a:extLst>
                  <a:ext uri="{FF2B5EF4-FFF2-40B4-BE49-F238E27FC236}">
                    <a16:creationId xmlns:a16="http://schemas.microsoft.com/office/drawing/2014/main" id="{E7437134-2A62-4538-B029-A1B86C7955F5}"/>
                  </a:ext>
                </a:extLst>
              </p:cNvPr>
              <p:cNvCxnSpPr>
                <a:cxnSpLocks/>
              </p:cNvCxnSpPr>
              <p:nvPr/>
            </p:nvCxnSpPr>
            <p:spPr>
              <a:xfrm flipH="1">
                <a:off x="8963891" y="7259782"/>
                <a:ext cx="1593274" cy="295563"/>
              </a:xfrm>
              <a:prstGeom prst="line">
                <a:avLst/>
              </a:prstGeom>
              <a:noFill/>
              <a:ln w="19050" cap="rnd" cmpd="sng" algn="ctr">
                <a:solidFill>
                  <a:sysClr val="window" lastClr="FFFFFF"/>
                </a:solidFill>
                <a:prstDash val="solid"/>
                <a:miter lim="800000"/>
              </a:ln>
              <a:effectLst/>
            </p:spPr>
          </p:cxnSp>
          <p:cxnSp>
            <p:nvCxnSpPr>
              <p:cNvPr id="129" name="Straight Connector 128">
                <a:extLst>
                  <a:ext uri="{FF2B5EF4-FFF2-40B4-BE49-F238E27FC236}">
                    <a16:creationId xmlns:a16="http://schemas.microsoft.com/office/drawing/2014/main" id="{886A43FE-B06F-4BC6-B6B7-C60AE62AD348}"/>
                  </a:ext>
                </a:extLst>
              </p:cNvPr>
              <p:cNvCxnSpPr>
                <a:cxnSpLocks/>
              </p:cNvCxnSpPr>
              <p:nvPr/>
            </p:nvCxnSpPr>
            <p:spPr>
              <a:xfrm>
                <a:off x="8760691" y="6493164"/>
                <a:ext cx="217054" cy="1062181"/>
              </a:xfrm>
              <a:prstGeom prst="line">
                <a:avLst/>
              </a:prstGeom>
              <a:noFill/>
              <a:ln w="19050" cap="rnd" cmpd="sng" algn="ctr">
                <a:solidFill>
                  <a:sysClr val="window" lastClr="FFFFFF"/>
                </a:solidFill>
                <a:prstDash val="solid"/>
                <a:miter lim="800000"/>
              </a:ln>
              <a:effectLst/>
            </p:spPr>
          </p:cxnSp>
          <p:cxnSp>
            <p:nvCxnSpPr>
              <p:cNvPr id="130" name="Straight Connector 129">
                <a:extLst>
                  <a:ext uri="{FF2B5EF4-FFF2-40B4-BE49-F238E27FC236}">
                    <a16:creationId xmlns:a16="http://schemas.microsoft.com/office/drawing/2014/main" id="{FF332EFC-EAE5-4C76-8A16-EA79E98FA868}"/>
                  </a:ext>
                </a:extLst>
              </p:cNvPr>
              <p:cNvCxnSpPr>
                <a:cxnSpLocks/>
              </p:cNvCxnSpPr>
              <p:nvPr/>
            </p:nvCxnSpPr>
            <p:spPr>
              <a:xfrm flipV="1">
                <a:off x="7495309" y="7550727"/>
                <a:ext cx="1477818" cy="521856"/>
              </a:xfrm>
              <a:prstGeom prst="line">
                <a:avLst/>
              </a:prstGeom>
              <a:noFill/>
              <a:ln w="19050" cap="rnd" cmpd="sng" algn="ctr">
                <a:solidFill>
                  <a:sysClr val="window" lastClr="FFFFFF"/>
                </a:solidFill>
                <a:prstDash val="solid"/>
                <a:miter lim="800000"/>
              </a:ln>
              <a:effectLst/>
            </p:spPr>
          </p:cxnSp>
          <p:cxnSp>
            <p:nvCxnSpPr>
              <p:cNvPr id="131" name="Straight Connector 130">
                <a:extLst>
                  <a:ext uri="{FF2B5EF4-FFF2-40B4-BE49-F238E27FC236}">
                    <a16:creationId xmlns:a16="http://schemas.microsoft.com/office/drawing/2014/main" id="{DF29AB6C-42A7-4B19-9BB9-ECF69AC1FD6B}"/>
                  </a:ext>
                </a:extLst>
              </p:cNvPr>
              <p:cNvCxnSpPr>
                <a:cxnSpLocks/>
              </p:cNvCxnSpPr>
              <p:nvPr/>
            </p:nvCxnSpPr>
            <p:spPr>
              <a:xfrm flipV="1">
                <a:off x="7495309" y="6502400"/>
                <a:ext cx="1274618" cy="1565565"/>
              </a:xfrm>
              <a:prstGeom prst="line">
                <a:avLst/>
              </a:prstGeom>
              <a:noFill/>
              <a:ln w="19050" cap="rnd" cmpd="sng" algn="ctr">
                <a:solidFill>
                  <a:sysClr val="window" lastClr="FFFFFF"/>
                </a:solidFill>
                <a:prstDash val="solid"/>
                <a:miter lim="800000"/>
              </a:ln>
              <a:effectLst/>
            </p:spPr>
          </p:cxnSp>
          <p:cxnSp>
            <p:nvCxnSpPr>
              <p:cNvPr id="132" name="Straight Connector 131">
                <a:extLst>
                  <a:ext uri="{FF2B5EF4-FFF2-40B4-BE49-F238E27FC236}">
                    <a16:creationId xmlns:a16="http://schemas.microsoft.com/office/drawing/2014/main" id="{387DD601-E2AE-4919-9F79-9CD408184071}"/>
                  </a:ext>
                </a:extLst>
              </p:cNvPr>
              <p:cNvCxnSpPr>
                <a:cxnSpLocks/>
              </p:cNvCxnSpPr>
              <p:nvPr/>
            </p:nvCxnSpPr>
            <p:spPr>
              <a:xfrm>
                <a:off x="7435273" y="5297055"/>
                <a:ext cx="1330036" cy="1200727"/>
              </a:xfrm>
              <a:prstGeom prst="line">
                <a:avLst/>
              </a:prstGeom>
              <a:noFill/>
              <a:ln w="19050" cap="rnd" cmpd="sng" algn="ctr">
                <a:solidFill>
                  <a:sysClr val="window" lastClr="FFFFFF"/>
                </a:solidFill>
                <a:prstDash val="solid"/>
                <a:miter lim="800000"/>
              </a:ln>
              <a:effectLst/>
            </p:spPr>
          </p:cxnSp>
          <p:cxnSp>
            <p:nvCxnSpPr>
              <p:cNvPr id="133" name="Straight Connector 132">
                <a:extLst>
                  <a:ext uri="{FF2B5EF4-FFF2-40B4-BE49-F238E27FC236}">
                    <a16:creationId xmlns:a16="http://schemas.microsoft.com/office/drawing/2014/main" id="{ABDE527A-615B-49A2-83BA-1829C15C7672}"/>
                  </a:ext>
                </a:extLst>
              </p:cNvPr>
              <p:cNvCxnSpPr>
                <a:cxnSpLocks/>
              </p:cNvCxnSpPr>
              <p:nvPr/>
            </p:nvCxnSpPr>
            <p:spPr>
              <a:xfrm flipH="1">
                <a:off x="5784250" y="5292436"/>
                <a:ext cx="1646406" cy="1718957"/>
              </a:xfrm>
              <a:prstGeom prst="line">
                <a:avLst/>
              </a:prstGeom>
              <a:noFill/>
              <a:ln w="19050" cap="rnd" cmpd="sng" algn="ctr">
                <a:solidFill>
                  <a:sysClr val="window" lastClr="FFFFFF"/>
                </a:solidFill>
                <a:prstDash val="solid"/>
                <a:miter lim="800000"/>
              </a:ln>
              <a:effectLst/>
            </p:spPr>
          </p:cxnSp>
          <p:cxnSp>
            <p:nvCxnSpPr>
              <p:cNvPr id="134" name="Straight Connector 133">
                <a:extLst>
                  <a:ext uri="{FF2B5EF4-FFF2-40B4-BE49-F238E27FC236}">
                    <a16:creationId xmlns:a16="http://schemas.microsoft.com/office/drawing/2014/main" id="{C2DCE8C4-5A17-4D0F-932A-BC3461EA1FE0}"/>
                  </a:ext>
                </a:extLst>
              </p:cNvPr>
              <p:cNvCxnSpPr>
                <a:cxnSpLocks/>
              </p:cNvCxnSpPr>
              <p:nvPr/>
            </p:nvCxnSpPr>
            <p:spPr>
              <a:xfrm flipH="1">
                <a:off x="5790207" y="6571673"/>
                <a:ext cx="1589649" cy="439720"/>
              </a:xfrm>
              <a:prstGeom prst="line">
                <a:avLst/>
              </a:prstGeom>
              <a:noFill/>
              <a:ln w="19050" cap="rnd" cmpd="sng" algn="ctr">
                <a:solidFill>
                  <a:sysClr val="window" lastClr="FFFFFF"/>
                </a:solidFill>
                <a:prstDash val="solid"/>
                <a:miter lim="800000"/>
              </a:ln>
              <a:effectLst/>
            </p:spPr>
          </p:cxnSp>
          <p:cxnSp>
            <p:nvCxnSpPr>
              <p:cNvPr id="135" name="Straight Connector 134">
                <a:extLst>
                  <a:ext uri="{FF2B5EF4-FFF2-40B4-BE49-F238E27FC236}">
                    <a16:creationId xmlns:a16="http://schemas.microsoft.com/office/drawing/2014/main" id="{8C1D790D-E984-4AF1-955A-B05B11784551}"/>
                  </a:ext>
                </a:extLst>
              </p:cNvPr>
              <p:cNvCxnSpPr>
                <a:cxnSpLocks/>
              </p:cNvCxnSpPr>
              <p:nvPr/>
            </p:nvCxnSpPr>
            <p:spPr>
              <a:xfrm flipH="1">
                <a:off x="8756073" y="6156036"/>
                <a:ext cx="1066800" cy="346364"/>
              </a:xfrm>
              <a:prstGeom prst="line">
                <a:avLst/>
              </a:prstGeom>
              <a:noFill/>
              <a:ln w="19050" cap="rnd" cmpd="sng" algn="ctr">
                <a:solidFill>
                  <a:sysClr val="window" lastClr="FFFFFF"/>
                </a:solidFill>
                <a:prstDash val="solid"/>
                <a:miter lim="800000"/>
              </a:ln>
              <a:effectLst/>
            </p:spPr>
          </p:cxnSp>
          <p:cxnSp>
            <p:nvCxnSpPr>
              <p:cNvPr id="136" name="Straight Connector 135">
                <a:extLst>
                  <a:ext uri="{FF2B5EF4-FFF2-40B4-BE49-F238E27FC236}">
                    <a16:creationId xmlns:a16="http://schemas.microsoft.com/office/drawing/2014/main" id="{51D100D8-F1F4-4A17-9A2B-532235DD3495}"/>
                  </a:ext>
                </a:extLst>
              </p:cNvPr>
              <p:cNvCxnSpPr>
                <a:cxnSpLocks/>
              </p:cNvCxnSpPr>
              <p:nvPr/>
            </p:nvCxnSpPr>
            <p:spPr>
              <a:xfrm flipV="1">
                <a:off x="7430655" y="4895273"/>
                <a:ext cx="1066800" cy="392546"/>
              </a:xfrm>
              <a:prstGeom prst="line">
                <a:avLst/>
              </a:prstGeom>
              <a:noFill/>
              <a:ln w="19050" cap="rnd" cmpd="sng" algn="ctr">
                <a:solidFill>
                  <a:sysClr val="window" lastClr="FFFFFF"/>
                </a:solidFill>
                <a:prstDash val="solid"/>
                <a:miter lim="800000"/>
              </a:ln>
              <a:effectLst/>
            </p:spPr>
          </p:cxnSp>
          <p:cxnSp>
            <p:nvCxnSpPr>
              <p:cNvPr id="137" name="Straight Connector 136">
                <a:extLst>
                  <a:ext uri="{FF2B5EF4-FFF2-40B4-BE49-F238E27FC236}">
                    <a16:creationId xmlns:a16="http://schemas.microsoft.com/office/drawing/2014/main" id="{759F190E-D9B7-4A26-AC86-F83835F35DD5}"/>
                  </a:ext>
                </a:extLst>
              </p:cNvPr>
              <p:cNvCxnSpPr>
                <a:cxnSpLocks/>
              </p:cNvCxnSpPr>
              <p:nvPr/>
            </p:nvCxnSpPr>
            <p:spPr>
              <a:xfrm flipV="1">
                <a:off x="8492836" y="4867565"/>
                <a:ext cx="1251528" cy="36944"/>
              </a:xfrm>
              <a:prstGeom prst="line">
                <a:avLst/>
              </a:prstGeom>
              <a:noFill/>
              <a:ln w="19050" cap="rnd" cmpd="sng" algn="ctr">
                <a:solidFill>
                  <a:sysClr val="window" lastClr="FFFFFF"/>
                </a:solidFill>
                <a:prstDash val="solid"/>
                <a:miter lim="800000"/>
              </a:ln>
              <a:effectLst/>
            </p:spPr>
          </p:cxnSp>
          <p:cxnSp>
            <p:nvCxnSpPr>
              <p:cNvPr id="138" name="Straight Connector 137">
                <a:extLst>
                  <a:ext uri="{FF2B5EF4-FFF2-40B4-BE49-F238E27FC236}">
                    <a16:creationId xmlns:a16="http://schemas.microsoft.com/office/drawing/2014/main" id="{41B414ED-1A0A-4323-B548-E488B6BABB08}"/>
                  </a:ext>
                </a:extLst>
              </p:cNvPr>
              <p:cNvCxnSpPr>
                <a:cxnSpLocks/>
              </p:cNvCxnSpPr>
              <p:nvPr/>
            </p:nvCxnSpPr>
            <p:spPr>
              <a:xfrm flipV="1">
                <a:off x="11919527" y="4525818"/>
                <a:ext cx="1399309" cy="775855"/>
              </a:xfrm>
              <a:prstGeom prst="line">
                <a:avLst/>
              </a:prstGeom>
              <a:noFill/>
              <a:ln w="19050" cap="rnd" cmpd="sng" algn="ctr">
                <a:solidFill>
                  <a:sysClr val="window" lastClr="FFFFFF"/>
                </a:solidFill>
                <a:prstDash val="solid"/>
                <a:miter lim="800000"/>
              </a:ln>
              <a:effectLst/>
            </p:spPr>
          </p:cxnSp>
          <p:cxnSp>
            <p:nvCxnSpPr>
              <p:cNvPr id="139" name="Straight Connector 138">
                <a:extLst>
                  <a:ext uri="{FF2B5EF4-FFF2-40B4-BE49-F238E27FC236}">
                    <a16:creationId xmlns:a16="http://schemas.microsoft.com/office/drawing/2014/main" id="{62CDC06B-4885-405B-BEC4-88B348664FE0}"/>
                  </a:ext>
                </a:extLst>
              </p:cNvPr>
              <p:cNvCxnSpPr>
                <a:cxnSpLocks/>
              </p:cNvCxnSpPr>
              <p:nvPr/>
            </p:nvCxnSpPr>
            <p:spPr>
              <a:xfrm>
                <a:off x="8483600" y="4890655"/>
                <a:ext cx="286327" cy="1607127"/>
              </a:xfrm>
              <a:prstGeom prst="line">
                <a:avLst/>
              </a:prstGeom>
              <a:noFill/>
              <a:ln w="19050" cap="rnd" cmpd="sng" algn="ctr">
                <a:solidFill>
                  <a:sysClr val="window" lastClr="FFFFFF"/>
                </a:solidFill>
                <a:prstDash val="solid"/>
                <a:miter lim="800000"/>
              </a:ln>
              <a:effectLst/>
            </p:spPr>
          </p:cxnSp>
          <p:cxnSp>
            <p:nvCxnSpPr>
              <p:cNvPr id="140" name="Straight Connector 139">
                <a:extLst>
                  <a:ext uri="{FF2B5EF4-FFF2-40B4-BE49-F238E27FC236}">
                    <a16:creationId xmlns:a16="http://schemas.microsoft.com/office/drawing/2014/main" id="{1E9C3D76-10EB-46FA-9250-0D26ED0FDE20}"/>
                  </a:ext>
                </a:extLst>
              </p:cNvPr>
              <p:cNvCxnSpPr>
                <a:cxnSpLocks/>
              </p:cNvCxnSpPr>
              <p:nvPr/>
            </p:nvCxnSpPr>
            <p:spPr>
              <a:xfrm>
                <a:off x="6031345" y="4271818"/>
                <a:ext cx="1394691" cy="1025237"/>
              </a:xfrm>
              <a:prstGeom prst="line">
                <a:avLst/>
              </a:prstGeom>
              <a:noFill/>
              <a:ln w="19050" cap="rnd" cmpd="sng" algn="ctr">
                <a:solidFill>
                  <a:sysClr val="window" lastClr="FFFFFF"/>
                </a:solidFill>
                <a:prstDash val="solid"/>
                <a:miter lim="800000"/>
              </a:ln>
              <a:effectLst/>
            </p:spPr>
          </p:cxnSp>
          <p:cxnSp>
            <p:nvCxnSpPr>
              <p:cNvPr id="141" name="Straight Connector 140">
                <a:extLst>
                  <a:ext uri="{FF2B5EF4-FFF2-40B4-BE49-F238E27FC236}">
                    <a16:creationId xmlns:a16="http://schemas.microsoft.com/office/drawing/2014/main" id="{D1B3B711-1FCA-4438-90EE-6F99236925CA}"/>
                  </a:ext>
                </a:extLst>
              </p:cNvPr>
              <p:cNvCxnSpPr>
                <a:cxnSpLocks/>
              </p:cNvCxnSpPr>
              <p:nvPr/>
            </p:nvCxnSpPr>
            <p:spPr>
              <a:xfrm flipH="1">
                <a:off x="5590648" y="5287818"/>
                <a:ext cx="1835389" cy="550045"/>
              </a:xfrm>
              <a:prstGeom prst="line">
                <a:avLst/>
              </a:prstGeom>
              <a:noFill/>
              <a:ln w="19050" cap="rnd" cmpd="sng" algn="ctr">
                <a:solidFill>
                  <a:sysClr val="window" lastClr="FFFFFF"/>
                </a:solidFill>
                <a:prstDash val="solid"/>
                <a:miter lim="800000"/>
              </a:ln>
              <a:effectLst/>
            </p:spPr>
          </p:cxnSp>
          <p:cxnSp>
            <p:nvCxnSpPr>
              <p:cNvPr id="142" name="Straight Connector 141">
                <a:extLst>
                  <a:ext uri="{FF2B5EF4-FFF2-40B4-BE49-F238E27FC236}">
                    <a16:creationId xmlns:a16="http://schemas.microsoft.com/office/drawing/2014/main" id="{53AFFCB4-18BB-4EBE-A3FA-E75009134BD9}"/>
                  </a:ext>
                </a:extLst>
              </p:cNvPr>
              <p:cNvCxnSpPr>
                <a:cxnSpLocks/>
              </p:cNvCxnSpPr>
              <p:nvPr/>
            </p:nvCxnSpPr>
            <p:spPr>
              <a:xfrm flipH="1" flipV="1">
                <a:off x="6031466" y="4271171"/>
                <a:ext cx="2452134" cy="619485"/>
              </a:xfrm>
              <a:prstGeom prst="line">
                <a:avLst/>
              </a:prstGeom>
              <a:noFill/>
              <a:ln w="19050" cap="rnd" cmpd="sng" algn="ctr">
                <a:solidFill>
                  <a:sysClr val="window" lastClr="FFFFFF"/>
                </a:solidFill>
                <a:prstDash val="solid"/>
                <a:miter lim="800000"/>
              </a:ln>
              <a:effectLst/>
            </p:spPr>
          </p:cxnSp>
          <p:cxnSp>
            <p:nvCxnSpPr>
              <p:cNvPr id="143" name="Straight Connector 142">
                <a:extLst>
                  <a:ext uri="{FF2B5EF4-FFF2-40B4-BE49-F238E27FC236}">
                    <a16:creationId xmlns:a16="http://schemas.microsoft.com/office/drawing/2014/main" id="{4B075DE3-B8D4-4561-9881-C20C2AAC7652}"/>
                  </a:ext>
                </a:extLst>
              </p:cNvPr>
              <p:cNvCxnSpPr>
                <a:cxnSpLocks/>
              </p:cNvCxnSpPr>
              <p:nvPr/>
            </p:nvCxnSpPr>
            <p:spPr>
              <a:xfrm flipV="1">
                <a:off x="8488218" y="3219760"/>
                <a:ext cx="387717" cy="1680131"/>
              </a:xfrm>
              <a:prstGeom prst="line">
                <a:avLst/>
              </a:prstGeom>
              <a:noFill/>
              <a:ln w="19050" cap="rnd" cmpd="sng" algn="ctr">
                <a:solidFill>
                  <a:sysClr val="window" lastClr="FFFFFF"/>
                </a:solidFill>
                <a:prstDash val="solid"/>
                <a:miter lim="800000"/>
              </a:ln>
              <a:effectLst/>
            </p:spPr>
          </p:cxnSp>
          <p:cxnSp>
            <p:nvCxnSpPr>
              <p:cNvPr id="144" name="Straight Connector 143">
                <a:extLst>
                  <a:ext uri="{FF2B5EF4-FFF2-40B4-BE49-F238E27FC236}">
                    <a16:creationId xmlns:a16="http://schemas.microsoft.com/office/drawing/2014/main" id="{290C8026-0848-4AE4-B522-5783241279AC}"/>
                  </a:ext>
                </a:extLst>
              </p:cNvPr>
              <p:cNvCxnSpPr>
                <a:cxnSpLocks/>
              </p:cNvCxnSpPr>
              <p:nvPr/>
            </p:nvCxnSpPr>
            <p:spPr>
              <a:xfrm>
                <a:off x="10792691" y="4941455"/>
                <a:ext cx="1140691" cy="374072"/>
              </a:xfrm>
              <a:prstGeom prst="line">
                <a:avLst/>
              </a:prstGeom>
              <a:noFill/>
              <a:ln w="19050" cap="rnd" cmpd="sng" algn="ctr">
                <a:solidFill>
                  <a:sysClr val="window" lastClr="FFFFFF"/>
                </a:solidFill>
                <a:prstDash val="solid"/>
                <a:miter lim="800000"/>
              </a:ln>
              <a:effectLst/>
            </p:spPr>
          </p:cxnSp>
          <p:cxnSp>
            <p:nvCxnSpPr>
              <p:cNvPr id="145" name="Straight Connector 144">
                <a:extLst>
                  <a:ext uri="{FF2B5EF4-FFF2-40B4-BE49-F238E27FC236}">
                    <a16:creationId xmlns:a16="http://schemas.microsoft.com/office/drawing/2014/main" id="{21BC7DA7-AD86-40A9-88E6-F97AEE5CE654}"/>
                  </a:ext>
                </a:extLst>
              </p:cNvPr>
              <p:cNvCxnSpPr>
                <a:cxnSpLocks/>
              </p:cNvCxnSpPr>
              <p:nvPr/>
            </p:nvCxnSpPr>
            <p:spPr>
              <a:xfrm flipH="1" flipV="1">
                <a:off x="8876145" y="3223491"/>
                <a:ext cx="868219" cy="1648691"/>
              </a:xfrm>
              <a:prstGeom prst="line">
                <a:avLst/>
              </a:prstGeom>
              <a:noFill/>
              <a:ln w="19050" cap="rnd" cmpd="sng" algn="ctr">
                <a:solidFill>
                  <a:sysClr val="window" lastClr="FFFFFF"/>
                </a:solidFill>
                <a:prstDash val="solid"/>
                <a:miter lim="800000"/>
              </a:ln>
              <a:effectLst/>
            </p:spPr>
          </p:cxnSp>
          <p:cxnSp>
            <p:nvCxnSpPr>
              <p:cNvPr id="146" name="Straight Connector 145">
                <a:extLst>
                  <a:ext uri="{FF2B5EF4-FFF2-40B4-BE49-F238E27FC236}">
                    <a16:creationId xmlns:a16="http://schemas.microsoft.com/office/drawing/2014/main" id="{E375EE9B-7389-41F0-9ED7-DB47E72FE41B}"/>
                  </a:ext>
                </a:extLst>
              </p:cNvPr>
              <p:cNvCxnSpPr>
                <a:cxnSpLocks/>
              </p:cNvCxnSpPr>
              <p:nvPr/>
            </p:nvCxnSpPr>
            <p:spPr>
              <a:xfrm flipH="1" flipV="1">
                <a:off x="9744364" y="4881419"/>
                <a:ext cx="1057563" cy="64654"/>
              </a:xfrm>
              <a:prstGeom prst="line">
                <a:avLst/>
              </a:prstGeom>
              <a:noFill/>
              <a:ln w="19050" cap="rnd" cmpd="sng" algn="ctr">
                <a:solidFill>
                  <a:sysClr val="window" lastClr="FFFFFF"/>
                </a:solidFill>
                <a:prstDash val="solid"/>
                <a:miter lim="800000"/>
              </a:ln>
              <a:effectLst/>
            </p:spPr>
          </p:cxnSp>
          <p:cxnSp>
            <p:nvCxnSpPr>
              <p:cNvPr id="147" name="Straight Connector 146">
                <a:extLst>
                  <a:ext uri="{FF2B5EF4-FFF2-40B4-BE49-F238E27FC236}">
                    <a16:creationId xmlns:a16="http://schemas.microsoft.com/office/drawing/2014/main" id="{62788DBC-01FC-4FEA-B9DF-F405CFA19C2F}"/>
                  </a:ext>
                </a:extLst>
              </p:cNvPr>
              <p:cNvCxnSpPr>
                <a:cxnSpLocks/>
              </p:cNvCxnSpPr>
              <p:nvPr/>
            </p:nvCxnSpPr>
            <p:spPr>
              <a:xfrm flipH="1" flipV="1">
                <a:off x="9739745" y="4876801"/>
                <a:ext cx="83128" cy="1279235"/>
              </a:xfrm>
              <a:prstGeom prst="line">
                <a:avLst/>
              </a:prstGeom>
              <a:noFill/>
              <a:ln w="19050" cap="rnd" cmpd="sng" algn="ctr">
                <a:solidFill>
                  <a:sysClr val="window" lastClr="FFFFFF"/>
                </a:solidFill>
                <a:prstDash val="solid"/>
                <a:miter lim="800000"/>
              </a:ln>
              <a:effectLst/>
            </p:spPr>
          </p:cxnSp>
          <p:cxnSp>
            <p:nvCxnSpPr>
              <p:cNvPr id="148" name="Straight Connector 147">
                <a:extLst>
                  <a:ext uri="{FF2B5EF4-FFF2-40B4-BE49-F238E27FC236}">
                    <a16:creationId xmlns:a16="http://schemas.microsoft.com/office/drawing/2014/main" id="{C2921B93-7CF5-4BCC-ABD9-FEF7089287ED}"/>
                  </a:ext>
                </a:extLst>
              </p:cNvPr>
              <p:cNvCxnSpPr>
                <a:cxnSpLocks/>
              </p:cNvCxnSpPr>
              <p:nvPr/>
            </p:nvCxnSpPr>
            <p:spPr>
              <a:xfrm flipH="1" flipV="1">
                <a:off x="8478983" y="4890656"/>
                <a:ext cx="1343890" cy="1265380"/>
              </a:xfrm>
              <a:prstGeom prst="line">
                <a:avLst/>
              </a:prstGeom>
              <a:noFill/>
              <a:ln w="19050" cap="rnd" cmpd="sng" algn="ctr">
                <a:solidFill>
                  <a:sysClr val="window" lastClr="FFFFFF"/>
                </a:solidFill>
                <a:prstDash val="solid"/>
                <a:miter lim="800000"/>
              </a:ln>
              <a:effectLst/>
            </p:spPr>
          </p:cxnSp>
          <p:cxnSp>
            <p:nvCxnSpPr>
              <p:cNvPr id="149" name="Straight Connector 148">
                <a:extLst>
                  <a:ext uri="{FF2B5EF4-FFF2-40B4-BE49-F238E27FC236}">
                    <a16:creationId xmlns:a16="http://schemas.microsoft.com/office/drawing/2014/main" id="{86E2AAA4-511C-454C-B4A8-B2FB1EC7B731}"/>
                  </a:ext>
                </a:extLst>
              </p:cNvPr>
              <p:cNvCxnSpPr>
                <a:cxnSpLocks/>
              </p:cNvCxnSpPr>
              <p:nvPr/>
            </p:nvCxnSpPr>
            <p:spPr>
              <a:xfrm flipH="1" flipV="1">
                <a:off x="7370619" y="6571675"/>
                <a:ext cx="120313" cy="1500064"/>
              </a:xfrm>
              <a:prstGeom prst="line">
                <a:avLst/>
              </a:prstGeom>
              <a:noFill/>
              <a:ln w="19050" cap="rnd" cmpd="sng" algn="ctr">
                <a:solidFill>
                  <a:sysClr val="window" lastClr="FFFFFF"/>
                </a:solidFill>
                <a:prstDash val="solid"/>
                <a:miter lim="800000"/>
              </a:ln>
              <a:effectLst/>
            </p:spPr>
          </p:cxnSp>
          <p:cxnSp>
            <p:nvCxnSpPr>
              <p:cNvPr id="150" name="Straight Connector 149">
                <a:extLst>
                  <a:ext uri="{FF2B5EF4-FFF2-40B4-BE49-F238E27FC236}">
                    <a16:creationId xmlns:a16="http://schemas.microsoft.com/office/drawing/2014/main" id="{BD89EC2C-B36D-49B9-8020-7E3196FEAB25}"/>
                  </a:ext>
                </a:extLst>
              </p:cNvPr>
              <p:cNvCxnSpPr>
                <a:cxnSpLocks/>
              </p:cNvCxnSpPr>
              <p:nvPr/>
            </p:nvCxnSpPr>
            <p:spPr>
              <a:xfrm flipH="1" flipV="1">
                <a:off x="10746509" y="3015674"/>
                <a:ext cx="50800" cy="1939635"/>
              </a:xfrm>
              <a:prstGeom prst="line">
                <a:avLst/>
              </a:prstGeom>
              <a:noFill/>
              <a:ln w="19050" cap="rnd" cmpd="sng" algn="ctr">
                <a:solidFill>
                  <a:sysClr val="window" lastClr="FFFFFF"/>
                </a:solidFill>
                <a:prstDash val="solid"/>
                <a:miter lim="800000"/>
              </a:ln>
              <a:effectLst/>
            </p:spPr>
          </p:cxnSp>
          <p:cxnSp>
            <p:nvCxnSpPr>
              <p:cNvPr id="151" name="Straight Connector 150">
                <a:extLst>
                  <a:ext uri="{FF2B5EF4-FFF2-40B4-BE49-F238E27FC236}">
                    <a16:creationId xmlns:a16="http://schemas.microsoft.com/office/drawing/2014/main" id="{C52ECBF3-3086-47CE-BC50-65DC600C9C90}"/>
                  </a:ext>
                </a:extLst>
              </p:cNvPr>
              <p:cNvCxnSpPr>
                <a:cxnSpLocks/>
              </p:cNvCxnSpPr>
              <p:nvPr/>
            </p:nvCxnSpPr>
            <p:spPr>
              <a:xfrm flipV="1">
                <a:off x="9739745" y="3020201"/>
                <a:ext cx="1003710" cy="1847363"/>
              </a:xfrm>
              <a:prstGeom prst="line">
                <a:avLst/>
              </a:prstGeom>
              <a:noFill/>
              <a:ln w="19050" cap="rnd" cmpd="sng" algn="ctr">
                <a:solidFill>
                  <a:sysClr val="window" lastClr="FFFFFF"/>
                </a:solidFill>
                <a:prstDash val="solid"/>
                <a:miter lim="800000"/>
              </a:ln>
              <a:effectLst/>
            </p:spPr>
          </p:cxnSp>
          <p:cxnSp>
            <p:nvCxnSpPr>
              <p:cNvPr id="152" name="Straight Connector 151">
                <a:extLst>
                  <a:ext uri="{FF2B5EF4-FFF2-40B4-BE49-F238E27FC236}">
                    <a16:creationId xmlns:a16="http://schemas.microsoft.com/office/drawing/2014/main" id="{78093EAF-946F-4CFB-AED9-AE843FD6CD7A}"/>
                  </a:ext>
                </a:extLst>
              </p:cNvPr>
              <p:cNvCxnSpPr>
                <a:cxnSpLocks/>
              </p:cNvCxnSpPr>
              <p:nvPr/>
            </p:nvCxnSpPr>
            <p:spPr>
              <a:xfrm flipV="1">
                <a:off x="9813636" y="4946073"/>
                <a:ext cx="992909" cy="1214582"/>
              </a:xfrm>
              <a:prstGeom prst="line">
                <a:avLst/>
              </a:prstGeom>
              <a:noFill/>
              <a:ln w="19050" cap="rnd" cmpd="sng" algn="ctr">
                <a:solidFill>
                  <a:sysClr val="window" lastClr="FFFFFF"/>
                </a:solidFill>
                <a:prstDash val="solid"/>
                <a:miter lim="800000"/>
              </a:ln>
              <a:effectLst/>
            </p:spPr>
          </p:cxnSp>
          <p:cxnSp>
            <p:nvCxnSpPr>
              <p:cNvPr id="153" name="Straight Connector 152">
                <a:extLst>
                  <a:ext uri="{FF2B5EF4-FFF2-40B4-BE49-F238E27FC236}">
                    <a16:creationId xmlns:a16="http://schemas.microsoft.com/office/drawing/2014/main" id="{482E8415-00F2-41DB-A809-639736BE26FF}"/>
                  </a:ext>
                </a:extLst>
              </p:cNvPr>
              <p:cNvCxnSpPr>
                <a:cxnSpLocks/>
              </p:cNvCxnSpPr>
              <p:nvPr/>
            </p:nvCxnSpPr>
            <p:spPr>
              <a:xfrm flipH="1" flipV="1">
                <a:off x="9822873" y="6146800"/>
                <a:ext cx="738910" cy="1112982"/>
              </a:xfrm>
              <a:prstGeom prst="line">
                <a:avLst/>
              </a:prstGeom>
              <a:noFill/>
              <a:ln w="19050" cap="rnd" cmpd="sng" algn="ctr">
                <a:solidFill>
                  <a:sysClr val="window" lastClr="FFFFFF"/>
                </a:solidFill>
                <a:prstDash val="solid"/>
                <a:miter lim="800000"/>
              </a:ln>
              <a:effectLst/>
            </p:spPr>
          </p:cxnSp>
          <p:cxnSp>
            <p:nvCxnSpPr>
              <p:cNvPr id="154" name="Straight Connector 153">
                <a:extLst>
                  <a:ext uri="{FF2B5EF4-FFF2-40B4-BE49-F238E27FC236}">
                    <a16:creationId xmlns:a16="http://schemas.microsoft.com/office/drawing/2014/main" id="{202644FA-1ACC-47EC-B93D-6D9D038C7602}"/>
                  </a:ext>
                </a:extLst>
              </p:cNvPr>
              <p:cNvCxnSpPr>
                <a:cxnSpLocks/>
              </p:cNvCxnSpPr>
              <p:nvPr/>
            </p:nvCxnSpPr>
            <p:spPr>
              <a:xfrm flipV="1">
                <a:off x="8973127" y="6160655"/>
                <a:ext cx="849746" cy="1394691"/>
              </a:xfrm>
              <a:prstGeom prst="line">
                <a:avLst/>
              </a:prstGeom>
              <a:noFill/>
              <a:ln w="19050" cap="rnd" cmpd="sng" algn="ctr">
                <a:solidFill>
                  <a:sysClr val="window" lastClr="FFFFFF"/>
                </a:solidFill>
                <a:prstDash val="solid"/>
                <a:miter lim="800000"/>
              </a:ln>
              <a:effectLst/>
            </p:spPr>
          </p:cxnSp>
          <p:cxnSp>
            <p:nvCxnSpPr>
              <p:cNvPr id="155" name="Straight Connector 154">
                <a:extLst>
                  <a:ext uri="{FF2B5EF4-FFF2-40B4-BE49-F238E27FC236}">
                    <a16:creationId xmlns:a16="http://schemas.microsoft.com/office/drawing/2014/main" id="{2DE6BE4E-F749-4A78-84D4-6D3D0A4728A6}"/>
                  </a:ext>
                </a:extLst>
              </p:cNvPr>
              <p:cNvCxnSpPr>
                <a:cxnSpLocks/>
              </p:cNvCxnSpPr>
              <p:nvPr/>
            </p:nvCxnSpPr>
            <p:spPr>
              <a:xfrm flipH="1" flipV="1">
                <a:off x="9822874" y="6156037"/>
                <a:ext cx="1214581" cy="64654"/>
              </a:xfrm>
              <a:prstGeom prst="line">
                <a:avLst/>
              </a:prstGeom>
              <a:noFill/>
              <a:ln w="19050" cap="rnd" cmpd="sng" algn="ctr">
                <a:solidFill>
                  <a:sysClr val="window" lastClr="FFFFFF"/>
                </a:solidFill>
                <a:prstDash val="solid"/>
                <a:miter lim="800000"/>
              </a:ln>
              <a:effectLst/>
            </p:spPr>
          </p:cxnSp>
          <p:cxnSp>
            <p:nvCxnSpPr>
              <p:cNvPr id="156" name="Straight Connector 155">
                <a:extLst>
                  <a:ext uri="{FF2B5EF4-FFF2-40B4-BE49-F238E27FC236}">
                    <a16:creationId xmlns:a16="http://schemas.microsoft.com/office/drawing/2014/main" id="{04905BFE-D4D8-408C-80D1-45DAD639FCD1}"/>
                  </a:ext>
                </a:extLst>
              </p:cNvPr>
              <p:cNvCxnSpPr>
                <a:cxnSpLocks/>
              </p:cNvCxnSpPr>
              <p:nvPr/>
            </p:nvCxnSpPr>
            <p:spPr>
              <a:xfrm flipV="1">
                <a:off x="10552545" y="6220691"/>
                <a:ext cx="489528" cy="1043709"/>
              </a:xfrm>
              <a:prstGeom prst="line">
                <a:avLst/>
              </a:prstGeom>
              <a:noFill/>
              <a:ln w="19050" cap="rnd" cmpd="sng" algn="ctr">
                <a:solidFill>
                  <a:sysClr val="window" lastClr="FFFFFF"/>
                </a:solidFill>
                <a:prstDash val="solid"/>
                <a:miter lim="800000"/>
              </a:ln>
              <a:effectLst/>
            </p:spPr>
          </p:cxnSp>
          <p:cxnSp>
            <p:nvCxnSpPr>
              <p:cNvPr id="157" name="Straight Connector 156">
                <a:extLst>
                  <a:ext uri="{FF2B5EF4-FFF2-40B4-BE49-F238E27FC236}">
                    <a16:creationId xmlns:a16="http://schemas.microsoft.com/office/drawing/2014/main" id="{54B8CE6A-D639-4213-86A3-5A1190DF4135}"/>
                  </a:ext>
                </a:extLst>
              </p:cNvPr>
              <p:cNvCxnSpPr>
                <a:cxnSpLocks/>
              </p:cNvCxnSpPr>
              <p:nvPr/>
            </p:nvCxnSpPr>
            <p:spPr>
              <a:xfrm flipH="1" flipV="1">
                <a:off x="11914909" y="5292436"/>
                <a:ext cx="840510" cy="997528"/>
              </a:xfrm>
              <a:prstGeom prst="line">
                <a:avLst/>
              </a:prstGeom>
              <a:noFill/>
              <a:ln w="19050" cap="rnd" cmpd="sng" algn="ctr">
                <a:solidFill>
                  <a:sysClr val="window" lastClr="FFFFFF"/>
                </a:solidFill>
                <a:prstDash val="solid"/>
                <a:miter lim="800000"/>
              </a:ln>
              <a:effectLst/>
            </p:spPr>
          </p:cxnSp>
          <p:cxnSp>
            <p:nvCxnSpPr>
              <p:cNvPr id="158" name="Straight Connector 157">
                <a:extLst>
                  <a:ext uri="{FF2B5EF4-FFF2-40B4-BE49-F238E27FC236}">
                    <a16:creationId xmlns:a16="http://schemas.microsoft.com/office/drawing/2014/main" id="{F094AC82-1270-4CC7-8316-C8F9E2224D3A}"/>
                  </a:ext>
                </a:extLst>
              </p:cNvPr>
              <p:cNvCxnSpPr>
                <a:cxnSpLocks/>
              </p:cNvCxnSpPr>
              <p:nvPr/>
            </p:nvCxnSpPr>
            <p:spPr>
              <a:xfrm flipV="1">
                <a:off x="11028218" y="5301674"/>
                <a:ext cx="905164" cy="914399"/>
              </a:xfrm>
              <a:prstGeom prst="line">
                <a:avLst/>
              </a:prstGeom>
              <a:noFill/>
              <a:ln w="19050" cap="rnd" cmpd="sng" algn="ctr">
                <a:solidFill>
                  <a:sysClr val="window" lastClr="FFFFFF"/>
                </a:solidFill>
                <a:prstDash val="solid"/>
                <a:miter lim="800000"/>
              </a:ln>
              <a:effectLst/>
            </p:spPr>
          </p:cxnSp>
          <p:cxnSp>
            <p:nvCxnSpPr>
              <p:cNvPr id="159" name="Straight Connector 158">
                <a:extLst>
                  <a:ext uri="{FF2B5EF4-FFF2-40B4-BE49-F238E27FC236}">
                    <a16:creationId xmlns:a16="http://schemas.microsoft.com/office/drawing/2014/main" id="{83CB229E-75CE-474D-9D22-4D031D7FF9C6}"/>
                  </a:ext>
                </a:extLst>
              </p:cNvPr>
              <p:cNvCxnSpPr>
                <a:cxnSpLocks/>
              </p:cNvCxnSpPr>
              <p:nvPr/>
            </p:nvCxnSpPr>
            <p:spPr>
              <a:xfrm flipH="1">
                <a:off x="11924145" y="3445164"/>
                <a:ext cx="452583" cy="1861127"/>
              </a:xfrm>
              <a:prstGeom prst="line">
                <a:avLst/>
              </a:prstGeom>
              <a:noFill/>
              <a:ln w="19050" cap="rnd" cmpd="sng" algn="ctr">
                <a:solidFill>
                  <a:sysClr val="window" lastClr="FFFFFF"/>
                </a:solidFill>
                <a:prstDash val="solid"/>
                <a:miter lim="800000"/>
              </a:ln>
              <a:effectLst/>
            </p:spPr>
          </p:cxnSp>
          <p:cxnSp>
            <p:nvCxnSpPr>
              <p:cNvPr id="160" name="Straight Connector 159">
                <a:extLst>
                  <a:ext uri="{FF2B5EF4-FFF2-40B4-BE49-F238E27FC236}">
                    <a16:creationId xmlns:a16="http://schemas.microsoft.com/office/drawing/2014/main" id="{12DE0DBD-EB52-43E9-8106-539546E8D686}"/>
                  </a:ext>
                </a:extLst>
              </p:cNvPr>
              <p:cNvCxnSpPr>
                <a:cxnSpLocks/>
              </p:cNvCxnSpPr>
              <p:nvPr/>
            </p:nvCxnSpPr>
            <p:spPr>
              <a:xfrm flipV="1">
                <a:off x="10547927" y="6890327"/>
                <a:ext cx="988291" cy="374074"/>
              </a:xfrm>
              <a:prstGeom prst="line">
                <a:avLst/>
              </a:prstGeom>
              <a:noFill/>
              <a:ln w="19050" cap="rnd" cmpd="sng" algn="ctr">
                <a:solidFill>
                  <a:sysClr val="window" lastClr="FFFFFF"/>
                </a:solidFill>
                <a:prstDash val="solid"/>
                <a:miter lim="800000"/>
              </a:ln>
              <a:effectLst/>
            </p:spPr>
          </p:cxnSp>
          <p:cxnSp>
            <p:nvCxnSpPr>
              <p:cNvPr id="161" name="Straight Connector 160">
                <a:extLst>
                  <a:ext uri="{FF2B5EF4-FFF2-40B4-BE49-F238E27FC236}">
                    <a16:creationId xmlns:a16="http://schemas.microsoft.com/office/drawing/2014/main" id="{70821CD8-5FAD-4F86-9C7D-ED8E5E697C6E}"/>
                  </a:ext>
                </a:extLst>
              </p:cNvPr>
              <p:cNvCxnSpPr>
                <a:cxnSpLocks/>
              </p:cNvCxnSpPr>
              <p:nvPr/>
            </p:nvCxnSpPr>
            <p:spPr>
              <a:xfrm>
                <a:off x="11032836" y="6216073"/>
                <a:ext cx="1727200" cy="69272"/>
              </a:xfrm>
              <a:prstGeom prst="line">
                <a:avLst/>
              </a:prstGeom>
              <a:noFill/>
              <a:ln w="19050" cap="rnd" cmpd="sng" algn="ctr">
                <a:solidFill>
                  <a:sysClr val="window" lastClr="FFFFFF"/>
                </a:solidFill>
                <a:prstDash val="solid"/>
                <a:miter lim="800000"/>
              </a:ln>
              <a:effectLst/>
            </p:spPr>
          </p:cxnSp>
          <p:cxnSp>
            <p:nvCxnSpPr>
              <p:cNvPr id="162" name="Straight Connector 161">
                <a:extLst>
                  <a:ext uri="{FF2B5EF4-FFF2-40B4-BE49-F238E27FC236}">
                    <a16:creationId xmlns:a16="http://schemas.microsoft.com/office/drawing/2014/main" id="{7DD409E0-2B10-4E34-A7D9-3536D442DF5C}"/>
                  </a:ext>
                </a:extLst>
              </p:cNvPr>
              <p:cNvCxnSpPr>
                <a:cxnSpLocks/>
              </p:cNvCxnSpPr>
              <p:nvPr/>
            </p:nvCxnSpPr>
            <p:spPr>
              <a:xfrm flipH="1" flipV="1">
                <a:off x="10801928" y="4946074"/>
                <a:ext cx="230908" cy="1269999"/>
              </a:xfrm>
              <a:prstGeom prst="line">
                <a:avLst/>
              </a:prstGeom>
              <a:noFill/>
              <a:ln w="19050" cap="rnd" cmpd="sng" algn="ctr">
                <a:solidFill>
                  <a:sysClr val="window" lastClr="FFFFFF"/>
                </a:solidFill>
                <a:prstDash val="solid"/>
                <a:miter lim="800000"/>
              </a:ln>
              <a:effectLst/>
            </p:spPr>
          </p:cxnSp>
          <p:cxnSp>
            <p:nvCxnSpPr>
              <p:cNvPr id="163" name="Straight Connector 162">
                <a:extLst>
                  <a:ext uri="{FF2B5EF4-FFF2-40B4-BE49-F238E27FC236}">
                    <a16:creationId xmlns:a16="http://schemas.microsoft.com/office/drawing/2014/main" id="{1B45F4B3-736C-4646-80D3-4F513CB50E12}"/>
                  </a:ext>
                </a:extLst>
              </p:cNvPr>
              <p:cNvCxnSpPr>
                <a:cxnSpLocks/>
              </p:cNvCxnSpPr>
              <p:nvPr/>
            </p:nvCxnSpPr>
            <p:spPr>
              <a:xfrm flipH="1">
                <a:off x="10797309" y="3446126"/>
                <a:ext cx="1578365" cy="1504565"/>
              </a:xfrm>
              <a:prstGeom prst="line">
                <a:avLst/>
              </a:prstGeom>
              <a:noFill/>
              <a:ln w="19050" cap="rnd" cmpd="sng" algn="ctr">
                <a:solidFill>
                  <a:sysClr val="window" lastClr="FFFFFF"/>
                </a:solidFill>
                <a:prstDash val="solid"/>
                <a:miter lim="800000"/>
              </a:ln>
              <a:effectLst/>
            </p:spPr>
          </p:cxnSp>
          <p:cxnSp>
            <p:nvCxnSpPr>
              <p:cNvPr id="164" name="Straight Connector 163">
                <a:extLst>
                  <a:ext uri="{FF2B5EF4-FFF2-40B4-BE49-F238E27FC236}">
                    <a16:creationId xmlns:a16="http://schemas.microsoft.com/office/drawing/2014/main" id="{36137DE8-BF9B-4DDC-9476-7DF36E973E0A}"/>
                  </a:ext>
                </a:extLst>
              </p:cNvPr>
              <p:cNvCxnSpPr>
                <a:cxnSpLocks/>
              </p:cNvCxnSpPr>
              <p:nvPr/>
            </p:nvCxnSpPr>
            <p:spPr>
              <a:xfrm flipH="1">
                <a:off x="9739746" y="3446126"/>
                <a:ext cx="2629971" cy="1435292"/>
              </a:xfrm>
              <a:prstGeom prst="line">
                <a:avLst/>
              </a:prstGeom>
              <a:noFill/>
              <a:ln w="19050" cap="rnd" cmpd="sng" algn="ctr">
                <a:solidFill>
                  <a:sysClr val="window" lastClr="FFFFFF"/>
                </a:solidFill>
                <a:prstDash val="solid"/>
                <a:miter lim="800000"/>
              </a:ln>
              <a:effectLst/>
            </p:spPr>
          </p:cxnSp>
          <p:cxnSp>
            <p:nvCxnSpPr>
              <p:cNvPr id="165" name="Straight Connector 164">
                <a:extLst>
                  <a:ext uri="{FF2B5EF4-FFF2-40B4-BE49-F238E27FC236}">
                    <a16:creationId xmlns:a16="http://schemas.microsoft.com/office/drawing/2014/main" id="{5E23DBFD-3688-4EF6-AC54-F27C34C670BE}"/>
                  </a:ext>
                </a:extLst>
              </p:cNvPr>
              <p:cNvCxnSpPr>
                <a:cxnSpLocks/>
              </p:cNvCxnSpPr>
              <p:nvPr/>
            </p:nvCxnSpPr>
            <p:spPr>
              <a:xfrm flipV="1">
                <a:off x="12760036" y="4521365"/>
                <a:ext cx="565780" cy="1763980"/>
              </a:xfrm>
              <a:prstGeom prst="line">
                <a:avLst/>
              </a:prstGeom>
              <a:noFill/>
              <a:ln w="19050" cap="rnd" cmpd="sng" algn="ctr">
                <a:solidFill>
                  <a:sysClr val="window" lastClr="FFFFFF"/>
                </a:solidFill>
                <a:prstDash val="solid"/>
                <a:miter lim="800000"/>
              </a:ln>
              <a:effectLst/>
            </p:spPr>
          </p:cxnSp>
          <p:cxnSp>
            <p:nvCxnSpPr>
              <p:cNvPr id="166" name="Straight Connector 165">
                <a:extLst>
                  <a:ext uri="{FF2B5EF4-FFF2-40B4-BE49-F238E27FC236}">
                    <a16:creationId xmlns:a16="http://schemas.microsoft.com/office/drawing/2014/main" id="{46DFDE2B-D614-4EEF-BDAE-A6E2E94CA2ED}"/>
                  </a:ext>
                </a:extLst>
              </p:cNvPr>
              <p:cNvCxnSpPr>
                <a:cxnSpLocks/>
              </p:cNvCxnSpPr>
              <p:nvPr/>
            </p:nvCxnSpPr>
            <p:spPr>
              <a:xfrm flipV="1">
                <a:off x="7375236" y="6493164"/>
                <a:ext cx="1394691" cy="78509"/>
              </a:xfrm>
              <a:prstGeom prst="line">
                <a:avLst/>
              </a:prstGeom>
              <a:noFill/>
              <a:ln w="19050" cap="rnd" cmpd="sng" algn="ctr">
                <a:solidFill>
                  <a:sysClr val="window" lastClr="FFFFFF"/>
                </a:solidFill>
                <a:prstDash val="solid"/>
                <a:miter lim="800000"/>
              </a:ln>
              <a:effectLst/>
            </p:spPr>
          </p:cxnSp>
          <p:cxnSp>
            <p:nvCxnSpPr>
              <p:cNvPr id="167" name="Straight Connector 166">
                <a:extLst>
                  <a:ext uri="{FF2B5EF4-FFF2-40B4-BE49-F238E27FC236}">
                    <a16:creationId xmlns:a16="http://schemas.microsoft.com/office/drawing/2014/main" id="{FE51FE55-221C-4DA3-9220-7529A38CE1A8}"/>
                  </a:ext>
                </a:extLst>
              </p:cNvPr>
              <p:cNvCxnSpPr>
                <a:cxnSpLocks/>
              </p:cNvCxnSpPr>
              <p:nvPr/>
            </p:nvCxnSpPr>
            <p:spPr>
              <a:xfrm flipV="1">
                <a:off x="7375236" y="5287818"/>
                <a:ext cx="50800" cy="1283855"/>
              </a:xfrm>
              <a:prstGeom prst="line">
                <a:avLst/>
              </a:prstGeom>
              <a:noFill/>
              <a:ln w="19050" cap="rnd" cmpd="sng" algn="ctr">
                <a:solidFill>
                  <a:sysClr val="window" lastClr="FFFFFF"/>
                </a:solidFill>
                <a:prstDash val="solid"/>
                <a:miter lim="800000"/>
              </a:ln>
              <a:effectLst/>
            </p:spPr>
          </p:cxnSp>
          <p:cxnSp>
            <p:nvCxnSpPr>
              <p:cNvPr id="168" name="Straight Connector 167">
                <a:extLst>
                  <a:ext uri="{FF2B5EF4-FFF2-40B4-BE49-F238E27FC236}">
                    <a16:creationId xmlns:a16="http://schemas.microsoft.com/office/drawing/2014/main" id="{09942B2E-F008-4E3A-A0DC-0B6C9FF315AC}"/>
                  </a:ext>
                </a:extLst>
              </p:cNvPr>
              <p:cNvCxnSpPr>
                <a:cxnSpLocks/>
              </p:cNvCxnSpPr>
              <p:nvPr/>
            </p:nvCxnSpPr>
            <p:spPr>
              <a:xfrm flipH="1">
                <a:off x="11540837" y="5297055"/>
                <a:ext cx="387927" cy="1597890"/>
              </a:xfrm>
              <a:prstGeom prst="line">
                <a:avLst/>
              </a:prstGeom>
              <a:noFill/>
              <a:ln w="19050" cap="rnd" cmpd="sng" algn="ctr">
                <a:solidFill>
                  <a:sysClr val="window" lastClr="FFFFFF"/>
                </a:solidFill>
                <a:prstDash val="solid"/>
                <a:miter lim="800000"/>
              </a:ln>
              <a:effectLst/>
            </p:spPr>
          </p:cxnSp>
          <p:cxnSp>
            <p:nvCxnSpPr>
              <p:cNvPr id="169" name="Straight Connector 168">
                <a:extLst>
                  <a:ext uri="{FF2B5EF4-FFF2-40B4-BE49-F238E27FC236}">
                    <a16:creationId xmlns:a16="http://schemas.microsoft.com/office/drawing/2014/main" id="{5056EF52-3509-4F3B-9F18-D72145E3B509}"/>
                  </a:ext>
                </a:extLst>
              </p:cNvPr>
              <p:cNvCxnSpPr>
                <a:cxnSpLocks/>
              </p:cNvCxnSpPr>
              <p:nvPr/>
            </p:nvCxnSpPr>
            <p:spPr>
              <a:xfrm>
                <a:off x="11037455" y="6211455"/>
                <a:ext cx="508000" cy="688109"/>
              </a:xfrm>
              <a:prstGeom prst="line">
                <a:avLst/>
              </a:prstGeom>
              <a:noFill/>
              <a:ln w="19050" cap="rnd" cmpd="sng" algn="ctr">
                <a:solidFill>
                  <a:sysClr val="window" lastClr="FFFFFF"/>
                </a:solidFill>
                <a:prstDash val="solid"/>
                <a:miter lim="800000"/>
              </a:ln>
              <a:effectLst/>
            </p:spPr>
          </p:cxnSp>
          <p:cxnSp>
            <p:nvCxnSpPr>
              <p:cNvPr id="170" name="Straight Connector 169">
                <a:extLst>
                  <a:ext uri="{FF2B5EF4-FFF2-40B4-BE49-F238E27FC236}">
                    <a16:creationId xmlns:a16="http://schemas.microsoft.com/office/drawing/2014/main" id="{ACB3642E-9F4F-499F-A1DD-F3206C029E41}"/>
                  </a:ext>
                </a:extLst>
              </p:cNvPr>
              <p:cNvCxnSpPr>
                <a:cxnSpLocks/>
              </p:cNvCxnSpPr>
              <p:nvPr/>
            </p:nvCxnSpPr>
            <p:spPr>
              <a:xfrm>
                <a:off x="12376727" y="3445164"/>
                <a:ext cx="378691" cy="2840181"/>
              </a:xfrm>
              <a:prstGeom prst="line">
                <a:avLst/>
              </a:prstGeom>
              <a:noFill/>
              <a:ln w="19050" cap="rnd" cmpd="sng" algn="ctr">
                <a:solidFill>
                  <a:sysClr val="window" lastClr="FFFFFF"/>
                </a:solidFill>
                <a:prstDash val="solid"/>
                <a:miter lim="800000"/>
              </a:ln>
              <a:effectLst/>
            </p:spPr>
          </p:cxnSp>
          <p:cxnSp>
            <p:nvCxnSpPr>
              <p:cNvPr id="171" name="Straight Connector 170">
                <a:extLst>
                  <a:ext uri="{FF2B5EF4-FFF2-40B4-BE49-F238E27FC236}">
                    <a16:creationId xmlns:a16="http://schemas.microsoft.com/office/drawing/2014/main" id="{2CD23382-BA37-4AB2-BD63-F40E96EDBECD}"/>
                  </a:ext>
                </a:extLst>
              </p:cNvPr>
              <p:cNvCxnSpPr>
                <a:cxnSpLocks/>
              </p:cNvCxnSpPr>
              <p:nvPr/>
            </p:nvCxnSpPr>
            <p:spPr>
              <a:xfrm>
                <a:off x="11924145" y="5306291"/>
                <a:ext cx="2173103" cy="415411"/>
              </a:xfrm>
              <a:prstGeom prst="line">
                <a:avLst/>
              </a:prstGeom>
              <a:noFill/>
              <a:ln w="19050" cap="rnd" cmpd="sng" algn="ctr">
                <a:solidFill>
                  <a:sysClr val="window" lastClr="FFFFFF"/>
                </a:solidFill>
                <a:prstDash val="solid"/>
                <a:miter lim="800000"/>
              </a:ln>
              <a:effectLst/>
            </p:spPr>
          </p:cxnSp>
          <p:cxnSp>
            <p:nvCxnSpPr>
              <p:cNvPr id="172" name="Straight Connector 171">
                <a:extLst>
                  <a:ext uri="{FF2B5EF4-FFF2-40B4-BE49-F238E27FC236}">
                    <a16:creationId xmlns:a16="http://schemas.microsoft.com/office/drawing/2014/main" id="{CFE4005C-1015-4E33-9D72-8F22EF131E9B}"/>
                  </a:ext>
                </a:extLst>
              </p:cNvPr>
              <p:cNvCxnSpPr>
                <a:cxnSpLocks/>
              </p:cNvCxnSpPr>
              <p:nvPr/>
            </p:nvCxnSpPr>
            <p:spPr>
              <a:xfrm flipV="1">
                <a:off x="12755418" y="5721927"/>
                <a:ext cx="1339273" cy="563418"/>
              </a:xfrm>
              <a:prstGeom prst="line">
                <a:avLst/>
              </a:prstGeom>
              <a:noFill/>
              <a:ln w="19050" cap="rnd" cmpd="sng" algn="ctr">
                <a:solidFill>
                  <a:sysClr val="window" lastClr="FFFFFF"/>
                </a:solidFill>
                <a:prstDash val="solid"/>
                <a:miter lim="800000"/>
              </a:ln>
              <a:effectLst/>
            </p:spPr>
          </p:cxnSp>
          <p:cxnSp>
            <p:nvCxnSpPr>
              <p:cNvPr id="173" name="Straight Connector 172">
                <a:extLst>
                  <a:ext uri="{FF2B5EF4-FFF2-40B4-BE49-F238E27FC236}">
                    <a16:creationId xmlns:a16="http://schemas.microsoft.com/office/drawing/2014/main" id="{250D9D04-A3F5-43C1-B9C3-67E573F9B8C4}"/>
                  </a:ext>
                </a:extLst>
              </p:cNvPr>
              <p:cNvCxnSpPr>
                <a:cxnSpLocks/>
              </p:cNvCxnSpPr>
              <p:nvPr/>
            </p:nvCxnSpPr>
            <p:spPr>
              <a:xfrm flipH="1">
                <a:off x="11540837" y="6285345"/>
                <a:ext cx="1219199" cy="609600"/>
              </a:xfrm>
              <a:prstGeom prst="line">
                <a:avLst/>
              </a:prstGeom>
              <a:noFill/>
              <a:ln w="19050" cap="rnd" cmpd="sng" algn="ctr">
                <a:solidFill>
                  <a:sysClr val="window" lastClr="FFFFFF"/>
                </a:solidFill>
                <a:prstDash val="solid"/>
                <a:miter lim="800000"/>
              </a:ln>
              <a:effectLst/>
            </p:spPr>
          </p:cxnSp>
          <p:cxnSp>
            <p:nvCxnSpPr>
              <p:cNvPr id="174" name="Straight Connector 173">
                <a:extLst>
                  <a:ext uri="{FF2B5EF4-FFF2-40B4-BE49-F238E27FC236}">
                    <a16:creationId xmlns:a16="http://schemas.microsoft.com/office/drawing/2014/main" id="{B3A64C13-4CFE-48BA-A96F-10D4F24D0176}"/>
                  </a:ext>
                </a:extLst>
              </p:cNvPr>
              <p:cNvCxnSpPr>
                <a:cxnSpLocks/>
              </p:cNvCxnSpPr>
              <p:nvPr/>
            </p:nvCxnSpPr>
            <p:spPr>
              <a:xfrm flipH="1" flipV="1">
                <a:off x="10746434" y="3017222"/>
                <a:ext cx="1182331" cy="2289069"/>
              </a:xfrm>
              <a:prstGeom prst="line">
                <a:avLst/>
              </a:prstGeom>
              <a:noFill/>
              <a:ln w="19050" cap="rnd" cmpd="sng" algn="ctr">
                <a:solidFill>
                  <a:sysClr val="window" lastClr="FFFFFF"/>
                </a:solidFill>
                <a:prstDash val="solid"/>
                <a:miter lim="800000"/>
              </a:ln>
              <a:effectLst/>
            </p:spPr>
          </p:cxnSp>
          <p:cxnSp>
            <p:nvCxnSpPr>
              <p:cNvPr id="175" name="Straight Connector 174">
                <a:extLst>
                  <a:ext uri="{FF2B5EF4-FFF2-40B4-BE49-F238E27FC236}">
                    <a16:creationId xmlns:a16="http://schemas.microsoft.com/office/drawing/2014/main" id="{2DA3EBE1-2A58-4410-A81D-B68EB44D8F69}"/>
                  </a:ext>
                </a:extLst>
              </p:cNvPr>
              <p:cNvCxnSpPr>
                <a:cxnSpLocks/>
              </p:cNvCxnSpPr>
              <p:nvPr/>
            </p:nvCxnSpPr>
            <p:spPr>
              <a:xfrm flipH="1">
                <a:off x="7430656" y="3538460"/>
                <a:ext cx="116867" cy="1749358"/>
              </a:xfrm>
              <a:prstGeom prst="line">
                <a:avLst/>
              </a:prstGeom>
              <a:noFill/>
              <a:ln w="19050" cap="rnd" cmpd="sng" algn="ctr">
                <a:solidFill>
                  <a:sysClr val="window" lastClr="FFFFFF"/>
                </a:solidFill>
                <a:prstDash val="solid"/>
                <a:miter lim="800000"/>
              </a:ln>
              <a:effectLst/>
            </p:spPr>
          </p:cxnSp>
          <p:cxnSp>
            <p:nvCxnSpPr>
              <p:cNvPr id="176" name="Straight Connector 175">
                <a:extLst>
                  <a:ext uri="{FF2B5EF4-FFF2-40B4-BE49-F238E27FC236}">
                    <a16:creationId xmlns:a16="http://schemas.microsoft.com/office/drawing/2014/main" id="{F91085C5-C8CC-428D-9362-060DD6F8FEF1}"/>
                  </a:ext>
                </a:extLst>
              </p:cNvPr>
              <p:cNvCxnSpPr>
                <a:cxnSpLocks/>
              </p:cNvCxnSpPr>
              <p:nvPr/>
            </p:nvCxnSpPr>
            <p:spPr>
              <a:xfrm flipH="1" flipV="1">
                <a:off x="7550728" y="3542145"/>
                <a:ext cx="932872" cy="1353128"/>
              </a:xfrm>
              <a:prstGeom prst="line">
                <a:avLst/>
              </a:prstGeom>
              <a:noFill/>
              <a:ln w="19050" cap="rnd" cmpd="sng" algn="ctr">
                <a:solidFill>
                  <a:sysClr val="window" lastClr="FFFFFF"/>
                </a:solidFill>
                <a:prstDash val="solid"/>
                <a:miter lim="800000"/>
              </a:ln>
              <a:effectLst/>
            </p:spPr>
          </p:cxnSp>
          <p:cxnSp>
            <p:nvCxnSpPr>
              <p:cNvPr id="177" name="Straight Connector 176">
                <a:extLst>
                  <a:ext uri="{FF2B5EF4-FFF2-40B4-BE49-F238E27FC236}">
                    <a16:creationId xmlns:a16="http://schemas.microsoft.com/office/drawing/2014/main" id="{07C49AEF-E133-4AF3-800B-23A0FA2D9951}"/>
                  </a:ext>
                </a:extLst>
              </p:cNvPr>
              <p:cNvCxnSpPr>
                <a:cxnSpLocks/>
              </p:cNvCxnSpPr>
              <p:nvPr/>
            </p:nvCxnSpPr>
            <p:spPr>
              <a:xfrm flipH="1" flipV="1">
                <a:off x="7546109" y="3537528"/>
                <a:ext cx="2193636" cy="1334654"/>
              </a:xfrm>
              <a:prstGeom prst="line">
                <a:avLst/>
              </a:prstGeom>
              <a:noFill/>
              <a:ln w="19050" cap="rnd" cmpd="sng" algn="ctr">
                <a:solidFill>
                  <a:sysClr val="window" lastClr="FFFFFF"/>
                </a:solidFill>
                <a:prstDash val="solid"/>
                <a:miter lim="800000"/>
              </a:ln>
              <a:effectLst/>
            </p:spPr>
          </p:cxnSp>
          <p:cxnSp>
            <p:nvCxnSpPr>
              <p:cNvPr id="178" name="Straight Connector 177">
                <a:extLst>
                  <a:ext uri="{FF2B5EF4-FFF2-40B4-BE49-F238E27FC236}">
                    <a16:creationId xmlns:a16="http://schemas.microsoft.com/office/drawing/2014/main" id="{5CA8CEB2-4D5C-46A7-B108-36E3EFB94D76}"/>
                  </a:ext>
                </a:extLst>
              </p:cNvPr>
              <p:cNvCxnSpPr>
                <a:cxnSpLocks/>
              </p:cNvCxnSpPr>
              <p:nvPr/>
            </p:nvCxnSpPr>
            <p:spPr>
              <a:xfrm flipH="1">
                <a:off x="8502074" y="3556331"/>
                <a:ext cx="1246562" cy="1343560"/>
              </a:xfrm>
              <a:prstGeom prst="line">
                <a:avLst/>
              </a:prstGeom>
              <a:noFill/>
              <a:ln w="19050" cap="rnd" cmpd="sng" algn="ctr">
                <a:solidFill>
                  <a:sysClr val="window" lastClr="FFFFFF"/>
                </a:solidFill>
                <a:prstDash val="solid"/>
                <a:miter lim="800000"/>
              </a:ln>
              <a:effectLst/>
            </p:spPr>
          </p:cxnSp>
          <p:cxnSp>
            <p:nvCxnSpPr>
              <p:cNvPr id="179" name="Straight Connector 178">
                <a:extLst>
                  <a:ext uri="{FF2B5EF4-FFF2-40B4-BE49-F238E27FC236}">
                    <a16:creationId xmlns:a16="http://schemas.microsoft.com/office/drawing/2014/main" id="{F5577F15-1EEE-4EE6-A929-AB81317B8B63}"/>
                  </a:ext>
                </a:extLst>
              </p:cNvPr>
              <p:cNvCxnSpPr>
                <a:cxnSpLocks/>
              </p:cNvCxnSpPr>
              <p:nvPr/>
            </p:nvCxnSpPr>
            <p:spPr>
              <a:xfrm flipH="1" flipV="1">
                <a:off x="9744365" y="3556001"/>
                <a:ext cx="1066799" cy="1399308"/>
              </a:xfrm>
              <a:prstGeom prst="line">
                <a:avLst/>
              </a:prstGeom>
              <a:noFill/>
              <a:ln w="19050" cap="rnd" cmpd="sng" algn="ctr">
                <a:solidFill>
                  <a:sysClr val="window" lastClr="FFFFFF"/>
                </a:solidFill>
                <a:prstDash val="solid"/>
                <a:miter lim="800000"/>
              </a:ln>
              <a:effectLst/>
            </p:spPr>
          </p:cxnSp>
          <p:cxnSp>
            <p:nvCxnSpPr>
              <p:cNvPr id="180" name="Straight Connector 179">
                <a:extLst>
                  <a:ext uri="{FF2B5EF4-FFF2-40B4-BE49-F238E27FC236}">
                    <a16:creationId xmlns:a16="http://schemas.microsoft.com/office/drawing/2014/main" id="{2E6A341D-6DC8-4484-A3C1-A3D553823A7A}"/>
                  </a:ext>
                </a:extLst>
              </p:cNvPr>
              <p:cNvCxnSpPr>
                <a:cxnSpLocks/>
              </p:cNvCxnSpPr>
              <p:nvPr/>
            </p:nvCxnSpPr>
            <p:spPr>
              <a:xfrm flipH="1" flipV="1">
                <a:off x="11545455" y="6894946"/>
                <a:ext cx="230909" cy="1565563"/>
              </a:xfrm>
              <a:prstGeom prst="line">
                <a:avLst/>
              </a:prstGeom>
              <a:noFill/>
              <a:ln w="19050" cap="rnd" cmpd="sng" algn="ctr">
                <a:solidFill>
                  <a:sysClr val="window" lastClr="FFFFFF"/>
                </a:solidFill>
                <a:prstDash val="solid"/>
                <a:miter lim="800000"/>
              </a:ln>
              <a:effectLst/>
            </p:spPr>
          </p:cxnSp>
          <p:cxnSp>
            <p:nvCxnSpPr>
              <p:cNvPr id="181" name="Straight Connector 180">
                <a:extLst>
                  <a:ext uri="{FF2B5EF4-FFF2-40B4-BE49-F238E27FC236}">
                    <a16:creationId xmlns:a16="http://schemas.microsoft.com/office/drawing/2014/main" id="{13BEDF9A-9585-40A4-A869-763E73EE5E6A}"/>
                  </a:ext>
                </a:extLst>
              </p:cNvPr>
              <p:cNvCxnSpPr>
                <a:cxnSpLocks/>
              </p:cNvCxnSpPr>
              <p:nvPr/>
            </p:nvCxnSpPr>
            <p:spPr>
              <a:xfrm flipV="1">
                <a:off x="9910618" y="7264400"/>
                <a:ext cx="646546" cy="1422400"/>
              </a:xfrm>
              <a:prstGeom prst="line">
                <a:avLst/>
              </a:prstGeom>
              <a:noFill/>
              <a:ln w="19050" cap="rnd" cmpd="sng" algn="ctr">
                <a:solidFill>
                  <a:sysClr val="window" lastClr="FFFFFF"/>
                </a:solidFill>
                <a:prstDash val="solid"/>
                <a:miter lim="800000"/>
              </a:ln>
              <a:effectLst/>
            </p:spPr>
          </p:cxnSp>
          <p:cxnSp>
            <p:nvCxnSpPr>
              <p:cNvPr id="182" name="Straight Connector 181">
                <a:extLst>
                  <a:ext uri="{FF2B5EF4-FFF2-40B4-BE49-F238E27FC236}">
                    <a16:creationId xmlns:a16="http://schemas.microsoft.com/office/drawing/2014/main" id="{8A812158-79A7-4C24-9DD0-31DDCB21DAB5}"/>
                  </a:ext>
                </a:extLst>
              </p:cNvPr>
              <p:cNvCxnSpPr>
                <a:cxnSpLocks/>
              </p:cNvCxnSpPr>
              <p:nvPr/>
            </p:nvCxnSpPr>
            <p:spPr>
              <a:xfrm>
                <a:off x="8968509" y="7555345"/>
                <a:ext cx="940966" cy="1141880"/>
              </a:xfrm>
              <a:prstGeom prst="line">
                <a:avLst/>
              </a:prstGeom>
              <a:noFill/>
              <a:ln w="19050" cap="rnd" cmpd="sng" algn="ctr">
                <a:solidFill>
                  <a:sysClr val="window" lastClr="FFFFFF"/>
                </a:solidFill>
                <a:prstDash val="solid"/>
                <a:miter lim="800000"/>
              </a:ln>
              <a:effectLst/>
            </p:spPr>
          </p:cxnSp>
          <p:cxnSp>
            <p:nvCxnSpPr>
              <p:cNvPr id="183" name="Straight Connector 182">
                <a:extLst>
                  <a:ext uri="{FF2B5EF4-FFF2-40B4-BE49-F238E27FC236}">
                    <a16:creationId xmlns:a16="http://schemas.microsoft.com/office/drawing/2014/main" id="{E23FA520-6438-48EA-B334-89E873A2AE5E}"/>
                  </a:ext>
                </a:extLst>
              </p:cNvPr>
              <p:cNvCxnSpPr>
                <a:cxnSpLocks/>
              </p:cNvCxnSpPr>
              <p:nvPr/>
            </p:nvCxnSpPr>
            <p:spPr>
              <a:xfrm flipH="1" flipV="1">
                <a:off x="10561784" y="7259783"/>
                <a:ext cx="1212233" cy="1202140"/>
              </a:xfrm>
              <a:prstGeom prst="line">
                <a:avLst/>
              </a:prstGeom>
              <a:noFill/>
              <a:ln w="19050" cap="rnd" cmpd="sng" algn="ctr">
                <a:solidFill>
                  <a:sysClr val="window" lastClr="FFFFFF"/>
                </a:solidFill>
                <a:prstDash val="solid"/>
                <a:miter lim="800000"/>
              </a:ln>
              <a:effectLst/>
            </p:spPr>
          </p:cxnSp>
          <p:cxnSp>
            <p:nvCxnSpPr>
              <p:cNvPr id="184" name="Straight Connector 183">
                <a:extLst>
                  <a:ext uri="{FF2B5EF4-FFF2-40B4-BE49-F238E27FC236}">
                    <a16:creationId xmlns:a16="http://schemas.microsoft.com/office/drawing/2014/main" id="{3531C4FF-16CA-48AF-A617-8AB71DED22F7}"/>
                  </a:ext>
                </a:extLst>
              </p:cNvPr>
              <p:cNvCxnSpPr>
                <a:cxnSpLocks/>
              </p:cNvCxnSpPr>
              <p:nvPr/>
            </p:nvCxnSpPr>
            <p:spPr>
              <a:xfrm flipH="1" flipV="1">
                <a:off x="9818255" y="6142183"/>
                <a:ext cx="91220" cy="2558020"/>
              </a:xfrm>
              <a:prstGeom prst="line">
                <a:avLst/>
              </a:prstGeom>
              <a:noFill/>
              <a:ln w="19050" cap="rnd" cmpd="sng" algn="ctr">
                <a:solidFill>
                  <a:sysClr val="window" lastClr="FFFFFF"/>
                </a:solidFill>
                <a:prstDash val="solid"/>
                <a:miter lim="800000"/>
              </a:ln>
              <a:effectLst/>
            </p:spPr>
          </p:cxnSp>
          <p:cxnSp>
            <p:nvCxnSpPr>
              <p:cNvPr id="185" name="Straight Connector 184">
                <a:extLst>
                  <a:ext uri="{FF2B5EF4-FFF2-40B4-BE49-F238E27FC236}">
                    <a16:creationId xmlns:a16="http://schemas.microsoft.com/office/drawing/2014/main" id="{CCF20138-89F5-484A-B063-7107B6EE32CD}"/>
                  </a:ext>
                </a:extLst>
              </p:cNvPr>
              <p:cNvCxnSpPr>
                <a:cxnSpLocks/>
              </p:cNvCxnSpPr>
              <p:nvPr/>
            </p:nvCxnSpPr>
            <p:spPr>
              <a:xfrm flipH="1">
                <a:off x="11776364" y="6280727"/>
                <a:ext cx="988291" cy="2170546"/>
              </a:xfrm>
              <a:prstGeom prst="line">
                <a:avLst/>
              </a:prstGeom>
              <a:noFill/>
              <a:ln w="19050" cap="rnd" cmpd="sng" algn="ctr">
                <a:solidFill>
                  <a:sysClr val="window" lastClr="FFFFFF"/>
                </a:solidFill>
                <a:prstDash val="solid"/>
                <a:miter lim="800000"/>
              </a:ln>
              <a:effectLst/>
            </p:spPr>
          </p:cxnSp>
          <p:cxnSp>
            <p:nvCxnSpPr>
              <p:cNvPr id="186" name="Straight Connector 185">
                <a:extLst>
                  <a:ext uri="{FF2B5EF4-FFF2-40B4-BE49-F238E27FC236}">
                    <a16:creationId xmlns:a16="http://schemas.microsoft.com/office/drawing/2014/main" id="{32E30B01-DC2C-46A8-980C-E85DD9A938BA}"/>
                  </a:ext>
                </a:extLst>
              </p:cNvPr>
              <p:cNvCxnSpPr>
                <a:cxnSpLocks/>
              </p:cNvCxnSpPr>
              <p:nvPr/>
            </p:nvCxnSpPr>
            <p:spPr>
              <a:xfrm flipH="1">
                <a:off x="8760691" y="4867564"/>
                <a:ext cx="983673" cy="1630218"/>
              </a:xfrm>
              <a:prstGeom prst="line">
                <a:avLst/>
              </a:prstGeom>
              <a:noFill/>
              <a:ln w="19050" cap="rnd" cmpd="sng" algn="ctr">
                <a:solidFill>
                  <a:sysClr val="window" lastClr="FFFFFF"/>
                </a:solidFill>
                <a:prstDash val="solid"/>
                <a:miter lim="800000"/>
              </a:ln>
              <a:effectLst/>
            </p:spPr>
          </p:cxnSp>
          <p:cxnSp>
            <p:nvCxnSpPr>
              <p:cNvPr id="187" name="Straight Connector 186">
                <a:extLst>
                  <a:ext uri="{FF2B5EF4-FFF2-40B4-BE49-F238E27FC236}">
                    <a16:creationId xmlns:a16="http://schemas.microsoft.com/office/drawing/2014/main" id="{5CC75F74-46FA-4398-AFB1-D5ECC1B86B95}"/>
                  </a:ext>
                </a:extLst>
              </p:cNvPr>
              <p:cNvCxnSpPr>
                <a:cxnSpLocks/>
              </p:cNvCxnSpPr>
              <p:nvPr/>
            </p:nvCxnSpPr>
            <p:spPr>
              <a:xfrm flipH="1" flipV="1">
                <a:off x="7375237" y="6562436"/>
                <a:ext cx="1602508" cy="988291"/>
              </a:xfrm>
              <a:prstGeom prst="line">
                <a:avLst/>
              </a:prstGeom>
              <a:noFill/>
              <a:ln w="19050" cap="rnd" cmpd="sng" algn="ctr">
                <a:solidFill>
                  <a:sysClr val="window" lastClr="FFFFFF"/>
                </a:solidFill>
                <a:prstDash val="solid"/>
                <a:miter lim="800000"/>
              </a:ln>
              <a:effectLst/>
            </p:spPr>
          </p:cxnSp>
          <p:cxnSp>
            <p:nvCxnSpPr>
              <p:cNvPr id="188" name="Straight Connector 187">
                <a:extLst>
                  <a:ext uri="{FF2B5EF4-FFF2-40B4-BE49-F238E27FC236}">
                    <a16:creationId xmlns:a16="http://schemas.microsoft.com/office/drawing/2014/main" id="{BE755F6A-BE21-46E6-9FC6-856CAD40B05E}"/>
                  </a:ext>
                </a:extLst>
              </p:cNvPr>
              <p:cNvCxnSpPr>
                <a:cxnSpLocks/>
              </p:cNvCxnSpPr>
              <p:nvPr/>
            </p:nvCxnSpPr>
            <p:spPr>
              <a:xfrm>
                <a:off x="5592618" y="5837382"/>
                <a:ext cx="1782618" cy="734291"/>
              </a:xfrm>
              <a:prstGeom prst="line">
                <a:avLst/>
              </a:prstGeom>
              <a:noFill/>
              <a:ln w="19050" cap="rnd" cmpd="sng" algn="ctr">
                <a:solidFill>
                  <a:sysClr val="window" lastClr="FFFFFF"/>
                </a:solidFill>
                <a:prstDash val="solid"/>
                <a:miter lim="800000"/>
              </a:ln>
              <a:effectLst/>
            </p:spPr>
          </p:cxnSp>
          <p:cxnSp>
            <p:nvCxnSpPr>
              <p:cNvPr id="189" name="Straight Connector 188">
                <a:extLst>
                  <a:ext uri="{FF2B5EF4-FFF2-40B4-BE49-F238E27FC236}">
                    <a16:creationId xmlns:a16="http://schemas.microsoft.com/office/drawing/2014/main" id="{5186175C-6698-446E-BF07-8CA329BB41A0}"/>
                  </a:ext>
                </a:extLst>
              </p:cNvPr>
              <p:cNvCxnSpPr>
                <a:cxnSpLocks/>
              </p:cNvCxnSpPr>
              <p:nvPr/>
            </p:nvCxnSpPr>
            <p:spPr>
              <a:xfrm flipH="1" flipV="1">
                <a:off x="11540836" y="6899565"/>
                <a:ext cx="2127508" cy="990486"/>
              </a:xfrm>
              <a:prstGeom prst="line">
                <a:avLst/>
              </a:prstGeom>
              <a:noFill/>
              <a:ln w="19050" cap="rnd" cmpd="sng" algn="ctr">
                <a:solidFill>
                  <a:sysClr val="window" lastClr="FFFFFF"/>
                </a:solidFill>
                <a:prstDash val="solid"/>
                <a:miter lim="800000"/>
              </a:ln>
              <a:effectLst/>
            </p:spPr>
          </p:cxnSp>
          <p:cxnSp>
            <p:nvCxnSpPr>
              <p:cNvPr id="190" name="Straight Connector 189">
                <a:extLst>
                  <a:ext uri="{FF2B5EF4-FFF2-40B4-BE49-F238E27FC236}">
                    <a16:creationId xmlns:a16="http://schemas.microsoft.com/office/drawing/2014/main" id="{35B20D7D-0F5A-488C-8E19-7112F1506576}"/>
                  </a:ext>
                </a:extLst>
              </p:cNvPr>
              <p:cNvCxnSpPr>
                <a:cxnSpLocks/>
              </p:cNvCxnSpPr>
              <p:nvPr/>
            </p:nvCxnSpPr>
            <p:spPr>
              <a:xfrm flipH="1" flipV="1">
                <a:off x="12755418" y="6285345"/>
                <a:ext cx="912875" cy="1602349"/>
              </a:xfrm>
              <a:prstGeom prst="line">
                <a:avLst/>
              </a:prstGeom>
              <a:noFill/>
              <a:ln w="19050" cap="rnd" cmpd="sng" algn="ctr">
                <a:solidFill>
                  <a:sysClr val="window" lastClr="FFFFFF"/>
                </a:solidFill>
                <a:prstDash val="solid"/>
                <a:miter lim="800000"/>
              </a:ln>
              <a:effectLst/>
            </p:spPr>
          </p:cxnSp>
          <p:cxnSp>
            <p:nvCxnSpPr>
              <p:cNvPr id="191" name="Straight Connector 190">
                <a:extLst>
                  <a:ext uri="{FF2B5EF4-FFF2-40B4-BE49-F238E27FC236}">
                    <a16:creationId xmlns:a16="http://schemas.microsoft.com/office/drawing/2014/main" id="{FFA4CB98-4991-4EF8-9CB4-F82743605F99}"/>
                  </a:ext>
                </a:extLst>
              </p:cNvPr>
              <p:cNvCxnSpPr>
                <a:cxnSpLocks/>
              </p:cNvCxnSpPr>
              <p:nvPr/>
            </p:nvCxnSpPr>
            <p:spPr>
              <a:xfrm flipV="1">
                <a:off x="9912453" y="6890328"/>
                <a:ext cx="1633002" cy="1806897"/>
              </a:xfrm>
              <a:prstGeom prst="line">
                <a:avLst/>
              </a:prstGeom>
              <a:noFill/>
              <a:ln w="19050" cap="rnd" cmpd="sng" algn="ctr">
                <a:solidFill>
                  <a:sysClr val="window" lastClr="FFFFFF"/>
                </a:solidFill>
                <a:prstDash val="solid"/>
                <a:miter lim="800000"/>
              </a:ln>
              <a:effectLst/>
            </p:spPr>
          </p:cxnSp>
          <p:cxnSp>
            <p:nvCxnSpPr>
              <p:cNvPr id="192" name="Straight Connector 191">
                <a:extLst>
                  <a:ext uri="{FF2B5EF4-FFF2-40B4-BE49-F238E27FC236}">
                    <a16:creationId xmlns:a16="http://schemas.microsoft.com/office/drawing/2014/main" id="{6F99A2BC-C711-45DF-8A03-91E0D96E2C76}"/>
                  </a:ext>
                </a:extLst>
              </p:cNvPr>
              <p:cNvCxnSpPr>
                <a:cxnSpLocks/>
              </p:cNvCxnSpPr>
              <p:nvPr/>
            </p:nvCxnSpPr>
            <p:spPr>
              <a:xfrm>
                <a:off x="8774545" y="6493164"/>
                <a:ext cx="1782619" cy="771236"/>
              </a:xfrm>
              <a:prstGeom prst="line">
                <a:avLst/>
              </a:prstGeom>
              <a:noFill/>
              <a:ln w="19050" cap="rnd" cmpd="sng" algn="ctr">
                <a:solidFill>
                  <a:sysClr val="window" lastClr="FFFFFF"/>
                </a:solidFill>
                <a:prstDash val="solid"/>
                <a:miter lim="800000"/>
              </a:ln>
              <a:effectLst/>
            </p:spPr>
          </p:cxnSp>
          <p:cxnSp>
            <p:nvCxnSpPr>
              <p:cNvPr id="193" name="Straight Connector 192">
                <a:extLst>
                  <a:ext uri="{FF2B5EF4-FFF2-40B4-BE49-F238E27FC236}">
                    <a16:creationId xmlns:a16="http://schemas.microsoft.com/office/drawing/2014/main" id="{A0A11330-98FD-4A4D-8EF5-ABBE8718DE6C}"/>
                  </a:ext>
                </a:extLst>
              </p:cNvPr>
              <p:cNvCxnSpPr>
                <a:cxnSpLocks/>
              </p:cNvCxnSpPr>
              <p:nvPr/>
            </p:nvCxnSpPr>
            <p:spPr>
              <a:xfrm flipH="1" flipV="1">
                <a:off x="6028487" y="4274150"/>
                <a:ext cx="1351368" cy="2297524"/>
              </a:xfrm>
              <a:prstGeom prst="line">
                <a:avLst/>
              </a:prstGeom>
              <a:noFill/>
              <a:ln w="19050" cap="rnd" cmpd="sng" algn="ctr">
                <a:solidFill>
                  <a:sysClr val="window" lastClr="FFFFFF"/>
                </a:solidFill>
                <a:prstDash val="solid"/>
                <a:miter lim="800000"/>
              </a:ln>
              <a:effectLst/>
            </p:spPr>
          </p:cxnSp>
          <p:cxnSp>
            <p:nvCxnSpPr>
              <p:cNvPr id="194" name="Straight Connector 193">
                <a:extLst>
                  <a:ext uri="{FF2B5EF4-FFF2-40B4-BE49-F238E27FC236}">
                    <a16:creationId xmlns:a16="http://schemas.microsoft.com/office/drawing/2014/main" id="{0E5B8229-B9FA-424D-851C-A8BC98E394C7}"/>
                  </a:ext>
                </a:extLst>
              </p:cNvPr>
              <p:cNvCxnSpPr>
                <a:cxnSpLocks/>
              </p:cNvCxnSpPr>
              <p:nvPr/>
            </p:nvCxnSpPr>
            <p:spPr>
              <a:xfrm>
                <a:off x="5781962" y="7015018"/>
                <a:ext cx="3186547" cy="535709"/>
              </a:xfrm>
              <a:prstGeom prst="line">
                <a:avLst/>
              </a:prstGeom>
              <a:noFill/>
              <a:ln w="19050" cap="rnd" cmpd="sng" algn="ctr">
                <a:solidFill>
                  <a:sysClr val="window" lastClr="FFFFFF"/>
                </a:solidFill>
                <a:prstDash val="solid"/>
                <a:miter lim="800000"/>
              </a:ln>
              <a:effectLst/>
            </p:spPr>
          </p:cxnSp>
          <p:cxnSp>
            <p:nvCxnSpPr>
              <p:cNvPr id="195" name="Straight Connector 194">
                <a:extLst>
                  <a:ext uri="{FF2B5EF4-FFF2-40B4-BE49-F238E27FC236}">
                    <a16:creationId xmlns:a16="http://schemas.microsoft.com/office/drawing/2014/main" id="{28B392D8-A3CC-4BC3-942E-8C447EACA169}"/>
                  </a:ext>
                </a:extLst>
              </p:cNvPr>
              <p:cNvCxnSpPr>
                <a:cxnSpLocks/>
              </p:cNvCxnSpPr>
              <p:nvPr/>
            </p:nvCxnSpPr>
            <p:spPr>
              <a:xfrm flipH="1">
                <a:off x="11775883" y="5721702"/>
                <a:ext cx="2321365" cy="2738486"/>
              </a:xfrm>
              <a:prstGeom prst="line">
                <a:avLst/>
              </a:prstGeom>
              <a:noFill/>
              <a:ln w="19050" cap="rnd" cmpd="sng" algn="ctr">
                <a:solidFill>
                  <a:sysClr val="window" lastClr="FFFFFF"/>
                </a:solidFill>
                <a:prstDash val="solid"/>
                <a:miter lim="800000"/>
              </a:ln>
              <a:effectLst/>
            </p:spPr>
          </p:cxnSp>
          <p:cxnSp>
            <p:nvCxnSpPr>
              <p:cNvPr id="196" name="Straight Connector 195">
                <a:extLst>
                  <a:ext uri="{FF2B5EF4-FFF2-40B4-BE49-F238E27FC236}">
                    <a16:creationId xmlns:a16="http://schemas.microsoft.com/office/drawing/2014/main" id="{FCE950D1-803E-4AAE-AFE5-7DDC7CAE95F0}"/>
                  </a:ext>
                </a:extLst>
              </p:cNvPr>
              <p:cNvCxnSpPr>
                <a:cxnSpLocks/>
              </p:cNvCxnSpPr>
              <p:nvPr/>
            </p:nvCxnSpPr>
            <p:spPr>
              <a:xfrm flipH="1">
                <a:off x="10797310" y="4521365"/>
                <a:ext cx="2525528" cy="429326"/>
              </a:xfrm>
              <a:prstGeom prst="line">
                <a:avLst/>
              </a:prstGeom>
              <a:noFill/>
              <a:ln w="19050" cap="rnd" cmpd="sng" algn="ctr">
                <a:solidFill>
                  <a:sysClr val="window" lastClr="FFFFFF"/>
                </a:solidFill>
                <a:prstDash val="solid"/>
                <a:miter lim="800000"/>
              </a:ln>
              <a:effectLst/>
            </p:spPr>
          </p:cxnSp>
        </p:grpSp>
      </p:grpSp>
      <p:sp>
        <p:nvSpPr>
          <p:cNvPr id="197" name="TextBox 196">
            <a:extLst>
              <a:ext uri="{FF2B5EF4-FFF2-40B4-BE49-F238E27FC236}">
                <a16:creationId xmlns:a16="http://schemas.microsoft.com/office/drawing/2014/main" id="{9BD67E17-8BD1-4E7F-8E37-E7B4C04FF10C}"/>
              </a:ext>
            </a:extLst>
          </p:cNvPr>
          <p:cNvSpPr txBox="1"/>
          <p:nvPr/>
        </p:nvSpPr>
        <p:spPr>
          <a:xfrm>
            <a:off x="4320874" y="5919176"/>
            <a:ext cx="830677" cy="1569660"/>
          </a:xfrm>
          <a:prstGeom prst="rect">
            <a:avLst/>
          </a:prstGeom>
          <a:noFill/>
        </p:spPr>
        <p:txBody>
          <a:bodyPr wrap="none" rtlCol="0">
            <a:spAutoFit/>
          </a:bodyPr>
          <a:lstStyle/>
          <a:p>
            <a:r>
              <a:rPr lang="en-US" sz="9600" dirty="0">
                <a:solidFill>
                  <a:prstClr val="white"/>
                </a:solidFill>
                <a:latin typeface="Trebuchet MS" panose="020B0603020202020204" pitchFamily="34" charset="0"/>
              </a:rPr>
              <a:t>=</a:t>
            </a:r>
          </a:p>
        </p:txBody>
      </p:sp>
      <p:sp>
        <p:nvSpPr>
          <p:cNvPr id="198" name="TextBox 197">
            <a:extLst>
              <a:ext uri="{FF2B5EF4-FFF2-40B4-BE49-F238E27FC236}">
                <a16:creationId xmlns:a16="http://schemas.microsoft.com/office/drawing/2014/main" id="{FB93FB3B-285E-4E60-BADC-29AF7EC939C5}"/>
              </a:ext>
            </a:extLst>
          </p:cNvPr>
          <p:cNvSpPr txBox="1"/>
          <p:nvPr/>
        </p:nvSpPr>
        <p:spPr>
          <a:xfrm>
            <a:off x="8427688" y="2194560"/>
            <a:ext cx="3286477" cy="646331"/>
          </a:xfrm>
          <a:prstGeom prst="rect">
            <a:avLst/>
          </a:prstGeom>
          <a:noFill/>
        </p:spPr>
        <p:txBody>
          <a:bodyPr wrap="none" rtlCol="0">
            <a:spAutoFit/>
          </a:bodyPr>
          <a:lstStyle/>
          <a:p>
            <a:pPr algn="ctr"/>
            <a:r>
              <a:rPr lang="en-US" sz="3600" dirty="0">
                <a:solidFill>
                  <a:prstClr val="white"/>
                </a:solidFill>
                <a:latin typeface="Trebuchet MS" panose="020B0603020202020204" pitchFamily="34" charset="0"/>
              </a:rPr>
              <a:t>For each node:</a:t>
            </a:r>
          </a:p>
        </p:txBody>
      </p:sp>
      <p:grpSp>
        <p:nvGrpSpPr>
          <p:cNvPr id="199" name="Group 198">
            <a:extLst>
              <a:ext uri="{FF2B5EF4-FFF2-40B4-BE49-F238E27FC236}">
                <a16:creationId xmlns:a16="http://schemas.microsoft.com/office/drawing/2014/main" id="{D9BD3EE2-C508-4BBA-8CF8-9A34EFA7FC3F}"/>
              </a:ext>
            </a:extLst>
          </p:cNvPr>
          <p:cNvGrpSpPr/>
          <p:nvPr/>
        </p:nvGrpSpPr>
        <p:grpSpPr>
          <a:xfrm>
            <a:off x="1964987" y="6322227"/>
            <a:ext cx="1832639" cy="1007310"/>
            <a:chOff x="1964987" y="6322227"/>
            <a:chExt cx="1832639" cy="1007310"/>
          </a:xfrm>
        </p:grpSpPr>
        <p:sp>
          <p:nvSpPr>
            <p:cNvPr id="200" name="Rectangle 199">
              <a:extLst>
                <a:ext uri="{FF2B5EF4-FFF2-40B4-BE49-F238E27FC236}">
                  <a16:creationId xmlns:a16="http://schemas.microsoft.com/office/drawing/2014/main" id="{6C33DBC5-59E8-40DD-8CAA-73D9B8B995CA}"/>
                </a:ext>
              </a:extLst>
            </p:cNvPr>
            <p:cNvSpPr/>
            <p:nvPr/>
          </p:nvSpPr>
          <p:spPr>
            <a:xfrm rot="19812809">
              <a:off x="2514278" y="6322227"/>
              <a:ext cx="1283348" cy="306993"/>
            </a:xfrm>
            <a:prstGeom prst="rect">
              <a:avLst/>
            </a:pr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1" name="Arrow: Right 200">
              <a:extLst>
                <a:ext uri="{FF2B5EF4-FFF2-40B4-BE49-F238E27FC236}">
                  <a16:creationId xmlns:a16="http://schemas.microsoft.com/office/drawing/2014/main" id="{561BC542-C313-4482-96F0-2510D6C9D6A4}"/>
                </a:ext>
              </a:extLst>
            </p:cNvPr>
            <p:cNvSpPr/>
            <p:nvPr/>
          </p:nvSpPr>
          <p:spPr>
            <a:xfrm rot="1900506">
              <a:off x="3262383" y="6737101"/>
              <a:ext cx="474567" cy="454545"/>
            </a:xfrm>
            <a:prstGeom prst="rightArrow">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2" name="Rectangle 201">
              <a:extLst>
                <a:ext uri="{FF2B5EF4-FFF2-40B4-BE49-F238E27FC236}">
                  <a16:creationId xmlns:a16="http://schemas.microsoft.com/office/drawing/2014/main" id="{DD034EFA-2CCD-493D-AF6D-9D2B09A1221E}"/>
                </a:ext>
              </a:extLst>
            </p:cNvPr>
            <p:cNvSpPr/>
            <p:nvPr/>
          </p:nvSpPr>
          <p:spPr>
            <a:xfrm>
              <a:off x="1964987" y="6619539"/>
              <a:ext cx="714210" cy="424356"/>
            </a:xfrm>
            <a:prstGeom prst="rect">
              <a:avLst/>
            </a:pr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3" name="Rectangle 202">
              <a:extLst>
                <a:ext uri="{FF2B5EF4-FFF2-40B4-BE49-F238E27FC236}">
                  <a16:creationId xmlns:a16="http://schemas.microsoft.com/office/drawing/2014/main" id="{95F3AFDC-BFF3-4A63-9D82-016524B24C8E}"/>
                </a:ext>
              </a:extLst>
            </p:cNvPr>
            <p:cNvSpPr/>
            <p:nvPr/>
          </p:nvSpPr>
          <p:spPr>
            <a:xfrm rot="1800000">
              <a:off x="2542709" y="7202408"/>
              <a:ext cx="1239408" cy="127129"/>
            </a:xfrm>
            <a:prstGeom prst="rect">
              <a:avLst/>
            </a:pr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044615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9"/>
                                        </p:tgtEl>
                                        <p:attrNameLst>
                                          <p:attrName>style.visibility</p:attrName>
                                        </p:attrNameLst>
                                      </p:cBhvr>
                                      <p:to>
                                        <p:strVal val="visible"/>
                                      </p:to>
                                    </p:set>
                                    <p:animEffect transition="in" filter="fade">
                                      <p:cBhvr>
                                        <p:cTn id="7" dur="500"/>
                                        <p:tgtEl>
                                          <p:spTgt spid="19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7"/>
                                        </p:tgtEl>
                                        <p:attrNameLst>
                                          <p:attrName>style.visibility</p:attrName>
                                        </p:attrNameLst>
                                      </p:cBhvr>
                                      <p:to>
                                        <p:strVal val="visible"/>
                                      </p:to>
                                    </p:set>
                                    <p:animEffect transition="in" filter="fade">
                                      <p:cBhvr>
                                        <p:cTn id="11" dur="500"/>
                                        <p:tgtEl>
                                          <p:spTgt spid="197"/>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106"/>
                                        </p:tgtEl>
                                        <p:attrNameLst>
                                          <p:attrName>style.visibility</p:attrName>
                                        </p:attrNameLst>
                                      </p:cBhvr>
                                      <p:to>
                                        <p:strVal val="visible"/>
                                      </p:to>
                                    </p:set>
                                    <p:animEffect transition="in" filter="fade">
                                      <p:cBhvr>
                                        <p:cTn id="15" dur="500"/>
                                        <p:tgtEl>
                                          <p:spTgt spid="106"/>
                                        </p:tgtEl>
                                      </p:cBhvr>
                                    </p:animEffect>
                                    <p:anim calcmode="lin" valueType="num">
                                      <p:cBhvr>
                                        <p:cTn id="16" dur="500" fill="hold"/>
                                        <p:tgtEl>
                                          <p:spTgt spid="106"/>
                                        </p:tgtEl>
                                        <p:attrNameLst>
                                          <p:attrName>ppt_x</p:attrName>
                                        </p:attrNameLst>
                                      </p:cBhvr>
                                      <p:tavLst>
                                        <p:tav tm="0">
                                          <p:val>
                                            <p:strVal val="#ppt_x"/>
                                          </p:val>
                                        </p:tav>
                                        <p:tav tm="100000">
                                          <p:val>
                                            <p:strVal val="#ppt_x"/>
                                          </p:val>
                                        </p:tav>
                                      </p:tavLst>
                                    </p:anim>
                                    <p:anim calcmode="lin" valueType="num">
                                      <p:cBhvr>
                                        <p:cTn id="17" dur="500" fill="hold"/>
                                        <p:tgtEl>
                                          <p:spTgt spid="106"/>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05"/>
                                        </p:tgtEl>
                                        <p:attrNameLst>
                                          <p:attrName>style.visibility</p:attrName>
                                        </p:attrNameLst>
                                      </p:cBhvr>
                                      <p:to>
                                        <p:strVal val="visible"/>
                                      </p:to>
                                    </p:set>
                                    <p:animEffect transition="in" filter="wipe(left)">
                                      <p:cBhvr>
                                        <p:cTn id="21" dur="1000"/>
                                        <p:tgtEl>
                                          <p:spTgt spid="105"/>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11"/>
                                        </p:tgtEl>
                                        <p:attrNameLst>
                                          <p:attrName>style.visibility</p:attrName>
                                        </p:attrNameLst>
                                      </p:cBhvr>
                                      <p:to>
                                        <p:strVal val="visible"/>
                                      </p:to>
                                    </p:set>
                                    <p:animEffect transition="in" filter="fade">
                                      <p:cBhvr>
                                        <p:cTn id="25" dur="500"/>
                                        <p:tgtEl>
                                          <p:spTgt spid="111"/>
                                        </p:tgtEl>
                                      </p:cBhvr>
                                    </p:animEffect>
                                    <p:anim calcmode="lin" valueType="num">
                                      <p:cBhvr>
                                        <p:cTn id="26" dur="500" fill="hold"/>
                                        <p:tgtEl>
                                          <p:spTgt spid="111"/>
                                        </p:tgtEl>
                                        <p:attrNameLst>
                                          <p:attrName>ppt_x</p:attrName>
                                        </p:attrNameLst>
                                      </p:cBhvr>
                                      <p:tavLst>
                                        <p:tav tm="0">
                                          <p:val>
                                            <p:strVal val="#ppt_x"/>
                                          </p:val>
                                        </p:tav>
                                        <p:tav tm="100000">
                                          <p:val>
                                            <p:strVal val="#ppt_x"/>
                                          </p:val>
                                        </p:tav>
                                      </p:tavLst>
                                    </p:anim>
                                    <p:anim calcmode="lin" valueType="num">
                                      <p:cBhvr>
                                        <p:cTn id="27" dur="500" fill="hold"/>
                                        <p:tgtEl>
                                          <p:spTgt spid="111"/>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125"/>
                                        </p:tgtEl>
                                        <p:attrNameLst>
                                          <p:attrName>style.visibility</p:attrName>
                                        </p:attrNameLst>
                                      </p:cBhvr>
                                      <p:to>
                                        <p:strVal val="visible"/>
                                      </p:to>
                                    </p:set>
                                    <p:animEffect transition="in" filter="fade">
                                      <p:cBhvr>
                                        <p:cTn id="31" dur="500"/>
                                        <p:tgtEl>
                                          <p:spTgt spid="125"/>
                                        </p:tgtEl>
                                      </p:cBhvr>
                                    </p:animEffect>
                                    <p:anim calcmode="lin" valueType="num">
                                      <p:cBhvr>
                                        <p:cTn id="32" dur="500" fill="hold"/>
                                        <p:tgtEl>
                                          <p:spTgt spid="125"/>
                                        </p:tgtEl>
                                        <p:attrNameLst>
                                          <p:attrName>ppt_x</p:attrName>
                                        </p:attrNameLst>
                                      </p:cBhvr>
                                      <p:tavLst>
                                        <p:tav tm="0">
                                          <p:val>
                                            <p:strVal val="#ppt_x"/>
                                          </p:val>
                                        </p:tav>
                                        <p:tav tm="100000">
                                          <p:val>
                                            <p:strVal val="#ppt_x"/>
                                          </p:val>
                                        </p:tav>
                                      </p:tavLst>
                                    </p:anim>
                                    <p:anim calcmode="lin" valueType="num">
                                      <p:cBhvr>
                                        <p:cTn id="33" dur="500" fill="hold"/>
                                        <p:tgtEl>
                                          <p:spTgt spid="1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Rectangle 106">
            <a:extLst>
              <a:ext uri="{FF2B5EF4-FFF2-40B4-BE49-F238E27FC236}">
                <a16:creationId xmlns:a16="http://schemas.microsoft.com/office/drawing/2014/main" id="{6D7259D2-48A9-46E6-9BD6-2E4D88B42F3A}"/>
              </a:ext>
            </a:extLst>
          </p:cNvPr>
          <p:cNvSpPr/>
          <p:nvPr/>
        </p:nvSpPr>
        <p:spPr>
          <a:xfrm>
            <a:off x="0" y="1036320"/>
            <a:ext cx="20104100" cy="9265920"/>
          </a:xfrm>
          <a:prstGeom prst="rect">
            <a:avLst/>
          </a:prstGeom>
          <a:solidFill>
            <a:srgbClr val="000000">
              <a:alpha val="74902"/>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6A0BEB0A-055A-4CC9-89D7-D216454AC9C5}"/>
              </a:ext>
            </a:extLst>
          </p:cNvPr>
          <p:cNvSpPr/>
          <p:nvPr/>
        </p:nvSpPr>
        <p:spPr>
          <a:xfrm>
            <a:off x="7817914" y="2617803"/>
            <a:ext cx="4495800" cy="838200"/>
          </a:xfrm>
          <a:prstGeom prst="rect">
            <a:avLst/>
          </a:prstGeom>
          <a:solidFill>
            <a:srgbClr val="525252"/>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5" name="Rectangle 4">
            <a:extLst>
              <a:ext uri="{FF2B5EF4-FFF2-40B4-BE49-F238E27FC236}">
                <a16:creationId xmlns:a16="http://schemas.microsoft.com/office/drawing/2014/main" id="{8B9B9A62-43D8-41D4-A318-BCDE849915F2}"/>
              </a:ext>
            </a:extLst>
          </p:cNvPr>
          <p:cNvSpPr/>
          <p:nvPr/>
        </p:nvSpPr>
        <p:spPr>
          <a:xfrm>
            <a:off x="7817914" y="3456002"/>
            <a:ext cx="4495800" cy="1673679"/>
          </a:xfrm>
          <a:prstGeom prst="rect">
            <a:avLst/>
          </a:prstGeom>
          <a:solidFill>
            <a:srgbClr val="525252"/>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6" name="Rectangle 5">
            <a:extLst>
              <a:ext uri="{FF2B5EF4-FFF2-40B4-BE49-F238E27FC236}">
                <a16:creationId xmlns:a16="http://schemas.microsoft.com/office/drawing/2014/main" id="{FD776F8F-76BA-4B8B-97B2-C3C30E728B66}"/>
              </a:ext>
            </a:extLst>
          </p:cNvPr>
          <p:cNvSpPr/>
          <p:nvPr/>
        </p:nvSpPr>
        <p:spPr>
          <a:xfrm>
            <a:off x="7817914" y="5129682"/>
            <a:ext cx="4495800" cy="838200"/>
          </a:xfrm>
          <a:prstGeom prst="rect">
            <a:avLst/>
          </a:prstGeom>
          <a:solidFill>
            <a:srgbClr val="525252"/>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7" name="Rectangle 6">
            <a:extLst>
              <a:ext uri="{FF2B5EF4-FFF2-40B4-BE49-F238E27FC236}">
                <a16:creationId xmlns:a16="http://schemas.microsoft.com/office/drawing/2014/main" id="{38AA2CB7-7702-4A3A-AE63-76AF5782182E}"/>
              </a:ext>
            </a:extLst>
          </p:cNvPr>
          <p:cNvSpPr/>
          <p:nvPr/>
        </p:nvSpPr>
        <p:spPr>
          <a:xfrm>
            <a:off x="7817914" y="5967882"/>
            <a:ext cx="4495800" cy="838200"/>
          </a:xfrm>
          <a:prstGeom prst="rect">
            <a:avLst/>
          </a:prstGeom>
          <a:solidFill>
            <a:srgbClr val="525252"/>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8" name="Oval 7">
            <a:extLst>
              <a:ext uri="{FF2B5EF4-FFF2-40B4-BE49-F238E27FC236}">
                <a16:creationId xmlns:a16="http://schemas.microsoft.com/office/drawing/2014/main" id="{81D365E3-3792-494A-88E7-1A94057C0300}"/>
              </a:ext>
            </a:extLst>
          </p:cNvPr>
          <p:cNvSpPr/>
          <p:nvPr/>
        </p:nvSpPr>
        <p:spPr>
          <a:xfrm>
            <a:off x="12226499" y="5893384"/>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grpSp>
        <p:nvGrpSpPr>
          <p:cNvPr id="9" name="Group 8">
            <a:extLst>
              <a:ext uri="{FF2B5EF4-FFF2-40B4-BE49-F238E27FC236}">
                <a16:creationId xmlns:a16="http://schemas.microsoft.com/office/drawing/2014/main" id="{92E2585C-CD23-492B-8AAD-8346528CA919}"/>
              </a:ext>
            </a:extLst>
          </p:cNvPr>
          <p:cNvGrpSpPr/>
          <p:nvPr/>
        </p:nvGrpSpPr>
        <p:grpSpPr>
          <a:xfrm>
            <a:off x="7817914" y="6731584"/>
            <a:ext cx="4560985" cy="1828800"/>
            <a:chOff x="10012474" y="7562850"/>
            <a:chExt cx="4560985" cy="1828800"/>
          </a:xfrm>
        </p:grpSpPr>
        <p:sp>
          <p:nvSpPr>
            <p:cNvPr id="10" name="Rectangle 9">
              <a:extLst>
                <a:ext uri="{FF2B5EF4-FFF2-40B4-BE49-F238E27FC236}">
                  <a16:creationId xmlns:a16="http://schemas.microsoft.com/office/drawing/2014/main" id="{607628F2-71E9-4939-B336-B9DA3E28C2F4}"/>
                </a:ext>
              </a:extLst>
            </p:cNvPr>
            <p:cNvSpPr/>
            <p:nvPr/>
          </p:nvSpPr>
          <p:spPr>
            <a:xfrm>
              <a:off x="10012474" y="7634627"/>
              <a:ext cx="4495800" cy="1679121"/>
            </a:xfrm>
            <a:prstGeom prst="rect">
              <a:avLst/>
            </a:prstGeom>
            <a:solidFill>
              <a:srgbClr val="525252"/>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11" name="Oval 10">
              <a:extLst>
                <a:ext uri="{FF2B5EF4-FFF2-40B4-BE49-F238E27FC236}">
                  <a16:creationId xmlns:a16="http://schemas.microsoft.com/office/drawing/2014/main" id="{F9FF2789-F51B-4469-B7DB-C0E17E5845CA}"/>
                </a:ext>
              </a:extLst>
            </p:cNvPr>
            <p:cNvSpPr/>
            <p:nvPr/>
          </p:nvSpPr>
          <p:spPr>
            <a:xfrm>
              <a:off x="14421059" y="9239250"/>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12" name="Oval 11">
              <a:extLst>
                <a:ext uri="{FF2B5EF4-FFF2-40B4-BE49-F238E27FC236}">
                  <a16:creationId xmlns:a16="http://schemas.microsoft.com/office/drawing/2014/main" id="{5EDE0D5D-6F4C-40E6-916E-45E73F3CF7E9}"/>
                </a:ext>
              </a:extLst>
            </p:cNvPr>
            <p:cNvSpPr/>
            <p:nvPr/>
          </p:nvSpPr>
          <p:spPr>
            <a:xfrm>
              <a:off x="14421059" y="7562850"/>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grpSp>
      <p:sp>
        <p:nvSpPr>
          <p:cNvPr id="13" name="Rectangle 12">
            <a:extLst>
              <a:ext uri="{FF2B5EF4-FFF2-40B4-BE49-F238E27FC236}">
                <a16:creationId xmlns:a16="http://schemas.microsoft.com/office/drawing/2014/main" id="{4C10FF2E-30B0-4A30-9C80-88A07210E57E}"/>
              </a:ext>
            </a:extLst>
          </p:cNvPr>
          <p:cNvSpPr/>
          <p:nvPr/>
        </p:nvSpPr>
        <p:spPr>
          <a:xfrm>
            <a:off x="3337795" y="7644282"/>
            <a:ext cx="4495800" cy="838200"/>
          </a:xfrm>
          <a:prstGeom prst="rect">
            <a:avLst/>
          </a:prstGeom>
          <a:solidFill>
            <a:srgbClr val="525252"/>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14" name="Rectangle 13">
            <a:extLst>
              <a:ext uri="{FF2B5EF4-FFF2-40B4-BE49-F238E27FC236}">
                <a16:creationId xmlns:a16="http://schemas.microsoft.com/office/drawing/2014/main" id="{5DBE6FDE-F1BB-4A18-8E98-7254BAD3CEBE}"/>
              </a:ext>
            </a:extLst>
          </p:cNvPr>
          <p:cNvSpPr/>
          <p:nvPr/>
        </p:nvSpPr>
        <p:spPr>
          <a:xfrm>
            <a:off x="3337795" y="5129682"/>
            <a:ext cx="4495800" cy="838200"/>
          </a:xfrm>
          <a:prstGeom prst="rect">
            <a:avLst/>
          </a:prstGeom>
          <a:solidFill>
            <a:srgbClr val="525252"/>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15" name="Rectangle 14">
            <a:extLst>
              <a:ext uri="{FF2B5EF4-FFF2-40B4-BE49-F238E27FC236}">
                <a16:creationId xmlns:a16="http://schemas.microsoft.com/office/drawing/2014/main" id="{4D4587D0-41C6-4BD6-8849-3308DCF7C545}"/>
              </a:ext>
            </a:extLst>
          </p:cNvPr>
          <p:cNvSpPr/>
          <p:nvPr/>
        </p:nvSpPr>
        <p:spPr>
          <a:xfrm>
            <a:off x="3337795" y="4294203"/>
            <a:ext cx="4495800" cy="838200"/>
          </a:xfrm>
          <a:prstGeom prst="rect">
            <a:avLst/>
          </a:prstGeom>
          <a:solidFill>
            <a:srgbClr val="525252"/>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16" name="Rectangle 15">
            <a:extLst>
              <a:ext uri="{FF2B5EF4-FFF2-40B4-BE49-F238E27FC236}">
                <a16:creationId xmlns:a16="http://schemas.microsoft.com/office/drawing/2014/main" id="{2BC86272-6A20-450D-A705-DC07FCB023FB}"/>
              </a:ext>
            </a:extLst>
          </p:cNvPr>
          <p:cNvSpPr/>
          <p:nvPr/>
        </p:nvSpPr>
        <p:spPr>
          <a:xfrm>
            <a:off x="3337795" y="3456003"/>
            <a:ext cx="4495800" cy="838200"/>
          </a:xfrm>
          <a:prstGeom prst="rect">
            <a:avLst/>
          </a:prstGeom>
          <a:solidFill>
            <a:srgbClr val="525252"/>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17" name="Rectangle 16">
            <a:extLst>
              <a:ext uri="{FF2B5EF4-FFF2-40B4-BE49-F238E27FC236}">
                <a16:creationId xmlns:a16="http://schemas.microsoft.com/office/drawing/2014/main" id="{4CA704E5-C019-4972-AD08-1C9F3CB4D2F1}"/>
              </a:ext>
            </a:extLst>
          </p:cNvPr>
          <p:cNvSpPr/>
          <p:nvPr/>
        </p:nvSpPr>
        <p:spPr>
          <a:xfrm>
            <a:off x="3337795" y="2617803"/>
            <a:ext cx="4495800" cy="838200"/>
          </a:xfrm>
          <a:prstGeom prst="rect">
            <a:avLst/>
          </a:prstGeom>
          <a:solidFill>
            <a:srgbClr val="525252"/>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18" name="Oval 17">
            <a:extLst>
              <a:ext uri="{FF2B5EF4-FFF2-40B4-BE49-F238E27FC236}">
                <a16:creationId xmlns:a16="http://schemas.microsoft.com/office/drawing/2014/main" id="{C10F98FE-4E31-4823-B7DA-D398CFA6F0AE}"/>
              </a:ext>
            </a:extLst>
          </p:cNvPr>
          <p:cNvSpPr/>
          <p:nvPr/>
        </p:nvSpPr>
        <p:spPr>
          <a:xfrm>
            <a:off x="7757395" y="4219705"/>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19" name="Rectangle 18">
            <a:extLst>
              <a:ext uri="{FF2B5EF4-FFF2-40B4-BE49-F238E27FC236}">
                <a16:creationId xmlns:a16="http://schemas.microsoft.com/office/drawing/2014/main" id="{E541AC4B-C361-437A-8626-CF8F3B6D9BAD}"/>
              </a:ext>
            </a:extLst>
          </p:cNvPr>
          <p:cNvSpPr/>
          <p:nvPr/>
        </p:nvSpPr>
        <p:spPr>
          <a:xfrm>
            <a:off x="3337795" y="6806082"/>
            <a:ext cx="4495800" cy="838200"/>
          </a:xfrm>
          <a:prstGeom prst="rect">
            <a:avLst/>
          </a:prstGeom>
          <a:solidFill>
            <a:srgbClr val="525252"/>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20" name="Rectangle 19">
            <a:extLst>
              <a:ext uri="{FF2B5EF4-FFF2-40B4-BE49-F238E27FC236}">
                <a16:creationId xmlns:a16="http://schemas.microsoft.com/office/drawing/2014/main" id="{8DF68544-40FE-44C9-9029-F5CDA27CC0A8}"/>
              </a:ext>
            </a:extLst>
          </p:cNvPr>
          <p:cNvSpPr/>
          <p:nvPr/>
        </p:nvSpPr>
        <p:spPr>
          <a:xfrm>
            <a:off x="3337795" y="5967882"/>
            <a:ext cx="4495800" cy="838200"/>
          </a:xfrm>
          <a:prstGeom prst="rect">
            <a:avLst/>
          </a:prstGeom>
          <a:solidFill>
            <a:srgbClr val="525252"/>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21" name="Oval 20">
            <a:extLst>
              <a:ext uri="{FF2B5EF4-FFF2-40B4-BE49-F238E27FC236}">
                <a16:creationId xmlns:a16="http://schemas.microsoft.com/office/drawing/2014/main" id="{1119DC07-A189-40AA-9F57-BFB5D22AC3FC}"/>
              </a:ext>
            </a:extLst>
          </p:cNvPr>
          <p:cNvSpPr/>
          <p:nvPr/>
        </p:nvSpPr>
        <p:spPr>
          <a:xfrm>
            <a:off x="3261594" y="7569784"/>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22" name="Oval 21">
            <a:extLst>
              <a:ext uri="{FF2B5EF4-FFF2-40B4-BE49-F238E27FC236}">
                <a16:creationId xmlns:a16="http://schemas.microsoft.com/office/drawing/2014/main" id="{9A095096-6B77-46FF-BF30-1C85F2B1EFEB}"/>
              </a:ext>
            </a:extLst>
          </p:cNvPr>
          <p:cNvSpPr/>
          <p:nvPr/>
        </p:nvSpPr>
        <p:spPr>
          <a:xfrm>
            <a:off x="7757395" y="7569784"/>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23" name="Oval 22">
            <a:extLst>
              <a:ext uri="{FF2B5EF4-FFF2-40B4-BE49-F238E27FC236}">
                <a16:creationId xmlns:a16="http://schemas.microsoft.com/office/drawing/2014/main" id="{CE4B0F72-1018-4337-8142-0F47E14CB5C0}"/>
              </a:ext>
            </a:extLst>
          </p:cNvPr>
          <p:cNvSpPr/>
          <p:nvPr/>
        </p:nvSpPr>
        <p:spPr>
          <a:xfrm>
            <a:off x="3261594" y="8407984"/>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24" name="Oval 23">
            <a:extLst>
              <a:ext uri="{FF2B5EF4-FFF2-40B4-BE49-F238E27FC236}">
                <a16:creationId xmlns:a16="http://schemas.microsoft.com/office/drawing/2014/main" id="{8EC37030-16B9-4B55-8CE3-91042B744907}"/>
              </a:ext>
            </a:extLst>
          </p:cNvPr>
          <p:cNvSpPr/>
          <p:nvPr/>
        </p:nvSpPr>
        <p:spPr>
          <a:xfrm>
            <a:off x="7757395" y="8407984"/>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25" name="TextBox 24">
            <a:extLst>
              <a:ext uri="{FF2B5EF4-FFF2-40B4-BE49-F238E27FC236}">
                <a16:creationId xmlns:a16="http://schemas.microsoft.com/office/drawing/2014/main" id="{71177871-8547-4CBB-9CA7-CBBE482914DA}"/>
              </a:ext>
            </a:extLst>
          </p:cNvPr>
          <p:cNvSpPr txBox="1"/>
          <p:nvPr/>
        </p:nvSpPr>
        <p:spPr>
          <a:xfrm>
            <a:off x="4360747" y="3568885"/>
            <a:ext cx="2499403" cy="584775"/>
          </a:xfrm>
          <a:prstGeom prst="rect">
            <a:avLst/>
          </a:prstGeom>
          <a:noFill/>
        </p:spPr>
        <p:txBody>
          <a:bodyPr wrap="none" rtlCol="0">
            <a:spAutoFit/>
          </a:bodyPr>
          <a:lstStyle/>
          <a:p>
            <a:pPr algn="ctr"/>
            <a:r>
              <a:rPr lang="en-US" sz="3200" dirty="0">
                <a:solidFill>
                  <a:prstClr val="white"/>
                </a:solidFill>
                <a:latin typeface="Trebuchet MS" panose="020B0603020202020204" pitchFamily="34" charset="0"/>
              </a:rPr>
              <a:t>Presentation</a:t>
            </a:r>
          </a:p>
        </p:txBody>
      </p:sp>
      <p:sp>
        <p:nvSpPr>
          <p:cNvPr id="26" name="TextBox 25">
            <a:extLst>
              <a:ext uri="{FF2B5EF4-FFF2-40B4-BE49-F238E27FC236}">
                <a16:creationId xmlns:a16="http://schemas.microsoft.com/office/drawing/2014/main" id="{786B9F88-9F30-4F47-9840-FA4824789D46}"/>
              </a:ext>
            </a:extLst>
          </p:cNvPr>
          <p:cNvSpPr txBox="1"/>
          <p:nvPr/>
        </p:nvSpPr>
        <p:spPr>
          <a:xfrm>
            <a:off x="4860082" y="4407369"/>
            <a:ext cx="1500732" cy="584775"/>
          </a:xfrm>
          <a:prstGeom prst="rect">
            <a:avLst/>
          </a:prstGeom>
          <a:noFill/>
        </p:spPr>
        <p:txBody>
          <a:bodyPr wrap="none" rtlCol="0">
            <a:spAutoFit/>
          </a:bodyPr>
          <a:lstStyle/>
          <a:p>
            <a:pPr algn="ctr"/>
            <a:r>
              <a:rPr lang="en-US" sz="3200" dirty="0">
                <a:solidFill>
                  <a:prstClr val="white"/>
                </a:solidFill>
                <a:latin typeface="Trebuchet MS" panose="020B0603020202020204" pitchFamily="34" charset="0"/>
              </a:rPr>
              <a:t>Session</a:t>
            </a:r>
          </a:p>
        </p:txBody>
      </p:sp>
      <p:sp>
        <p:nvSpPr>
          <p:cNvPr id="27" name="TextBox 26">
            <a:extLst>
              <a:ext uri="{FF2B5EF4-FFF2-40B4-BE49-F238E27FC236}">
                <a16:creationId xmlns:a16="http://schemas.microsoft.com/office/drawing/2014/main" id="{A53ADA2C-9115-4378-B577-2B0A8FE89000}"/>
              </a:ext>
            </a:extLst>
          </p:cNvPr>
          <p:cNvSpPr txBox="1"/>
          <p:nvPr/>
        </p:nvSpPr>
        <p:spPr>
          <a:xfrm>
            <a:off x="4654096" y="6922821"/>
            <a:ext cx="1912704" cy="584775"/>
          </a:xfrm>
          <a:prstGeom prst="rect">
            <a:avLst/>
          </a:prstGeom>
          <a:noFill/>
        </p:spPr>
        <p:txBody>
          <a:bodyPr wrap="none" rtlCol="0">
            <a:spAutoFit/>
          </a:bodyPr>
          <a:lstStyle/>
          <a:p>
            <a:pPr algn="ctr"/>
            <a:r>
              <a:rPr lang="en-US" sz="3200" dirty="0">
                <a:solidFill>
                  <a:prstClr val="white"/>
                </a:solidFill>
                <a:latin typeface="Trebuchet MS" panose="020B0603020202020204" pitchFamily="34" charset="0"/>
              </a:rPr>
              <a:t>Data Link</a:t>
            </a:r>
          </a:p>
        </p:txBody>
      </p:sp>
      <p:sp>
        <p:nvSpPr>
          <p:cNvPr id="28" name="TextBox 27">
            <a:extLst>
              <a:ext uri="{FF2B5EF4-FFF2-40B4-BE49-F238E27FC236}">
                <a16:creationId xmlns:a16="http://schemas.microsoft.com/office/drawing/2014/main" id="{D2FD2636-E634-4E85-9867-EAF0682B6BA4}"/>
              </a:ext>
            </a:extLst>
          </p:cNvPr>
          <p:cNvSpPr txBox="1"/>
          <p:nvPr/>
        </p:nvSpPr>
        <p:spPr>
          <a:xfrm>
            <a:off x="4787144" y="7761303"/>
            <a:ext cx="1646606" cy="584775"/>
          </a:xfrm>
          <a:prstGeom prst="rect">
            <a:avLst/>
          </a:prstGeom>
          <a:noFill/>
        </p:spPr>
        <p:txBody>
          <a:bodyPr wrap="none" rtlCol="0">
            <a:spAutoFit/>
          </a:bodyPr>
          <a:lstStyle/>
          <a:p>
            <a:pPr algn="ctr"/>
            <a:r>
              <a:rPr lang="en-US" sz="3200" dirty="0">
                <a:solidFill>
                  <a:prstClr val="white"/>
                </a:solidFill>
                <a:latin typeface="Trebuchet MS" panose="020B0603020202020204" pitchFamily="34" charset="0"/>
              </a:rPr>
              <a:t>Physical</a:t>
            </a:r>
          </a:p>
        </p:txBody>
      </p:sp>
      <p:grpSp>
        <p:nvGrpSpPr>
          <p:cNvPr id="29" name="Group 28">
            <a:extLst>
              <a:ext uri="{FF2B5EF4-FFF2-40B4-BE49-F238E27FC236}">
                <a16:creationId xmlns:a16="http://schemas.microsoft.com/office/drawing/2014/main" id="{0A42FF67-2455-4D3A-B447-3AEABA6217C1}"/>
              </a:ext>
            </a:extLst>
          </p:cNvPr>
          <p:cNvGrpSpPr/>
          <p:nvPr/>
        </p:nvGrpSpPr>
        <p:grpSpPr>
          <a:xfrm>
            <a:off x="3056890" y="6931774"/>
            <a:ext cx="561810" cy="561810"/>
            <a:chOff x="3937839" y="5943599"/>
            <a:chExt cx="561810" cy="561810"/>
          </a:xfrm>
        </p:grpSpPr>
        <p:sp>
          <p:nvSpPr>
            <p:cNvPr id="30" name="Oval 29">
              <a:extLst>
                <a:ext uri="{FF2B5EF4-FFF2-40B4-BE49-F238E27FC236}">
                  <a16:creationId xmlns:a16="http://schemas.microsoft.com/office/drawing/2014/main" id="{2B71D493-2A13-41C7-86C9-3306E452A367}"/>
                </a:ext>
              </a:extLst>
            </p:cNvPr>
            <p:cNvSpPr/>
            <p:nvPr/>
          </p:nvSpPr>
          <p:spPr>
            <a:xfrm>
              <a:off x="3937839" y="5943599"/>
              <a:ext cx="561810" cy="561810"/>
            </a:xfrm>
            <a:prstGeom prst="ellipse">
              <a:avLst/>
            </a:prstGeom>
            <a:solidFill>
              <a:srgbClr val="525252"/>
            </a:solidFill>
            <a:ln w="19050" cap="flat" cmpd="sng" algn="ctr">
              <a:solidFill>
                <a:sysClr val="window" lastClr="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31" name="TextBox 30">
              <a:extLst>
                <a:ext uri="{FF2B5EF4-FFF2-40B4-BE49-F238E27FC236}">
                  <a16:creationId xmlns:a16="http://schemas.microsoft.com/office/drawing/2014/main" id="{0942001D-B180-4038-83CD-06923E136586}"/>
                </a:ext>
              </a:extLst>
            </p:cNvPr>
            <p:cNvSpPr txBox="1"/>
            <p:nvPr/>
          </p:nvSpPr>
          <p:spPr>
            <a:xfrm>
              <a:off x="3956889" y="5981700"/>
              <a:ext cx="527268"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Trebuchet MS" panose="020B0603020202020204" pitchFamily="34" charset="0"/>
                </a:rPr>
                <a:t>2</a:t>
              </a:r>
            </a:p>
          </p:txBody>
        </p:sp>
      </p:grpSp>
      <p:grpSp>
        <p:nvGrpSpPr>
          <p:cNvPr id="32" name="Group 31">
            <a:extLst>
              <a:ext uri="{FF2B5EF4-FFF2-40B4-BE49-F238E27FC236}">
                <a16:creationId xmlns:a16="http://schemas.microsoft.com/office/drawing/2014/main" id="{4936F606-ECAE-43A7-9E7E-430509253F42}"/>
              </a:ext>
            </a:extLst>
          </p:cNvPr>
          <p:cNvGrpSpPr/>
          <p:nvPr/>
        </p:nvGrpSpPr>
        <p:grpSpPr>
          <a:xfrm>
            <a:off x="3056890" y="7765607"/>
            <a:ext cx="561810" cy="561810"/>
            <a:chOff x="3937839" y="5943599"/>
            <a:chExt cx="561810" cy="561810"/>
          </a:xfrm>
        </p:grpSpPr>
        <p:sp>
          <p:nvSpPr>
            <p:cNvPr id="33" name="Oval 32">
              <a:extLst>
                <a:ext uri="{FF2B5EF4-FFF2-40B4-BE49-F238E27FC236}">
                  <a16:creationId xmlns:a16="http://schemas.microsoft.com/office/drawing/2014/main" id="{D185D153-F233-4ECE-9E27-F5CAE7D8C6DF}"/>
                </a:ext>
              </a:extLst>
            </p:cNvPr>
            <p:cNvSpPr/>
            <p:nvPr/>
          </p:nvSpPr>
          <p:spPr>
            <a:xfrm>
              <a:off x="3937839" y="5943599"/>
              <a:ext cx="561810" cy="561810"/>
            </a:xfrm>
            <a:prstGeom prst="ellipse">
              <a:avLst/>
            </a:prstGeom>
            <a:solidFill>
              <a:srgbClr val="525252"/>
            </a:solidFill>
            <a:ln w="19050" cap="flat" cmpd="sng" algn="ctr">
              <a:solidFill>
                <a:sysClr val="window" lastClr="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34" name="TextBox 33">
              <a:extLst>
                <a:ext uri="{FF2B5EF4-FFF2-40B4-BE49-F238E27FC236}">
                  <a16:creationId xmlns:a16="http://schemas.microsoft.com/office/drawing/2014/main" id="{CEC36968-5D20-456C-959E-A3F0A34D6439}"/>
                </a:ext>
              </a:extLst>
            </p:cNvPr>
            <p:cNvSpPr txBox="1"/>
            <p:nvPr/>
          </p:nvSpPr>
          <p:spPr>
            <a:xfrm>
              <a:off x="3956889" y="5981700"/>
              <a:ext cx="527268"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Trebuchet MS" panose="020B0603020202020204" pitchFamily="34" charset="0"/>
                </a:rPr>
                <a:t>1</a:t>
              </a:r>
            </a:p>
          </p:txBody>
        </p:sp>
      </p:grpSp>
      <p:grpSp>
        <p:nvGrpSpPr>
          <p:cNvPr id="35" name="Group 34">
            <a:extLst>
              <a:ext uri="{FF2B5EF4-FFF2-40B4-BE49-F238E27FC236}">
                <a16:creationId xmlns:a16="http://schemas.microsoft.com/office/drawing/2014/main" id="{940F7271-277D-44BC-A261-2731DCADF8EE}"/>
              </a:ext>
            </a:extLst>
          </p:cNvPr>
          <p:cNvGrpSpPr/>
          <p:nvPr/>
        </p:nvGrpSpPr>
        <p:grpSpPr>
          <a:xfrm>
            <a:off x="3056890" y="6113791"/>
            <a:ext cx="561810" cy="561810"/>
            <a:chOff x="3937839" y="5943599"/>
            <a:chExt cx="561810" cy="561810"/>
          </a:xfrm>
        </p:grpSpPr>
        <p:sp>
          <p:nvSpPr>
            <p:cNvPr id="36" name="Oval 35">
              <a:extLst>
                <a:ext uri="{FF2B5EF4-FFF2-40B4-BE49-F238E27FC236}">
                  <a16:creationId xmlns:a16="http://schemas.microsoft.com/office/drawing/2014/main" id="{36678DFE-3D76-47A3-BFDB-3E95A4833EC1}"/>
                </a:ext>
              </a:extLst>
            </p:cNvPr>
            <p:cNvSpPr/>
            <p:nvPr/>
          </p:nvSpPr>
          <p:spPr>
            <a:xfrm>
              <a:off x="3937839" y="5943599"/>
              <a:ext cx="561810" cy="561810"/>
            </a:xfrm>
            <a:prstGeom prst="ellipse">
              <a:avLst/>
            </a:prstGeom>
            <a:solidFill>
              <a:srgbClr val="525252"/>
            </a:solidFill>
            <a:ln w="19050" cap="flat" cmpd="sng" algn="ctr">
              <a:solidFill>
                <a:sysClr val="window" lastClr="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37" name="TextBox 36">
              <a:extLst>
                <a:ext uri="{FF2B5EF4-FFF2-40B4-BE49-F238E27FC236}">
                  <a16:creationId xmlns:a16="http://schemas.microsoft.com/office/drawing/2014/main" id="{77BE9984-0725-4C19-90B2-3AACDEA1239B}"/>
                </a:ext>
              </a:extLst>
            </p:cNvPr>
            <p:cNvSpPr txBox="1"/>
            <p:nvPr/>
          </p:nvSpPr>
          <p:spPr>
            <a:xfrm>
              <a:off x="3956889" y="5981700"/>
              <a:ext cx="527268"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Trebuchet MS" panose="020B0603020202020204" pitchFamily="34" charset="0"/>
                </a:rPr>
                <a:t>3</a:t>
              </a:r>
            </a:p>
          </p:txBody>
        </p:sp>
      </p:grpSp>
      <p:sp>
        <p:nvSpPr>
          <p:cNvPr id="38" name="TextBox 37">
            <a:extLst>
              <a:ext uri="{FF2B5EF4-FFF2-40B4-BE49-F238E27FC236}">
                <a16:creationId xmlns:a16="http://schemas.microsoft.com/office/drawing/2014/main" id="{AF2FD76A-78AA-427F-AA3B-FD920C0A4742}"/>
              </a:ext>
            </a:extLst>
          </p:cNvPr>
          <p:cNvSpPr txBox="1"/>
          <p:nvPr/>
        </p:nvSpPr>
        <p:spPr>
          <a:xfrm>
            <a:off x="4747070" y="6084337"/>
            <a:ext cx="1726755" cy="584775"/>
          </a:xfrm>
          <a:prstGeom prst="rect">
            <a:avLst/>
          </a:prstGeom>
          <a:noFill/>
        </p:spPr>
        <p:txBody>
          <a:bodyPr wrap="none" rtlCol="0">
            <a:spAutoFit/>
          </a:bodyPr>
          <a:lstStyle/>
          <a:p>
            <a:pPr algn="ctr"/>
            <a:r>
              <a:rPr lang="en-US" sz="3200" dirty="0">
                <a:solidFill>
                  <a:prstClr val="white"/>
                </a:solidFill>
                <a:latin typeface="Trebuchet MS" panose="020B0603020202020204" pitchFamily="34" charset="0"/>
              </a:rPr>
              <a:t>Network</a:t>
            </a:r>
          </a:p>
        </p:txBody>
      </p:sp>
      <p:sp>
        <p:nvSpPr>
          <p:cNvPr id="39" name="Oval 38">
            <a:extLst>
              <a:ext uri="{FF2B5EF4-FFF2-40B4-BE49-F238E27FC236}">
                <a16:creationId xmlns:a16="http://schemas.microsoft.com/office/drawing/2014/main" id="{5BDB7003-1216-49A6-87B2-88E309B407BA}"/>
              </a:ext>
            </a:extLst>
          </p:cNvPr>
          <p:cNvSpPr/>
          <p:nvPr/>
        </p:nvSpPr>
        <p:spPr>
          <a:xfrm>
            <a:off x="3261594" y="6731584"/>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40" name="Oval 39">
            <a:extLst>
              <a:ext uri="{FF2B5EF4-FFF2-40B4-BE49-F238E27FC236}">
                <a16:creationId xmlns:a16="http://schemas.microsoft.com/office/drawing/2014/main" id="{F773303E-8C4B-46B7-902A-0D3F55B6CE2D}"/>
              </a:ext>
            </a:extLst>
          </p:cNvPr>
          <p:cNvSpPr/>
          <p:nvPr/>
        </p:nvSpPr>
        <p:spPr>
          <a:xfrm>
            <a:off x="7757395" y="6731584"/>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41" name="Oval 40">
            <a:extLst>
              <a:ext uri="{FF2B5EF4-FFF2-40B4-BE49-F238E27FC236}">
                <a16:creationId xmlns:a16="http://schemas.microsoft.com/office/drawing/2014/main" id="{BE231A13-AF12-4731-881E-809FB5225BA8}"/>
              </a:ext>
            </a:extLst>
          </p:cNvPr>
          <p:cNvSpPr/>
          <p:nvPr/>
        </p:nvSpPr>
        <p:spPr>
          <a:xfrm>
            <a:off x="3267670" y="5898108"/>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grpSp>
        <p:nvGrpSpPr>
          <p:cNvPr id="42" name="Group 41">
            <a:extLst>
              <a:ext uri="{FF2B5EF4-FFF2-40B4-BE49-F238E27FC236}">
                <a16:creationId xmlns:a16="http://schemas.microsoft.com/office/drawing/2014/main" id="{7DEF7FC2-1561-418B-9938-600D291E4835}"/>
              </a:ext>
            </a:extLst>
          </p:cNvPr>
          <p:cNvGrpSpPr/>
          <p:nvPr/>
        </p:nvGrpSpPr>
        <p:grpSpPr>
          <a:xfrm>
            <a:off x="3056890" y="2751153"/>
            <a:ext cx="561810" cy="561810"/>
            <a:chOff x="3937839" y="5943599"/>
            <a:chExt cx="561810" cy="561810"/>
          </a:xfrm>
        </p:grpSpPr>
        <p:sp>
          <p:nvSpPr>
            <p:cNvPr id="43" name="Oval 42">
              <a:extLst>
                <a:ext uri="{FF2B5EF4-FFF2-40B4-BE49-F238E27FC236}">
                  <a16:creationId xmlns:a16="http://schemas.microsoft.com/office/drawing/2014/main" id="{5C45DBF8-4B7A-4847-B470-7D577BE8AC9C}"/>
                </a:ext>
              </a:extLst>
            </p:cNvPr>
            <p:cNvSpPr/>
            <p:nvPr/>
          </p:nvSpPr>
          <p:spPr>
            <a:xfrm>
              <a:off x="3937839" y="5943599"/>
              <a:ext cx="561810" cy="561810"/>
            </a:xfrm>
            <a:prstGeom prst="ellipse">
              <a:avLst/>
            </a:prstGeom>
            <a:solidFill>
              <a:srgbClr val="525252"/>
            </a:solidFill>
            <a:ln w="19050" cap="flat" cmpd="sng" algn="ctr">
              <a:solidFill>
                <a:sysClr val="window" lastClr="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44" name="TextBox 43">
              <a:extLst>
                <a:ext uri="{FF2B5EF4-FFF2-40B4-BE49-F238E27FC236}">
                  <a16:creationId xmlns:a16="http://schemas.microsoft.com/office/drawing/2014/main" id="{44A8CAC5-26CA-4D60-8BAE-2F4FB6C255DB}"/>
                </a:ext>
              </a:extLst>
            </p:cNvPr>
            <p:cNvSpPr txBox="1"/>
            <p:nvPr/>
          </p:nvSpPr>
          <p:spPr>
            <a:xfrm>
              <a:off x="3956889" y="5981700"/>
              <a:ext cx="527268"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Trebuchet MS" panose="020B0603020202020204" pitchFamily="34" charset="0"/>
                </a:rPr>
                <a:t>7</a:t>
              </a:r>
            </a:p>
          </p:txBody>
        </p:sp>
      </p:grpSp>
      <p:sp>
        <p:nvSpPr>
          <p:cNvPr id="45" name="Oval 44">
            <a:extLst>
              <a:ext uri="{FF2B5EF4-FFF2-40B4-BE49-F238E27FC236}">
                <a16:creationId xmlns:a16="http://schemas.microsoft.com/office/drawing/2014/main" id="{21DE28D9-A768-4BAF-8A04-B8F762DFF9A7}"/>
              </a:ext>
            </a:extLst>
          </p:cNvPr>
          <p:cNvSpPr/>
          <p:nvPr/>
        </p:nvSpPr>
        <p:spPr>
          <a:xfrm>
            <a:off x="3261594" y="3381505"/>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46" name="Oval 45">
            <a:extLst>
              <a:ext uri="{FF2B5EF4-FFF2-40B4-BE49-F238E27FC236}">
                <a16:creationId xmlns:a16="http://schemas.microsoft.com/office/drawing/2014/main" id="{3AD59648-397F-43F6-AE63-CE40A8BBAB18}"/>
              </a:ext>
            </a:extLst>
          </p:cNvPr>
          <p:cNvSpPr/>
          <p:nvPr/>
        </p:nvSpPr>
        <p:spPr>
          <a:xfrm>
            <a:off x="3261594" y="4219705"/>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grpSp>
        <p:nvGrpSpPr>
          <p:cNvPr id="47" name="Group 46">
            <a:extLst>
              <a:ext uri="{FF2B5EF4-FFF2-40B4-BE49-F238E27FC236}">
                <a16:creationId xmlns:a16="http://schemas.microsoft.com/office/drawing/2014/main" id="{F1E75CD2-0B44-402E-BFC2-AF0124F94C20}"/>
              </a:ext>
            </a:extLst>
          </p:cNvPr>
          <p:cNvGrpSpPr/>
          <p:nvPr/>
        </p:nvGrpSpPr>
        <p:grpSpPr>
          <a:xfrm>
            <a:off x="3056890" y="4426647"/>
            <a:ext cx="561810" cy="561810"/>
            <a:chOff x="3937839" y="5943599"/>
            <a:chExt cx="561810" cy="561810"/>
          </a:xfrm>
        </p:grpSpPr>
        <p:sp>
          <p:nvSpPr>
            <p:cNvPr id="48" name="Oval 47">
              <a:extLst>
                <a:ext uri="{FF2B5EF4-FFF2-40B4-BE49-F238E27FC236}">
                  <a16:creationId xmlns:a16="http://schemas.microsoft.com/office/drawing/2014/main" id="{3570A4C7-253F-4469-BD00-6A46F7148AAF}"/>
                </a:ext>
              </a:extLst>
            </p:cNvPr>
            <p:cNvSpPr/>
            <p:nvPr/>
          </p:nvSpPr>
          <p:spPr>
            <a:xfrm>
              <a:off x="3937839" y="5943599"/>
              <a:ext cx="561810" cy="561810"/>
            </a:xfrm>
            <a:prstGeom prst="ellipse">
              <a:avLst/>
            </a:prstGeom>
            <a:solidFill>
              <a:srgbClr val="525252"/>
            </a:solidFill>
            <a:ln w="19050" cap="flat" cmpd="sng" algn="ctr">
              <a:solidFill>
                <a:sysClr val="window" lastClr="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49" name="TextBox 48">
              <a:extLst>
                <a:ext uri="{FF2B5EF4-FFF2-40B4-BE49-F238E27FC236}">
                  <a16:creationId xmlns:a16="http://schemas.microsoft.com/office/drawing/2014/main" id="{529693F8-46B9-426C-8DF9-AC7563B74C0A}"/>
                </a:ext>
              </a:extLst>
            </p:cNvPr>
            <p:cNvSpPr txBox="1"/>
            <p:nvPr/>
          </p:nvSpPr>
          <p:spPr>
            <a:xfrm>
              <a:off x="3956889" y="5981700"/>
              <a:ext cx="527268"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Trebuchet MS" panose="020B0603020202020204" pitchFamily="34" charset="0"/>
                </a:rPr>
                <a:t>5</a:t>
              </a:r>
            </a:p>
          </p:txBody>
        </p:sp>
      </p:grpSp>
      <p:grpSp>
        <p:nvGrpSpPr>
          <p:cNvPr id="50" name="Group 49">
            <a:extLst>
              <a:ext uri="{FF2B5EF4-FFF2-40B4-BE49-F238E27FC236}">
                <a16:creationId xmlns:a16="http://schemas.microsoft.com/office/drawing/2014/main" id="{A15615AF-934C-40B2-8A1C-0A3FA8412546}"/>
              </a:ext>
            </a:extLst>
          </p:cNvPr>
          <p:cNvGrpSpPr/>
          <p:nvPr/>
        </p:nvGrpSpPr>
        <p:grpSpPr>
          <a:xfrm>
            <a:off x="3056890" y="3588900"/>
            <a:ext cx="561810" cy="561810"/>
            <a:chOff x="3937839" y="5943599"/>
            <a:chExt cx="561810" cy="561810"/>
          </a:xfrm>
        </p:grpSpPr>
        <p:sp>
          <p:nvSpPr>
            <p:cNvPr id="51" name="Oval 50">
              <a:extLst>
                <a:ext uri="{FF2B5EF4-FFF2-40B4-BE49-F238E27FC236}">
                  <a16:creationId xmlns:a16="http://schemas.microsoft.com/office/drawing/2014/main" id="{2A7A93AE-B6BB-46E6-90BF-57FFE1EF0934}"/>
                </a:ext>
              </a:extLst>
            </p:cNvPr>
            <p:cNvSpPr/>
            <p:nvPr/>
          </p:nvSpPr>
          <p:spPr>
            <a:xfrm>
              <a:off x="3937839" y="5943599"/>
              <a:ext cx="561810" cy="561810"/>
            </a:xfrm>
            <a:prstGeom prst="ellipse">
              <a:avLst/>
            </a:prstGeom>
            <a:solidFill>
              <a:srgbClr val="525252"/>
            </a:solidFill>
            <a:ln w="19050" cap="flat" cmpd="sng" algn="ctr">
              <a:solidFill>
                <a:sysClr val="window" lastClr="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52" name="TextBox 51">
              <a:extLst>
                <a:ext uri="{FF2B5EF4-FFF2-40B4-BE49-F238E27FC236}">
                  <a16:creationId xmlns:a16="http://schemas.microsoft.com/office/drawing/2014/main" id="{38EB6D80-3A4C-4B7D-8960-09D627680B00}"/>
                </a:ext>
              </a:extLst>
            </p:cNvPr>
            <p:cNvSpPr txBox="1"/>
            <p:nvPr/>
          </p:nvSpPr>
          <p:spPr>
            <a:xfrm>
              <a:off x="3956889" y="5981700"/>
              <a:ext cx="527268"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Trebuchet MS" panose="020B0603020202020204" pitchFamily="34" charset="0"/>
                </a:rPr>
                <a:t>6</a:t>
              </a:r>
            </a:p>
          </p:txBody>
        </p:sp>
      </p:grpSp>
      <p:sp>
        <p:nvSpPr>
          <p:cNvPr id="53" name="TextBox 52">
            <a:extLst>
              <a:ext uri="{FF2B5EF4-FFF2-40B4-BE49-F238E27FC236}">
                <a16:creationId xmlns:a16="http://schemas.microsoft.com/office/drawing/2014/main" id="{5B174BB8-7F5A-4C0F-9EDE-89AAEF913C72}"/>
              </a:ext>
            </a:extLst>
          </p:cNvPr>
          <p:cNvSpPr txBox="1"/>
          <p:nvPr/>
        </p:nvSpPr>
        <p:spPr>
          <a:xfrm>
            <a:off x="8386833" y="2730401"/>
            <a:ext cx="3407471" cy="584775"/>
          </a:xfrm>
          <a:prstGeom prst="rect">
            <a:avLst/>
          </a:prstGeom>
          <a:noFill/>
        </p:spPr>
        <p:txBody>
          <a:bodyPr wrap="none" rtlCol="0">
            <a:spAutoFit/>
          </a:bodyPr>
          <a:lstStyle/>
          <a:p>
            <a:pPr algn="ctr"/>
            <a:r>
              <a:rPr lang="en-US" sz="3200" dirty="0">
                <a:solidFill>
                  <a:prstClr val="white"/>
                </a:solidFill>
                <a:latin typeface="Trebuchet MS" panose="020B0603020202020204" pitchFamily="34" charset="0"/>
              </a:rPr>
              <a:t>Caching + WANOP</a:t>
            </a:r>
          </a:p>
        </p:txBody>
      </p:sp>
      <p:sp>
        <p:nvSpPr>
          <p:cNvPr id="54" name="TextBox 53">
            <a:extLst>
              <a:ext uri="{FF2B5EF4-FFF2-40B4-BE49-F238E27FC236}">
                <a16:creationId xmlns:a16="http://schemas.microsoft.com/office/drawing/2014/main" id="{E84EB689-47F1-4F16-9132-90F09EA9CF60}"/>
              </a:ext>
            </a:extLst>
          </p:cNvPr>
          <p:cNvSpPr txBox="1"/>
          <p:nvPr/>
        </p:nvSpPr>
        <p:spPr>
          <a:xfrm>
            <a:off x="4476161" y="2730401"/>
            <a:ext cx="2268570" cy="584775"/>
          </a:xfrm>
          <a:prstGeom prst="rect">
            <a:avLst/>
          </a:prstGeom>
          <a:noFill/>
        </p:spPr>
        <p:txBody>
          <a:bodyPr wrap="none" rtlCol="0">
            <a:spAutoFit/>
          </a:bodyPr>
          <a:lstStyle/>
          <a:p>
            <a:pPr algn="ctr"/>
            <a:r>
              <a:rPr lang="en-US" sz="3200" dirty="0">
                <a:solidFill>
                  <a:prstClr val="white"/>
                </a:solidFill>
                <a:latin typeface="Trebuchet MS" panose="020B0603020202020204" pitchFamily="34" charset="0"/>
              </a:rPr>
              <a:t>Application</a:t>
            </a:r>
          </a:p>
        </p:txBody>
      </p:sp>
      <p:sp>
        <p:nvSpPr>
          <p:cNvPr id="55" name="TextBox 54">
            <a:extLst>
              <a:ext uri="{FF2B5EF4-FFF2-40B4-BE49-F238E27FC236}">
                <a16:creationId xmlns:a16="http://schemas.microsoft.com/office/drawing/2014/main" id="{24E88E9E-3E12-44F3-BDA3-8F5274410C3D}"/>
              </a:ext>
            </a:extLst>
          </p:cNvPr>
          <p:cNvSpPr txBox="1"/>
          <p:nvPr/>
        </p:nvSpPr>
        <p:spPr>
          <a:xfrm>
            <a:off x="8995877" y="5228140"/>
            <a:ext cx="2189382" cy="584775"/>
          </a:xfrm>
          <a:prstGeom prst="rect">
            <a:avLst/>
          </a:prstGeom>
          <a:noFill/>
        </p:spPr>
        <p:txBody>
          <a:bodyPr wrap="none" rtlCol="0">
            <a:spAutoFit/>
          </a:bodyPr>
          <a:lstStyle/>
          <a:p>
            <a:pPr algn="ctr"/>
            <a:r>
              <a:rPr lang="en-US" sz="3200" dirty="0">
                <a:solidFill>
                  <a:prstClr val="white"/>
                </a:solidFill>
                <a:latin typeface="Trebuchet MS" panose="020B0603020202020204" pitchFamily="34" charset="0"/>
              </a:rPr>
              <a:t>TCP Tuning</a:t>
            </a:r>
          </a:p>
        </p:txBody>
      </p:sp>
      <p:sp>
        <p:nvSpPr>
          <p:cNvPr id="56" name="TextBox 55">
            <a:extLst>
              <a:ext uri="{FF2B5EF4-FFF2-40B4-BE49-F238E27FC236}">
                <a16:creationId xmlns:a16="http://schemas.microsoft.com/office/drawing/2014/main" id="{DBD65A17-49BE-418F-9C34-5D82D43F8E60}"/>
              </a:ext>
            </a:extLst>
          </p:cNvPr>
          <p:cNvSpPr txBox="1"/>
          <p:nvPr/>
        </p:nvSpPr>
        <p:spPr>
          <a:xfrm>
            <a:off x="4650986" y="5245853"/>
            <a:ext cx="1918923" cy="584775"/>
          </a:xfrm>
          <a:prstGeom prst="rect">
            <a:avLst/>
          </a:prstGeom>
          <a:noFill/>
        </p:spPr>
        <p:txBody>
          <a:bodyPr wrap="none" rtlCol="0">
            <a:spAutoFit/>
          </a:bodyPr>
          <a:lstStyle/>
          <a:p>
            <a:pPr algn="ctr"/>
            <a:r>
              <a:rPr lang="en-US" sz="3200" dirty="0">
                <a:solidFill>
                  <a:prstClr val="white"/>
                </a:solidFill>
                <a:latin typeface="Trebuchet MS" panose="020B0603020202020204" pitchFamily="34" charset="0"/>
              </a:rPr>
              <a:t>Transport</a:t>
            </a:r>
          </a:p>
        </p:txBody>
      </p:sp>
      <p:grpSp>
        <p:nvGrpSpPr>
          <p:cNvPr id="57" name="Group 56">
            <a:extLst>
              <a:ext uri="{FF2B5EF4-FFF2-40B4-BE49-F238E27FC236}">
                <a16:creationId xmlns:a16="http://schemas.microsoft.com/office/drawing/2014/main" id="{2773E84D-818C-4324-A3E2-63777F0FEA9A}"/>
              </a:ext>
            </a:extLst>
          </p:cNvPr>
          <p:cNvGrpSpPr/>
          <p:nvPr/>
        </p:nvGrpSpPr>
        <p:grpSpPr>
          <a:xfrm>
            <a:off x="3056890" y="5266142"/>
            <a:ext cx="561810" cy="561810"/>
            <a:chOff x="3937839" y="5943599"/>
            <a:chExt cx="561810" cy="561810"/>
          </a:xfrm>
        </p:grpSpPr>
        <p:sp>
          <p:nvSpPr>
            <p:cNvPr id="58" name="Oval 57">
              <a:extLst>
                <a:ext uri="{FF2B5EF4-FFF2-40B4-BE49-F238E27FC236}">
                  <a16:creationId xmlns:a16="http://schemas.microsoft.com/office/drawing/2014/main" id="{34B16CA8-B54A-41A3-827F-1E7DFEC4FE97}"/>
                </a:ext>
              </a:extLst>
            </p:cNvPr>
            <p:cNvSpPr/>
            <p:nvPr/>
          </p:nvSpPr>
          <p:spPr>
            <a:xfrm>
              <a:off x="3937839" y="5943599"/>
              <a:ext cx="561810" cy="561810"/>
            </a:xfrm>
            <a:prstGeom prst="ellipse">
              <a:avLst/>
            </a:prstGeom>
            <a:solidFill>
              <a:srgbClr val="525252"/>
            </a:solidFill>
            <a:ln w="19050" cap="flat" cmpd="sng" algn="ctr">
              <a:solidFill>
                <a:sysClr val="window" lastClr="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59" name="TextBox 58">
              <a:extLst>
                <a:ext uri="{FF2B5EF4-FFF2-40B4-BE49-F238E27FC236}">
                  <a16:creationId xmlns:a16="http://schemas.microsoft.com/office/drawing/2014/main" id="{23857F5B-2537-4EB5-9762-CDC0E2C9DC52}"/>
                </a:ext>
              </a:extLst>
            </p:cNvPr>
            <p:cNvSpPr txBox="1"/>
            <p:nvPr/>
          </p:nvSpPr>
          <p:spPr>
            <a:xfrm>
              <a:off x="3956889" y="5981700"/>
              <a:ext cx="527268"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Trebuchet MS" panose="020B0603020202020204" pitchFamily="34" charset="0"/>
                </a:rPr>
                <a:t>4</a:t>
              </a:r>
            </a:p>
          </p:txBody>
        </p:sp>
      </p:grpSp>
      <p:sp>
        <p:nvSpPr>
          <p:cNvPr id="60" name="Oval 59">
            <a:extLst>
              <a:ext uri="{FF2B5EF4-FFF2-40B4-BE49-F238E27FC236}">
                <a16:creationId xmlns:a16="http://schemas.microsoft.com/office/drawing/2014/main" id="{905CAC30-2346-44E3-B7DF-47F8209FAC3A}"/>
              </a:ext>
            </a:extLst>
          </p:cNvPr>
          <p:cNvSpPr/>
          <p:nvPr/>
        </p:nvSpPr>
        <p:spPr>
          <a:xfrm>
            <a:off x="12226499" y="2540597"/>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61" name="Oval 60">
            <a:extLst>
              <a:ext uri="{FF2B5EF4-FFF2-40B4-BE49-F238E27FC236}">
                <a16:creationId xmlns:a16="http://schemas.microsoft.com/office/drawing/2014/main" id="{CF871B5C-9F6E-4E03-ACB8-CB0BA00DA459}"/>
              </a:ext>
            </a:extLst>
          </p:cNvPr>
          <p:cNvSpPr/>
          <p:nvPr/>
        </p:nvSpPr>
        <p:spPr>
          <a:xfrm>
            <a:off x="12226499" y="3381505"/>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62" name="Oval 61">
            <a:extLst>
              <a:ext uri="{FF2B5EF4-FFF2-40B4-BE49-F238E27FC236}">
                <a16:creationId xmlns:a16="http://schemas.microsoft.com/office/drawing/2014/main" id="{B7A77705-797B-4EE2-9F2C-1B01F614D807}"/>
              </a:ext>
            </a:extLst>
          </p:cNvPr>
          <p:cNvSpPr/>
          <p:nvPr/>
        </p:nvSpPr>
        <p:spPr>
          <a:xfrm>
            <a:off x="12226499" y="5057905"/>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63" name="Oval 62">
            <a:extLst>
              <a:ext uri="{FF2B5EF4-FFF2-40B4-BE49-F238E27FC236}">
                <a16:creationId xmlns:a16="http://schemas.microsoft.com/office/drawing/2014/main" id="{8F730B9B-E625-490C-A1BA-8450AEBFE191}"/>
              </a:ext>
            </a:extLst>
          </p:cNvPr>
          <p:cNvSpPr/>
          <p:nvPr/>
        </p:nvSpPr>
        <p:spPr>
          <a:xfrm>
            <a:off x="12229465" y="5893384"/>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64" name="Oval 63">
            <a:extLst>
              <a:ext uri="{FF2B5EF4-FFF2-40B4-BE49-F238E27FC236}">
                <a16:creationId xmlns:a16="http://schemas.microsoft.com/office/drawing/2014/main" id="{ED0C35E2-6E40-4668-8257-D8EFDCD4FFF2}"/>
              </a:ext>
            </a:extLst>
          </p:cNvPr>
          <p:cNvSpPr/>
          <p:nvPr/>
        </p:nvSpPr>
        <p:spPr>
          <a:xfrm>
            <a:off x="7757395" y="3381505"/>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65" name="Oval 64">
            <a:extLst>
              <a:ext uri="{FF2B5EF4-FFF2-40B4-BE49-F238E27FC236}">
                <a16:creationId xmlns:a16="http://schemas.microsoft.com/office/drawing/2014/main" id="{EE35D776-B4D4-4F52-A761-08B288EA6391}"/>
              </a:ext>
            </a:extLst>
          </p:cNvPr>
          <p:cNvSpPr/>
          <p:nvPr/>
        </p:nvSpPr>
        <p:spPr>
          <a:xfrm>
            <a:off x="3261594" y="2540597"/>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66" name="Oval 65">
            <a:extLst>
              <a:ext uri="{FF2B5EF4-FFF2-40B4-BE49-F238E27FC236}">
                <a16:creationId xmlns:a16="http://schemas.microsoft.com/office/drawing/2014/main" id="{B9E94E79-49CD-4F08-85AD-D9275542D893}"/>
              </a:ext>
            </a:extLst>
          </p:cNvPr>
          <p:cNvSpPr/>
          <p:nvPr/>
        </p:nvSpPr>
        <p:spPr>
          <a:xfrm>
            <a:off x="7757395" y="2540597"/>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67" name="Oval 66">
            <a:extLst>
              <a:ext uri="{FF2B5EF4-FFF2-40B4-BE49-F238E27FC236}">
                <a16:creationId xmlns:a16="http://schemas.microsoft.com/office/drawing/2014/main" id="{D6D0EEDF-5C13-45E8-9DCF-172ADF1EC247}"/>
              </a:ext>
            </a:extLst>
          </p:cNvPr>
          <p:cNvSpPr/>
          <p:nvPr/>
        </p:nvSpPr>
        <p:spPr>
          <a:xfrm>
            <a:off x="7757395" y="5057905"/>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68" name="Oval 67">
            <a:extLst>
              <a:ext uri="{FF2B5EF4-FFF2-40B4-BE49-F238E27FC236}">
                <a16:creationId xmlns:a16="http://schemas.microsoft.com/office/drawing/2014/main" id="{34DCB1A0-B3D0-46F8-A19C-6AB090C41DB5}"/>
              </a:ext>
            </a:extLst>
          </p:cNvPr>
          <p:cNvSpPr/>
          <p:nvPr/>
        </p:nvSpPr>
        <p:spPr>
          <a:xfrm>
            <a:off x="7757395" y="5893384"/>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69" name="Oval 68">
            <a:extLst>
              <a:ext uri="{FF2B5EF4-FFF2-40B4-BE49-F238E27FC236}">
                <a16:creationId xmlns:a16="http://schemas.microsoft.com/office/drawing/2014/main" id="{DEAE3905-B9DE-4579-AF67-AE9BB3E4F834}"/>
              </a:ext>
            </a:extLst>
          </p:cNvPr>
          <p:cNvSpPr/>
          <p:nvPr/>
        </p:nvSpPr>
        <p:spPr>
          <a:xfrm>
            <a:off x="3261594" y="5057905"/>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grpSp>
        <p:nvGrpSpPr>
          <p:cNvPr id="70" name="Group 69">
            <a:extLst>
              <a:ext uri="{FF2B5EF4-FFF2-40B4-BE49-F238E27FC236}">
                <a16:creationId xmlns:a16="http://schemas.microsoft.com/office/drawing/2014/main" id="{F36F33A7-72A3-4588-9221-D4F8503689C1}"/>
              </a:ext>
            </a:extLst>
          </p:cNvPr>
          <p:cNvGrpSpPr/>
          <p:nvPr/>
        </p:nvGrpSpPr>
        <p:grpSpPr>
          <a:xfrm>
            <a:off x="3037840" y="4341290"/>
            <a:ext cx="14519464" cy="4890386"/>
            <a:chOff x="5232400" y="5172556"/>
            <a:chExt cx="14519464" cy="4890386"/>
          </a:xfrm>
        </p:grpSpPr>
        <p:grpSp>
          <p:nvGrpSpPr>
            <p:cNvPr id="71" name="Group 70">
              <a:extLst>
                <a:ext uri="{FF2B5EF4-FFF2-40B4-BE49-F238E27FC236}">
                  <a16:creationId xmlns:a16="http://schemas.microsoft.com/office/drawing/2014/main" id="{7B8DF59C-FB20-4F3E-A5B9-DE8505B397B4}"/>
                </a:ext>
              </a:extLst>
            </p:cNvPr>
            <p:cNvGrpSpPr/>
            <p:nvPr/>
          </p:nvGrpSpPr>
          <p:grpSpPr>
            <a:xfrm>
              <a:off x="5232400" y="5172556"/>
              <a:ext cx="14519464" cy="4890386"/>
              <a:chOff x="5232400" y="5172556"/>
              <a:chExt cx="14519464" cy="4890386"/>
            </a:xfrm>
          </p:grpSpPr>
          <p:grpSp>
            <p:nvGrpSpPr>
              <p:cNvPr id="73" name="Group 72">
                <a:extLst>
                  <a:ext uri="{FF2B5EF4-FFF2-40B4-BE49-F238E27FC236}">
                    <a16:creationId xmlns:a16="http://schemas.microsoft.com/office/drawing/2014/main" id="{FEADABB6-8E5D-4C5F-9869-042B9495D52D}"/>
                  </a:ext>
                </a:extLst>
              </p:cNvPr>
              <p:cNvGrpSpPr/>
              <p:nvPr/>
            </p:nvGrpSpPr>
            <p:grpSpPr>
              <a:xfrm>
                <a:off x="5232400" y="5172556"/>
                <a:ext cx="14519464" cy="4890386"/>
                <a:chOff x="5232400" y="5172556"/>
                <a:chExt cx="14519464" cy="4890386"/>
              </a:xfrm>
            </p:grpSpPr>
            <p:sp>
              <p:nvSpPr>
                <p:cNvPr id="85" name="Hexagon 84">
                  <a:extLst>
                    <a:ext uri="{FF2B5EF4-FFF2-40B4-BE49-F238E27FC236}">
                      <a16:creationId xmlns:a16="http://schemas.microsoft.com/office/drawing/2014/main" id="{D25041E0-C364-4105-AAE6-08286816B484}"/>
                    </a:ext>
                  </a:extLst>
                </p:cNvPr>
                <p:cNvSpPr/>
                <p:nvPr/>
              </p:nvSpPr>
              <p:spPr>
                <a:xfrm rot="16200000">
                  <a:off x="15198746" y="5509823"/>
                  <a:ext cx="4890386" cy="4215851"/>
                </a:xfrm>
                <a:prstGeom prst="hexagon">
                  <a:avLst>
                    <a:gd name="adj" fmla="val 29280"/>
                    <a:gd name="vf" fmla="val 115470"/>
                  </a:avLst>
                </a:prstGeom>
                <a:solidFill>
                  <a:srgbClr val="00B4DC"/>
                </a:solidFill>
                <a:ln w="2857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Trebuchet MS" panose="020B0603020202020204" pitchFamily="34" charset="0"/>
                    <a:ea typeface="+mn-ea"/>
                    <a:cs typeface="+mn-cs"/>
                  </a:endParaRPr>
                </a:p>
              </p:txBody>
            </p:sp>
            <p:grpSp>
              <p:nvGrpSpPr>
                <p:cNvPr id="86" name="Group 85">
                  <a:extLst>
                    <a:ext uri="{FF2B5EF4-FFF2-40B4-BE49-F238E27FC236}">
                      <a16:creationId xmlns:a16="http://schemas.microsoft.com/office/drawing/2014/main" id="{1E1ACD47-D9FB-422D-9819-15ABA0E90DA2}"/>
                    </a:ext>
                  </a:extLst>
                </p:cNvPr>
                <p:cNvGrpSpPr/>
                <p:nvPr/>
              </p:nvGrpSpPr>
              <p:grpSpPr>
                <a:xfrm>
                  <a:off x="5232400" y="6409753"/>
                  <a:ext cx="10304399" cy="2417087"/>
                  <a:chOff x="5239368" y="9694016"/>
                  <a:chExt cx="10304399" cy="2417087"/>
                </a:xfrm>
              </p:grpSpPr>
              <p:sp>
                <p:nvSpPr>
                  <p:cNvPr id="87" name="Trapezoid 86">
                    <a:extLst>
                      <a:ext uri="{FF2B5EF4-FFF2-40B4-BE49-F238E27FC236}">
                        <a16:creationId xmlns:a16="http://schemas.microsoft.com/office/drawing/2014/main" id="{C8670EE8-175F-47A1-A484-728F4047CB1B}"/>
                      </a:ext>
                    </a:extLst>
                  </p:cNvPr>
                  <p:cNvSpPr/>
                  <p:nvPr/>
                </p:nvSpPr>
                <p:spPr>
                  <a:xfrm rot="16200000">
                    <a:off x="13815995" y="10383331"/>
                    <a:ext cx="2417087" cy="1038457"/>
                  </a:xfrm>
                  <a:prstGeom prst="trapezoid">
                    <a:avLst>
                      <a:gd name="adj" fmla="val 34715"/>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FBAAEB99-4925-4DD8-A70B-E4214F5EF2D7}"/>
                      </a:ext>
                    </a:extLst>
                  </p:cNvPr>
                  <p:cNvSpPr/>
                  <p:nvPr/>
                </p:nvSpPr>
                <p:spPr>
                  <a:xfrm>
                    <a:off x="10039500" y="10071129"/>
                    <a:ext cx="4477957" cy="1688682"/>
                  </a:xfrm>
                  <a:prstGeom prst="rect">
                    <a:avLst/>
                  </a:prstGeom>
                  <a:solidFill>
                    <a:srgbClr val="00B4DC"/>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Trebuchet MS" panose="020B0603020202020204" pitchFamily="34" charset="0"/>
                      <a:ea typeface="+mn-ea"/>
                      <a:cs typeface="+mn-cs"/>
                    </a:endParaRPr>
                  </a:p>
                </p:txBody>
              </p:sp>
              <p:sp>
                <p:nvSpPr>
                  <p:cNvPr id="89" name="Rectangle 88">
                    <a:extLst>
                      <a:ext uri="{FF2B5EF4-FFF2-40B4-BE49-F238E27FC236}">
                        <a16:creationId xmlns:a16="http://schemas.microsoft.com/office/drawing/2014/main" id="{386755A5-ECD5-4CDD-B835-2A3EFCB6759D}"/>
                      </a:ext>
                    </a:extLst>
                  </p:cNvPr>
                  <p:cNvSpPr/>
                  <p:nvPr/>
                </p:nvSpPr>
                <p:spPr>
                  <a:xfrm>
                    <a:off x="5520273" y="10076760"/>
                    <a:ext cx="4495800" cy="838200"/>
                  </a:xfrm>
                  <a:prstGeom prst="rect">
                    <a:avLst/>
                  </a:prstGeom>
                  <a:solidFill>
                    <a:srgbClr val="00B4DC"/>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Trebuchet MS" panose="020B0603020202020204" pitchFamily="34" charset="0"/>
                      <a:ea typeface="+mn-ea"/>
                      <a:cs typeface="+mn-cs"/>
                    </a:endParaRPr>
                  </a:p>
                </p:txBody>
              </p:sp>
              <p:sp>
                <p:nvSpPr>
                  <p:cNvPr id="90" name="Oval 89">
                    <a:extLst>
                      <a:ext uri="{FF2B5EF4-FFF2-40B4-BE49-F238E27FC236}">
                        <a16:creationId xmlns:a16="http://schemas.microsoft.com/office/drawing/2014/main" id="{B2865B44-41F5-4BF2-9AFF-1CD9F6B0C3F6}"/>
                      </a:ext>
                    </a:extLst>
                  </p:cNvPr>
                  <p:cNvSpPr/>
                  <p:nvPr/>
                </p:nvSpPr>
                <p:spPr>
                  <a:xfrm>
                    <a:off x="5239368" y="10214555"/>
                    <a:ext cx="561810" cy="561810"/>
                  </a:xfrm>
                  <a:prstGeom prst="ellipse">
                    <a:avLst/>
                  </a:prstGeom>
                  <a:solidFill>
                    <a:srgbClr val="00B4DC"/>
                  </a:solidFill>
                  <a:ln w="19050" cap="flat" cmpd="sng" algn="ctr">
                    <a:solidFill>
                      <a:sysClr val="window" lastClr="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91" name="Rectangle 90">
                    <a:extLst>
                      <a:ext uri="{FF2B5EF4-FFF2-40B4-BE49-F238E27FC236}">
                        <a16:creationId xmlns:a16="http://schemas.microsoft.com/office/drawing/2014/main" id="{309150CB-F260-4477-98C2-631C688385DC}"/>
                      </a:ext>
                    </a:extLst>
                  </p:cNvPr>
                  <p:cNvSpPr/>
                  <p:nvPr/>
                </p:nvSpPr>
                <p:spPr>
                  <a:xfrm>
                    <a:off x="5324779" y="10254635"/>
                    <a:ext cx="372218" cy="52322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Trebuchet MS" panose="020B0603020202020204" pitchFamily="34" charset="0"/>
                      </a:rPr>
                      <a:t>3</a:t>
                    </a:r>
                  </a:p>
                </p:txBody>
              </p:sp>
              <p:sp>
                <p:nvSpPr>
                  <p:cNvPr id="92" name="TextBox 91">
                    <a:extLst>
                      <a:ext uri="{FF2B5EF4-FFF2-40B4-BE49-F238E27FC236}">
                        <a16:creationId xmlns:a16="http://schemas.microsoft.com/office/drawing/2014/main" id="{60C439C0-911E-4F46-A85E-C479681E3013}"/>
                      </a:ext>
                    </a:extLst>
                  </p:cNvPr>
                  <p:cNvSpPr txBox="1"/>
                  <p:nvPr/>
                </p:nvSpPr>
                <p:spPr>
                  <a:xfrm>
                    <a:off x="10173332" y="10615333"/>
                    <a:ext cx="4149919" cy="58477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prstClr val="white"/>
                        </a:solidFill>
                        <a:effectLst/>
                        <a:uLnTx/>
                        <a:uFillTx/>
                        <a:latin typeface="Trebuchet MS" panose="020B0603020202020204" pitchFamily="34" charset="0"/>
                      </a:rPr>
                      <a:t>Routing Breakthrough</a:t>
                    </a:r>
                  </a:p>
                </p:txBody>
              </p:sp>
              <p:sp>
                <p:nvSpPr>
                  <p:cNvPr id="93" name="Oval 92">
                    <a:extLst>
                      <a:ext uri="{FF2B5EF4-FFF2-40B4-BE49-F238E27FC236}">
                        <a16:creationId xmlns:a16="http://schemas.microsoft.com/office/drawing/2014/main" id="{F0073DB5-6DA1-4218-8957-E90C7F204258}"/>
                      </a:ext>
                    </a:extLst>
                  </p:cNvPr>
                  <p:cNvSpPr/>
                  <p:nvPr/>
                </p:nvSpPr>
                <p:spPr>
                  <a:xfrm>
                    <a:off x="9958631" y="10005629"/>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94" name="Oval 93">
                    <a:extLst>
                      <a:ext uri="{FF2B5EF4-FFF2-40B4-BE49-F238E27FC236}">
                        <a16:creationId xmlns:a16="http://schemas.microsoft.com/office/drawing/2014/main" id="{04568D19-ABEA-44C6-8EE8-EC975D608109}"/>
                      </a:ext>
                    </a:extLst>
                  </p:cNvPr>
                  <p:cNvSpPr/>
                  <p:nvPr/>
                </p:nvSpPr>
                <p:spPr>
                  <a:xfrm>
                    <a:off x="14425384" y="10005629"/>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95" name="TextBox 94">
                    <a:extLst>
                      <a:ext uri="{FF2B5EF4-FFF2-40B4-BE49-F238E27FC236}">
                        <a16:creationId xmlns:a16="http://schemas.microsoft.com/office/drawing/2014/main" id="{2BE01C82-8B7E-45F4-B5B6-23FBA774F229}"/>
                      </a:ext>
                    </a:extLst>
                  </p:cNvPr>
                  <p:cNvSpPr txBox="1"/>
                  <p:nvPr/>
                </p:nvSpPr>
                <p:spPr>
                  <a:xfrm>
                    <a:off x="6952976" y="10187311"/>
                    <a:ext cx="1726755" cy="58477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prstClr val="white"/>
                        </a:solidFill>
                        <a:effectLst/>
                        <a:uLnTx/>
                        <a:uFillTx/>
                        <a:latin typeface="Trebuchet MS" panose="020B0603020202020204" pitchFamily="34" charset="0"/>
                      </a:rPr>
                      <a:t>Network</a:t>
                    </a:r>
                  </a:p>
                </p:txBody>
              </p:sp>
              <p:sp>
                <p:nvSpPr>
                  <p:cNvPr id="96" name="Oval 95">
                    <a:extLst>
                      <a:ext uri="{FF2B5EF4-FFF2-40B4-BE49-F238E27FC236}">
                        <a16:creationId xmlns:a16="http://schemas.microsoft.com/office/drawing/2014/main" id="{E13E1B77-80F1-43EC-BE50-FDF893FD2F51}"/>
                      </a:ext>
                    </a:extLst>
                  </p:cNvPr>
                  <p:cNvSpPr/>
                  <p:nvPr/>
                </p:nvSpPr>
                <p:spPr>
                  <a:xfrm>
                    <a:off x="5456154" y="9998246"/>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97" name="Rectangle 96">
                    <a:extLst>
                      <a:ext uri="{FF2B5EF4-FFF2-40B4-BE49-F238E27FC236}">
                        <a16:creationId xmlns:a16="http://schemas.microsoft.com/office/drawing/2014/main" id="{20603C6A-DCA7-4139-9B00-762A7B98B094}"/>
                      </a:ext>
                    </a:extLst>
                  </p:cNvPr>
                  <p:cNvSpPr/>
                  <p:nvPr/>
                </p:nvSpPr>
                <p:spPr>
                  <a:xfrm>
                    <a:off x="5520273" y="10936378"/>
                    <a:ext cx="4495800" cy="825135"/>
                  </a:xfrm>
                  <a:prstGeom prst="rect">
                    <a:avLst/>
                  </a:prstGeom>
                  <a:solidFill>
                    <a:srgbClr val="00B4DC"/>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Trebuchet MS" panose="020B0603020202020204" pitchFamily="34" charset="0"/>
                      <a:ea typeface="+mn-ea"/>
                      <a:cs typeface="+mn-cs"/>
                    </a:endParaRPr>
                  </a:p>
                </p:txBody>
              </p:sp>
              <p:sp>
                <p:nvSpPr>
                  <p:cNvPr id="98" name="Oval 97">
                    <a:extLst>
                      <a:ext uri="{FF2B5EF4-FFF2-40B4-BE49-F238E27FC236}">
                        <a16:creationId xmlns:a16="http://schemas.microsoft.com/office/drawing/2014/main" id="{69D32C62-154E-45CB-891B-B37AEEBE7AE1}"/>
                      </a:ext>
                    </a:extLst>
                  </p:cNvPr>
                  <p:cNvSpPr/>
                  <p:nvPr/>
                </p:nvSpPr>
                <p:spPr>
                  <a:xfrm>
                    <a:off x="9953351" y="10831979"/>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99" name="Oval 98">
                    <a:extLst>
                      <a:ext uri="{FF2B5EF4-FFF2-40B4-BE49-F238E27FC236}">
                        <a16:creationId xmlns:a16="http://schemas.microsoft.com/office/drawing/2014/main" id="{2603D22F-CD07-4E3D-95E4-6BCD5CAF24BC}"/>
                      </a:ext>
                    </a:extLst>
                  </p:cNvPr>
                  <p:cNvSpPr/>
                  <p:nvPr/>
                </p:nvSpPr>
                <p:spPr>
                  <a:xfrm>
                    <a:off x="14420104" y="11666624"/>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100" name="Oval 99">
                    <a:extLst>
                      <a:ext uri="{FF2B5EF4-FFF2-40B4-BE49-F238E27FC236}">
                        <a16:creationId xmlns:a16="http://schemas.microsoft.com/office/drawing/2014/main" id="{EEF169F6-862B-44A5-8A81-D8755677CF5B}"/>
                      </a:ext>
                    </a:extLst>
                  </p:cNvPr>
                  <p:cNvSpPr/>
                  <p:nvPr/>
                </p:nvSpPr>
                <p:spPr>
                  <a:xfrm>
                    <a:off x="5462230" y="10850289"/>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101" name="Oval 100">
                    <a:extLst>
                      <a:ext uri="{FF2B5EF4-FFF2-40B4-BE49-F238E27FC236}">
                        <a16:creationId xmlns:a16="http://schemas.microsoft.com/office/drawing/2014/main" id="{045A546D-5DAC-4DC4-8D80-96FCB3DD375E}"/>
                      </a:ext>
                    </a:extLst>
                  </p:cNvPr>
                  <p:cNvSpPr/>
                  <p:nvPr/>
                </p:nvSpPr>
                <p:spPr>
                  <a:xfrm>
                    <a:off x="5240817" y="11057417"/>
                    <a:ext cx="561810" cy="561810"/>
                  </a:xfrm>
                  <a:prstGeom prst="ellipse">
                    <a:avLst/>
                  </a:prstGeom>
                  <a:solidFill>
                    <a:srgbClr val="00B4DC"/>
                  </a:solidFill>
                  <a:ln w="19050" cap="flat" cmpd="sng" algn="ctr">
                    <a:solidFill>
                      <a:sysClr val="window" lastClr="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102" name="Rectangle 101">
                    <a:extLst>
                      <a:ext uri="{FF2B5EF4-FFF2-40B4-BE49-F238E27FC236}">
                        <a16:creationId xmlns:a16="http://schemas.microsoft.com/office/drawing/2014/main" id="{81F7DFAA-323B-4B57-BEB3-141E2CE459D6}"/>
                      </a:ext>
                    </a:extLst>
                  </p:cNvPr>
                  <p:cNvSpPr/>
                  <p:nvPr/>
                </p:nvSpPr>
                <p:spPr>
                  <a:xfrm>
                    <a:off x="5326228" y="11076881"/>
                    <a:ext cx="372218" cy="52322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Trebuchet MS" panose="020B0603020202020204" pitchFamily="34" charset="0"/>
                      </a:rPr>
                      <a:t>2</a:t>
                    </a:r>
                  </a:p>
                </p:txBody>
              </p:sp>
              <p:sp>
                <p:nvSpPr>
                  <p:cNvPr id="103" name="Oval 102">
                    <a:extLst>
                      <a:ext uri="{FF2B5EF4-FFF2-40B4-BE49-F238E27FC236}">
                        <a16:creationId xmlns:a16="http://schemas.microsoft.com/office/drawing/2014/main" id="{72E4C3A3-8806-46C2-81F3-4F7AA4129FA6}"/>
                      </a:ext>
                    </a:extLst>
                  </p:cNvPr>
                  <p:cNvSpPr/>
                  <p:nvPr/>
                </p:nvSpPr>
                <p:spPr>
                  <a:xfrm>
                    <a:off x="5451597" y="11691440"/>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104" name="TextBox 103">
                    <a:extLst>
                      <a:ext uri="{FF2B5EF4-FFF2-40B4-BE49-F238E27FC236}">
                        <a16:creationId xmlns:a16="http://schemas.microsoft.com/office/drawing/2014/main" id="{081A9354-5FCA-4E80-9232-EA556D9C1FF8}"/>
                      </a:ext>
                    </a:extLst>
                  </p:cNvPr>
                  <p:cNvSpPr txBox="1"/>
                  <p:nvPr/>
                </p:nvSpPr>
                <p:spPr>
                  <a:xfrm>
                    <a:off x="6860003" y="11046784"/>
                    <a:ext cx="1912704" cy="58477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prstClr val="white"/>
                        </a:solidFill>
                        <a:effectLst/>
                        <a:uLnTx/>
                        <a:uFillTx/>
                        <a:latin typeface="Trebuchet MS" panose="020B0603020202020204" pitchFamily="34" charset="0"/>
                      </a:rPr>
                      <a:t>Data Link</a:t>
                    </a:r>
                  </a:p>
                </p:txBody>
              </p:sp>
              <p:sp>
                <p:nvSpPr>
                  <p:cNvPr id="105" name="Oval 104">
                    <a:extLst>
                      <a:ext uri="{FF2B5EF4-FFF2-40B4-BE49-F238E27FC236}">
                        <a16:creationId xmlns:a16="http://schemas.microsoft.com/office/drawing/2014/main" id="{002C138F-652B-455D-96AB-B289F74FED7D}"/>
                      </a:ext>
                    </a:extLst>
                  </p:cNvPr>
                  <p:cNvSpPr/>
                  <p:nvPr/>
                </p:nvSpPr>
                <p:spPr>
                  <a:xfrm>
                    <a:off x="9964512" y="11685674"/>
                    <a:ext cx="152400" cy="152400"/>
                  </a:xfrm>
                  <a:prstGeom prst="ellipse">
                    <a:avLst/>
                  </a:prstGeom>
                  <a:solidFill>
                    <a:srgbClr val="525252"/>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grpSp>
          </p:grpSp>
          <p:grpSp>
            <p:nvGrpSpPr>
              <p:cNvPr id="74" name="Group 73">
                <a:extLst>
                  <a:ext uri="{FF2B5EF4-FFF2-40B4-BE49-F238E27FC236}">
                    <a16:creationId xmlns:a16="http://schemas.microsoft.com/office/drawing/2014/main" id="{56A18354-8AEB-40F4-929C-DC2A7E694F7D}"/>
                  </a:ext>
                </a:extLst>
              </p:cNvPr>
              <p:cNvGrpSpPr/>
              <p:nvPr/>
            </p:nvGrpSpPr>
            <p:grpSpPr>
              <a:xfrm>
                <a:off x="15723033" y="5376979"/>
                <a:ext cx="3906662" cy="4528220"/>
                <a:chOff x="15723033" y="4975929"/>
                <a:chExt cx="3906662" cy="4528220"/>
              </a:xfrm>
              <a:solidFill>
                <a:srgbClr val="00B4DC"/>
              </a:solidFill>
            </p:grpSpPr>
            <p:sp>
              <p:nvSpPr>
                <p:cNvPr id="75" name="Hexagon 74">
                  <a:extLst>
                    <a:ext uri="{FF2B5EF4-FFF2-40B4-BE49-F238E27FC236}">
                      <a16:creationId xmlns:a16="http://schemas.microsoft.com/office/drawing/2014/main" id="{454060D7-0E55-492E-9DB3-41E65AF6BAEB}"/>
                    </a:ext>
                  </a:extLst>
                </p:cNvPr>
                <p:cNvSpPr/>
                <p:nvPr/>
              </p:nvSpPr>
              <p:spPr>
                <a:xfrm rot="16200000">
                  <a:off x="15486838" y="5338284"/>
                  <a:ext cx="4363285" cy="3761453"/>
                </a:xfrm>
                <a:prstGeom prst="hexagon">
                  <a:avLst>
                    <a:gd name="adj" fmla="val 29280"/>
                    <a:gd name="vf" fmla="val 115470"/>
                  </a:avLst>
                </a:prstGeom>
                <a:grpFill/>
                <a:ln w="28575" cap="flat" cmpd="sng" algn="ctr">
                  <a:solidFill>
                    <a:sysClr val="window" lastClr="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Trebuchet MS" panose="020B0603020202020204" pitchFamily="34" charset="0"/>
                    <a:ea typeface="+mn-ea"/>
                    <a:cs typeface="+mn-cs"/>
                  </a:endParaRPr>
                </a:p>
              </p:txBody>
            </p:sp>
            <p:cxnSp>
              <p:nvCxnSpPr>
                <p:cNvPr id="76" name="Straight Connector 75">
                  <a:extLst>
                    <a:ext uri="{FF2B5EF4-FFF2-40B4-BE49-F238E27FC236}">
                      <a16:creationId xmlns:a16="http://schemas.microsoft.com/office/drawing/2014/main" id="{7B80846F-93C0-4557-8B60-465F1190A76B}"/>
                    </a:ext>
                  </a:extLst>
                </p:cNvPr>
                <p:cNvCxnSpPr>
                  <a:stCxn id="84" idx="5"/>
                  <a:endCxn id="83" idx="1"/>
                </p:cNvCxnSpPr>
                <p:nvPr/>
              </p:nvCxnSpPr>
              <p:spPr>
                <a:xfrm>
                  <a:off x="17668479" y="5136905"/>
                  <a:ext cx="0" cy="4206267"/>
                </a:xfrm>
                <a:prstGeom prst="line">
                  <a:avLst/>
                </a:prstGeom>
                <a:grpFill/>
                <a:ln w="19050" cap="flat" cmpd="sng" algn="ctr">
                  <a:solidFill>
                    <a:sysClr val="window" lastClr="FFFFFF"/>
                  </a:solidFill>
                  <a:prstDash val="solid"/>
                  <a:miter lim="800000"/>
                </a:ln>
                <a:effectLst/>
              </p:spPr>
            </p:cxnSp>
            <p:cxnSp>
              <p:nvCxnSpPr>
                <p:cNvPr id="77" name="Straight Connector 76">
                  <a:extLst>
                    <a:ext uri="{FF2B5EF4-FFF2-40B4-BE49-F238E27FC236}">
                      <a16:creationId xmlns:a16="http://schemas.microsoft.com/office/drawing/2014/main" id="{D48B3B05-B29F-4BBB-B807-55345D64A415}"/>
                    </a:ext>
                  </a:extLst>
                </p:cNvPr>
                <p:cNvCxnSpPr>
                  <a:cxnSpLocks/>
                  <a:stCxn id="80" idx="4"/>
                  <a:endCxn id="81" idx="0"/>
                </p:cNvCxnSpPr>
                <p:nvPr/>
              </p:nvCxnSpPr>
              <p:spPr>
                <a:xfrm flipH="1">
                  <a:off x="15860437" y="6196513"/>
                  <a:ext cx="3621106" cy="2041208"/>
                </a:xfrm>
                <a:prstGeom prst="line">
                  <a:avLst/>
                </a:prstGeom>
                <a:grpFill/>
                <a:ln w="19050" cap="flat" cmpd="sng" algn="ctr">
                  <a:solidFill>
                    <a:sysClr val="window" lastClr="FFFFFF"/>
                  </a:solidFill>
                  <a:prstDash val="solid"/>
                  <a:miter lim="800000"/>
                </a:ln>
                <a:effectLst/>
              </p:spPr>
            </p:cxnSp>
            <p:cxnSp>
              <p:nvCxnSpPr>
                <p:cNvPr id="78" name="Straight Connector 77">
                  <a:extLst>
                    <a:ext uri="{FF2B5EF4-FFF2-40B4-BE49-F238E27FC236}">
                      <a16:creationId xmlns:a16="http://schemas.microsoft.com/office/drawing/2014/main" id="{C06FB30A-61AA-4DD0-9EAB-E8DB4F3ADFBE}"/>
                    </a:ext>
                  </a:extLst>
                </p:cNvPr>
                <p:cNvCxnSpPr>
                  <a:cxnSpLocks/>
                  <a:stCxn id="79" idx="6"/>
                  <a:endCxn id="82" idx="2"/>
                </p:cNvCxnSpPr>
                <p:nvPr/>
              </p:nvCxnSpPr>
              <p:spPr>
                <a:xfrm>
                  <a:off x="15875113" y="6177502"/>
                  <a:ext cx="3617179" cy="2070281"/>
                </a:xfrm>
                <a:prstGeom prst="line">
                  <a:avLst/>
                </a:prstGeom>
                <a:grpFill/>
                <a:ln w="19050" cap="flat" cmpd="sng" algn="ctr">
                  <a:solidFill>
                    <a:sysClr val="window" lastClr="FFFFFF"/>
                  </a:solidFill>
                  <a:prstDash val="solid"/>
                  <a:miter lim="800000"/>
                </a:ln>
                <a:effectLst/>
              </p:spPr>
            </p:cxnSp>
            <p:sp>
              <p:nvSpPr>
                <p:cNvPr id="79" name="Oval 78">
                  <a:extLst>
                    <a:ext uri="{FF2B5EF4-FFF2-40B4-BE49-F238E27FC236}">
                      <a16:creationId xmlns:a16="http://schemas.microsoft.com/office/drawing/2014/main" id="{75759B02-4DDA-4AD0-A6CE-11D13955CBA1}"/>
                    </a:ext>
                  </a:extLst>
                </p:cNvPr>
                <p:cNvSpPr/>
                <p:nvPr/>
              </p:nvSpPr>
              <p:spPr>
                <a:xfrm rot="1631701">
                  <a:off x="15723034" y="6060229"/>
                  <a:ext cx="160977" cy="160976"/>
                </a:xfrm>
                <a:prstGeom prst="ellipse">
                  <a:avLst/>
                </a:prstGeom>
                <a:solidFill>
                  <a:sysClr val="window" lastClr="FFFFFF"/>
                </a:solidFill>
                <a:ln w="38100" cap="flat" cmpd="sng" algn="ctr">
                  <a:solidFill>
                    <a:srgbClr val="00B4D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80" name="Oval 79">
                  <a:extLst>
                    <a:ext uri="{FF2B5EF4-FFF2-40B4-BE49-F238E27FC236}">
                      <a16:creationId xmlns:a16="http://schemas.microsoft.com/office/drawing/2014/main" id="{D248D921-1504-4C4C-9D66-F8851D713B28}"/>
                    </a:ext>
                  </a:extLst>
                </p:cNvPr>
                <p:cNvSpPr/>
                <p:nvPr/>
              </p:nvSpPr>
              <p:spPr>
                <a:xfrm rot="3432641">
                  <a:off x="19468719" y="6072437"/>
                  <a:ext cx="160976" cy="160977"/>
                </a:xfrm>
                <a:prstGeom prst="ellipse">
                  <a:avLst/>
                </a:prstGeom>
                <a:solidFill>
                  <a:sysClr val="window" lastClr="FFFFFF"/>
                </a:solidFill>
                <a:ln w="38100" cap="flat" cmpd="sng" algn="ctr">
                  <a:solidFill>
                    <a:srgbClr val="00B4D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81" name="Oval 80">
                  <a:extLst>
                    <a:ext uri="{FF2B5EF4-FFF2-40B4-BE49-F238E27FC236}">
                      <a16:creationId xmlns:a16="http://schemas.microsoft.com/office/drawing/2014/main" id="{C4F12C0A-F9FC-481D-A0B9-86D24E8A4595}"/>
                    </a:ext>
                  </a:extLst>
                </p:cNvPr>
                <p:cNvSpPr/>
                <p:nvPr/>
              </p:nvSpPr>
              <p:spPr>
                <a:xfrm rot="2700000">
                  <a:off x="15723034" y="8214147"/>
                  <a:ext cx="160976" cy="160977"/>
                </a:xfrm>
                <a:prstGeom prst="ellipse">
                  <a:avLst/>
                </a:prstGeom>
                <a:grp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82" name="Oval 81">
                  <a:extLst>
                    <a:ext uri="{FF2B5EF4-FFF2-40B4-BE49-F238E27FC236}">
                      <a16:creationId xmlns:a16="http://schemas.microsoft.com/office/drawing/2014/main" id="{AF48E6E7-2A8F-40DD-8733-2FCC07D76210}"/>
                    </a:ext>
                  </a:extLst>
                </p:cNvPr>
                <p:cNvSpPr/>
                <p:nvPr/>
              </p:nvSpPr>
              <p:spPr>
                <a:xfrm rot="2700000">
                  <a:off x="19468719" y="8224209"/>
                  <a:ext cx="160976" cy="160977"/>
                </a:xfrm>
                <a:prstGeom prst="ellipse">
                  <a:avLst/>
                </a:prstGeom>
                <a:grp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83" name="Oval 82">
                  <a:extLst>
                    <a:ext uri="{FF2B5EF4-FFF2-40B4-BE49-F238E27FC236}">
                      <a16:creationId xmlns:a16="http://schemas.microsoft.com/office/drawing/2014/main" id="{0C03CA72-0515-40E1-BA98-310BA1886A50}"/>
                    </a:ext>
                  </a:extLst>
                </p:cNvPr>
                <p:cNvSpPr/>
                <p:nvPr/>
              </p:nvSpPr>
              <p:spPr>
                <a:xfrm rot="2700000">
                  <a:off x="17587991" y="9343172"/>
                  <a:ext cx="160976" cy="160977"/>
                </a:xfrm>
                <a:prstGeom prst="ellipse">
                  <a:avLst/>
                </a:prstGeom>
                <a:solidFill>
                  <a:sysClr val="window" lastClr="FFFFFF"/>
                </a:solidFill>
                <a:ln w="38100" cap="flat" cmpd="sng" algn="ctr">
                  <a:solidFill>
                    <a:srgbClr val="00B4D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pitchFamily="34" charset="0"/>
                    <a:ea typeface="+mn-ea"/>
                    <a:cs typeface="+mn-cs"/>
                  </a:endParaRPr>
                </a:p>
              </p:txBody>
            </p:sp>
            <p:sp>
              <p:nvSpPr>
                <p:cNvPr id="84" name="Oval 83">
                  <a:extLst>
                    <a:ext uri="{FF2B5EF4-FFF2-40B4-BE49-F238E27FC236}">
                      <a16:creationId xmlns:a16="http://schemas.microsoft.com/office/drawing/2014/main" id="{B4B52ADE-E6A0-43A2-AA82-8B35360B2F96}"/>
                    </a:ext>
                  </a:extLst>
                </p:cNvPr>
                <p:cNvSpPr/>
                <p:nvPr/>
              </p:nvSpPr>
              <p:spPr>
                <a:xfrm rot="2700000">
                  <a:off x="17587991" y="4975928"/>
                  <a:ext cx="160976" cy="160977"/>
                </a:xfrm>
                <a:prstGeom prst="ellipse">
                  <a:avLst/>
                </a:prstGeom>
                <a:grp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Trebuchet MS" panose="020B0603020202020204" pitchFamily="34" charset="0"/>
                    <a:ea typeface="+mn-ea"/>
                    <a:cs typeface="+mn-cs"/>
                  </a:endParaRPr>
                </a:p>
              </p:txBody>
            </p:sp>
          </p:grpSp>
        </p:grpSp>
        <p:sp>
          <p:nvSpPr>
            <p:cNvPr id="72" name="Rectangle 71">
              <a:extLst>
                <a:ext uri="{FF2B5EF4-FFF2-40B4-BE49-F238E27FC236}">
                  <a16:creationId xmlns:a16="http://schemas.microsoft.com/office/drawing/2014/main" id="{F4BF9E7B-A9EE-4F1D-8E1D-956E1D8EB130}"/>
                </a:ext>
              </a:extLst>
            </p:cNvPr>
            <p:cNvSpPr/>
            <p:nvPr/>
          </p:nvSpPr>
          <p:spPr>
            <a:xfrm>
              <a:off x="16145022" y="6941587"/>
              <a:ext cx="3024554" cy="1384995"/>
            </a:xfrm>
            <a:prstGeom prst="rect">
              <a:avLst/>
            </a:prstGeom>
            <a:solidFill>
              <a:srgbClr val="00B4DC"/>
            </a:solidFill>
            <a:ln w="12700">
              <a:solidFill>
                <a:sysClr val="window" lastClr="FFFFFF"/>
              </a:solid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i="0" u="none" strike="noStrike" kern="0" cap="none" spc="300" normalizeH="0" baseline="0" noProof="0" dirty="0">
                  <a:ln>
                    <a:noFill/>
                  </a:ln>
                  <a:solidFill>
                    <a:prstClr val="white"/>
                  </a:solidFill>
                  <a:effectLst/>
                  <a:uLnTx/>
                  <a:uFillTx/>
                  <a:latin typeface="Trebuchet MS" panose="020B0603020202020204" pitchFamily="34" charset="0"/>
                </a:rPr>
                <a:t>Autonomous Routing Algorithm</a:t>
              </a:r>
            </a:p>
          </p:txBody>
        </p:sp>
      </p:grpSp>
    </p:spTree>
    <p:extLst>
      <p:ext uri="{BB962C8B-B14F-4D97-AF65-F5344CB8AC3E}">
        <p14:creationId xmlns:p14="http://schemas.microsoft.com/office/powerpoint/2010/main" val="4251734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right)">
                                      <p:cBhvr>
                                        <p:cTn id="7" dur="1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Rectangle 190">
            <a:extLst>
              <a:ext uri="{FF2B5EF4-FFF2-40B4-BE49-F238E27FC236}">
                <a16:creationId xmlns:a16="http://schemas.microsoft.com/office/drawing/2014/main" id="{2CBF98AE-20B5-40F2-BD7F-D8F48DB8BDA7}"/>
              </a:ext>
            </a:extLst>
          </p:cNvPr>
          <p:cNvSpPr/>
          <p:nvPr/>
        </p:nvSpPr>
        <p:spPr>
          <a:xfrm>
            <a:off x="0" y="452120"/>
            <a:ext cx="20104100" cy="10279380"/>
          </a:xfrm>
          <a:prstGeom prst="rect">
            <a:avLst/>
          </a:prstGeom>
          <a:solidFill>
            <a:srgbClr val="000000">
              <a:alpha val="74902"/>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F6A0D3FF-5312-4519-980A-CAA373EDEFFD}"/>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l="784"/>
          <a:stretch/>
        </p:blipFill>
        <p:spPr>
          <a:xfrm>
            <a:off x="5742432" y="6006564"/>
            <a:ext cx="8290560" cy="3031260"/>
          </a:xfrm>
          <a:prstGeom prst="rect">
            <a:avLst/>
          </a:prstGeom>
        </p:spPr>
      </p:pic>
      <p:grpSp>
        <p:nvGrpSpPr>
          <p:cNvPr id="190" name="Group 189">
            <a:extLst>
              <a:ext uri="{FF2B5EF4-FFF2-40B4-BE49-F238E27FC236}">
                <a16:creationId xmlns:a16="http://schemas.microsoft.com/office/drawing/2014/main" id="{D8633697-2742-4EE7-9F75-021BB6F933DA}"/>
              </a:ext>
            </a:extLst>
          </p:cNvPr>
          <p:cNvGrpSpPr/>
          <p:nvPr/>
        </p:nvGrpSpPr>
        <p:grpSpPr>
          <a:xfrm>
            <a:off x="5590648" y="2701103"/>
            <a:ext cx="8506600" cy="5684529"/>
            <a:chOff x="5590648" y="3015674"/>
            <a:chExt cx="8506600" cy="5684529"/>
          </a:xfrm>
        </p:grpSpPr>
        <p:cxnSp>
          <p:nvCxnSpPr>
            <p:cNvPr id="194" name="Straight Connector 193">
              <a:extLst>
                <a:ext uri="{FF2B5EF4-FFF2-40B4-BE49-F238E27FC236}">
                  <a16:creationId xmlns:a16="http://schemas.microsoft.com/office/drawing/2014/main" id="{37ACA1C5-0B20-4D35-8DDE-48487A989E72}"/>
                </a:ext>
              </a:extLst>
            </p:cNvPr>
            <p:cNvCxnSpPr>
              <a:cxnSpLocks/>
            </p:cNvCxnSpPr>
            <p:nvPr/>
          </p:nvCxnSpPr>
          <p:spPr>
            <a:xfrm flipH="1">
              <a:off x="8963891" y="7259782"/>
              <a:ext cx="1593274" cy="295563"/>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735EF3C9-D3D8-4716-94BF-4E0539123101}"/>
                </a:ext>
              </a:extLst>
            </p:cNvPr>
            <p:cNvCxnSpPr>
              <a:cxnSpLocks/>
            </p:cNvCxnSpPr>
            <p:nvPr/>
          </p:nvCxnSpPr>
          <p:spPr>
            <a:xfrm>
              <a:off x="8760691" y="6493164"/>
              <a:ext cx="217054" cy="1062181"/>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a:extLst>
                <a:ext uri="{FF2B5EF4-FFF2-40B4-BE49-F238E27FC236}">
                  <a16:creationId xmlns:a16="http://schemas.microsoft.com/office/drawing/2014/main" id="{1BB4FA07-19D7-46D2-B7F4-EEBEC27766FA}"/>
                </a:ext>
              </a:extLst>
            </p:cNvPr>
            <p:cNvCxnSpPr>
              <a:cxnSpLocks/>
            </p:cNvCxnSpPr>
            <p:nvPr/>
          </p:nvCxnSpPr>
          <p:spPr>
            <a:xfrm flipV="1">
              <a:off x="7495309" y="7550727"/>
              <a:ext cx="1477818" cy="521856"/>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197" name="Straight Connector 196">
              <a:extLst>
                <a:ext uri="{FF2B5EF4-FFF2-40B4-BE49-F238E27FC236}">
                  <a16:creationId xmlns:a16="http://schemas.microsoft.com/office/drawing/2014/main" id="{55E425BC-A567-4DF0-9225-20174CA2A9FC}"/>
                </a:ext>
              </a:extLst>
            </p:cNvPr>
            <p:cNvCxnSpPr>
              <a:cxnSpLocks/>
            </p:cNvCxnSpPr>
            <p:nvPr/>
          </p:nvCxnSpPr>
          <p:spPr>
            <a:xfrm flipV="1">
              <a:off x="7495309" y="6502400"/>
              <a:ext cx="1274618" cy="1565565"/>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a:extLst>
                <a:ext uri="{FF2B5EF4-FFF2-40B4-BE49-F238E27FC236}">
                  <a16:creationId xmlns:a16="http://schemas.microsoft.com/office/drawing/2014/main" id="{08A51365-45F2-4B4B-9D7B-A93A6CFD6DE9}"/>
                </a:ext>
              </a:extLst>
            </p:cNvPr>
            <p:cNvCxnSpPr>
              <a:cxnSpLocks/>
            </p:cNvCxnSpPr>
            <p:nvPr/>
          </p:nvCxnSpPr>
          <p:spPr>
            <a:xfrm>
              <a:off x="7435273" y="5297055"/>
              <a:ext cx="1330036" cy="1200727"/>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a16="http://schemas.microsoft.com/office/drawing/2014/main" id="{D3CC1AF1-1CEE-4BE7-9C95-6C92F6BC1916}"/>
                </a:ext>
              </a:extLst>
            </p:cNvPr>
            <p:cNvCxnSpPr>
              <a:cxnSpLocks/>
            </p:cNvCxnSpPr>
            <p:nvPr/>
          </p:nvCxnSpPr>
          <p:spPr>
            <a:xfrm flipH="1">
              <a:off x="5784250" y="5292436"/>
              <a:ext cx="1646406" cy="1718957"/>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a:extLst>
                <a:ext uri="{FF2B5EF4-FFF2-40B4-BE49-F238E27FC236}">
                  <a16:creationId xmlns:a16="http://schemas.microsoft.com/office/drawing/2014/main" id="{761C28A7-6D2F-4F55-93E4-6D97A8A8C666}"/>
                </a:ext>
              </a:extLst>
            </p:cNvPr>
            <p:cNvCxnSpPr>
              <a:cxnSpLocks/>
            </p:cNvCxnSpPr>
            <p:nvPr/>
          </p:nvCxnSpPr>
          <p:spPr>
            <a:xfrm flipH="1">
              <a:off x="5790207" y="6571673"/>
              <a:ext cx="1589649" cy="439720"/>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a:extLst>
                <a:ext uri="{FF2B5EF4-FFF2-40B4-BE49-F238E27FC236}">
                  <a16:creationId xmlns:a16="http://schemas.microsoft.com/office/drawing/2014/main" id="{9AD3F884-CB44-4805-9903-D1B1B8D31019}"/>
                </a:ext>
              </a:extLst>
            </p:cNvPr>
            <p:cNvCxnSpPr>
              <a:cxnSpLocks/>
            </p:cNvCxnSpPr>
            <p:nvPr/>
          </p:nvCxnSpPr>
          <p:spPr>
            <a:xfrm flipH="1">
              <a:off x="8756073" y="6156036"/>
              <a:ext cx="1066800" cy="346364"/>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a:extLst>
                <a:ext uri="{FF2B5EF4-FFF2-40B4-BE49-F238E27FC236}">
                  <a16:creationId xmlns:a16="http://schemas.microsoft.com/office/drawing/2014/main" id="{BCE7A235-EB90-42F2-B1E2-3276DBD44C65}"/>
                </a:ext>
              </a:extLst>
            </p:cNvPr>
            <p:cNvCxnSpPr>
              <a:cxnSpLocks/>
            </p:cNvCxnSpPr>
            <p:nvPr/>
          </p:nvCxnSpPr>
          <p:spPr>
            <a:xfrm flipV="1">
              <a:off x="7430655" y="4895273"/>
              <a:ext cx="1066800" cy="392546"/>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a16="http://schemas.microsoft.com/office/drawing/2014/main" id="{4074EFB3-7B45-49B8-8A01-8B6698988A94}"/>
                </a:ext>
              </a:extLst>
            </p:cNvPr>
            <p:cNvCxnSpPr>
              <a:cxnSpLocks/>
            </p:cNvCxnSpPr>
            <p:nvPr/>
          </p:nvCxnSpPr>
          <p:spPr>
            <a:xfrm flipV="1">
              <a:off x="8492836" y="4867565"/>
              <a:ext cx="1251528" cy="36944"/>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a16="http://schemas.microsoft.com/office/drawing/2014/main" id="{4B7D92EB-8B79-461A-86A7-09B659FE9EB4}"/>
                </a:ext>
              </a:extLst>
            </p:cNvPr>
            <p:cNvCxnSpPr>
              <a:cxnSpLocks/>
            </p:cNvCxnSpPr>
            <p:nvPr/>
          </p:nvCxnSpPr>
          <p:spPr>
            <a:xfrm flipV="1">
              <a:off x="11919527" y="4525818"/>
              <a:ext cx="1399309" cy="775855"/>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a16="http://schemas.microsoft.com/office/drawing/2014/main" id="{4132B793-3BED-4E0A-9EFD-919C9BFFC2EE}"/>
                </a:ext>
              </a:extLst>
            </p:cNvPr>
            <p:cNvCxnSpPr>
              <a:cxnSpLocks/>
            </p:cNvCxnSpPr>
            <p:nvPr/>
          </p:nvCxnSpPr>
          <p:spPr>
            <a:xfrm>
              <a:off x="8483600" y="4890655"/>
              <a:ext cx="286327" cy="1607127"/>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a16="http://schemas.microsoft.com/office/drawing/2014/main" id="{082C104D-5344-45E1-9599-BAC2980FB63B}"/>
                </a:ext>
              </a:extLst>
            </p:cNvPr>
            <p:cNvCxnSpPr>
              <a:cxnSpLocks/>
            </p:cNvCxnSpPr>
            <p:nvPr/>
          </p:nvCxnSpPr>
          <p:spPr>
            <a:xfrm>
              <a:off x="6031345" y="4271818"/>
              <a:ext cx="1394691" cy="1025237"/>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33777F78-5D5F-4F2A-9440-ADFCA5252025}"/>
                </a:ext>
              </a:extLst>
            </p:cNvPr>
            <p:cNvCxnSpPr>
              <a:cxnSpLocks/>
            </p:cNvCxnSpPr>
            <p:nvPr/>
          </p:nvCxnSpPr>
          <p:spPr>
            <a:xfrm flipH="1">
              <a:off x="5590648" y="5287818"/>
              <a:ext cx="1835389" cy="550045"/>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a16="http://schemas.microsoft.com/office/drawing/2014/main" id="{1C7C9A6E-BBA6-4CDA-8A46-8995E36C7D8E}"/>
                </a:ext>
              </a:extLst>
            </p:cNvPr>
            <p:cNvCxnSpPr>
              <a:cxnSpLocks/>
            </p:cNvCxnSpPr>
            <p:nvPr/>
          </p:nvCxnSpPr>
          <p:spPr>
            <a:xfrm flipH="1" flipV="1">
              <a:off x="6031466" y="4271171"/>
              <a:ext cx="2452134" cy="619485"/>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90E5BA1B-126E-490C-A294-5ED72FA349C8}"/>
                </a:ext>
              </a:extLst>
            </p:cNvPr>
            <p:cNvCxnSpPr>
              <a:cxnSpLocks/>
            </p:cNvCxnSpPr>
            <p:nvPr/>
          </p:nvCxnSpPr>
          <p:spPr>
            <a:xfrm flipV="1">
              <a:off x="8488218" y="3219760"/>
              <a:ext cx="387717" cy="1680131"/>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a16="http://schemas.microsoft.com/office/drawing/2014/main" id="{2251A08C-4999-4E65-A3DA-B5144C4A3121}"/>
                </a:ext>
              </a:extLst>
            </p:cNvPr>
            <p:cNvCxnSpPr>
              <a:cxnSpLocks/>
            </p:cNvCxnSpPr>
            <p:nvPr/>
          </p:nvCxnSpPr>
          <p:spPr>
            <a:xfrm>
              <a:off x="10792691" y="4941455"/>
              <a:ext cx="1140691" cy="374072"/>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a16="http://schemas.microsoft.com/office/drawing/2014/main" id="{CA8F3CCC-35E1-4CB9-AFE4-6A87514D3DE1}"/>
                </a:ext>
              </a:extLst>
            </p:cNvPr>
            <p:cNvCxnSpPr>
              <a:cxnSpLocks/>
            </p:cNvCxnSpPr>
            <p:nvPr/>
          </p:nvCxnSpPr>
          <p:spPr>
            <a:xfrm flipH="1" flipV="1">
              <a:off x="8876145" y="3223491"/>
              <a:ext cx="868219" cy="1648691"/>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a16="http://schemas.microsoft.com/office/drawing/2014/main" id="{FBAE575F-9E45-4E4E-B8E1-B3D0C8AE2C0C}"/>
                </a:ext>
              </a:extLst>
            </p:cNvPr>
            <p:cNvCxnSpPr>
              <a:cxnSpLocks/>
            </p:cNvCxnSpPr>
            <p:nvPr/>
          </p:nvCxnSpPr>
          <p:spPr>
            <a:xfrm flipH="1" flipV="1">
              <a:off x="9744364" y="4881419"/>
              <a:ext cx="1057563" cy="64654"/>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BE2E33C6-AE57-4CF4-A2C9-14AC58E68DC4}"/>
                </a:ext>
              </a:extLst>
            </p:cNvPr>
            <p:cNvCxnSpPr>
              <a:cxnSpLocks/>
            </p:cNvCxnSpPr>
            <p:nvPr/>
          </p:nvCxnSpPr>
          <p:spPr>
            <a:xfrm flipH="1" flipV="1">
              <a:off x="9739745" y="4876801"/>
              <a:ext cx="83128" cy="1279235"/>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a16="http://schemas.microsoft.com/office/drawing/2014/main" id="{8777B7E9-CC8C-4996-B641-A8589F2FAA5F}"/>
                </a:ext>
              </a:extLst>
            </p:cNvPr>
            <p:cNvCxnSpPr>
              <a:cxnSpLocks/>
            </p:cNvCxnSpPr>
            <p:nvPr/>
          </p:nvCxnSpPr>
          <p:spPr>
            <a:xfrm flipH="1" flipV="1">
              <a:off x="8478983" y="4890656"/>
              <a:ext cx="1343890" cy="1265380"/>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15" name="Straight Connector 214">
              <a:extLst>
                <a:ext uri="{FF2B5EF4-FFF2-40B4-BE49-F238E27FC236}">
                  <a16:creationId xmlns:a16="http://schemas.microsoft.com/office/drawing/2014/main" id="{7E111D1A-AB17-4346-ADCB-988AA16B5803}"/>
                </a:ext>
              </a:extLst>
            </p:cNvPr>
            <p:cNvCxnSpPr>
              <a:cxnSpLocks/>
            </p:cNvCxnSpPr>
            <p:nvPr/>
          </p:nvCxnSpPr>
          <p:spPr>
            <a:xfrm flipH="1" flipV="1">
              <a:off x="7370619" y="6571675"/>
              <a:ext cx="120313" cy="1500064"/>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a:extLst>
                <a:ext uri="{FF2B5EF4-FFF2-40B4-BE49-F238E27FC236}">
                  <a16:creationId xmlns:a16="http://schemas.microsoft.com/office/drawing/2014/main" id="{4FB1DD29-901F-4638-BE24-D34A279C078A}"/>
                </a:ext>
              </a:extLst>
            </p:cNvPr>
            <p:cNvCxnSpPr>
              <a:cxnSpLocks/>
            </p:cNvCxnSpPr>
            <p:nvPr/>
          </p:nvCxnSpPr>
          <p:spPr>
            <a:xfrm flipH="1" flipV="1">
              <a:off x="10746509" y="3015674"/>
              <a:ext cx="50800" cy="1939635"/>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ECC2DD45-E3F8-4985-8F05-594014799565}"/>
                </a:ext>
              </a:extLst>
            </p:cNvPr>
            <p:cNvCxnSpPr>
              <a:cxnSpLocks/>
            </p:cNvCxnSpPr>
            <p:nvPr/>
          </p:nvCxnSpPr>
          <p:spPr>
            <a:xfrm flipV="1">
              <a:off x="9739745" y="3020201"/>
              <a:ext cx="1003710" cy="1847363"/>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a:extLst>
                <a:ext uri="{FF2B5EF4-FFF2-40B4-BE49-F238E27FC236}">
                  <a16:creationId xmlns:a16="http://schemas.microsoft.com/office/drawing/2014/main" id="{13CF0803-8D5D-49AD-84BF-2CB972289604}"/>
                </a:ext>
              </a:extLst>
            </p:cNvPr>
            <p:cNvCxnSpPr>
              <a:cxnSpLocks/>
            </p:cNvCxnSpPr>
            <p:nvPr/>
          </p:nvCxnSpPr>
          <p:spPr>
            <a:xfrm flipV="1">
              <a:off x="9813636" y="4946073"/>
              <a:ext cx="992909" cy="1214582"/>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0E0B598E-D661-4F07-9917-5FEEC9641751}"/>
                </a:ext>
              </a:extLst>
            </p:cNvPr>
            <p:cNvCxnSpPr>
              <a:cxnSpLocks/>
            </p:cNvCxnSpPr>
            <p:nvPr/>
          </p:nvCxnSpPr>
          <p:spPr>
            <a:xfrm flipH="1" flipV="1">
              <a:off x="9822873" y="6146800"/>
              <a:ext cx="738910" cy="1112982"/>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6CDF9FB0-FEE7-4B06-951B-0F179D9F9984}"/>
                </a:ext>
              </a:extLst>
            </p:cNvPr>
            <p:cNvCxnSpPr>
              <a:cxnSpLocks/>
            </p:cNvCxnSpPr>
            <p:nvPr/>
          </p:nvCxnSpPr>
          <p:spPr>
            <a:xfrm flipV="1">
              <a:off x="8973127" y="6160655"/>
              <a:ext cx="849746" cy="1394691"/>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796B2309-0958-469D-BCC0-5B965390636D}"/>
                </a:ext>
              </a:extLst>
            </p:cNvPr>
            <p:cNvCxnSpPr>
              <a:cxnSpLocks/>
            </p:cNvCxnSpPr>
            <p:nvPr/>
          </p:nvCxnSpPr>
          <p:spPr>
            <a:xfrm flipH="1" flipV="1">
              <a:off x="9822874" y="6156037"/>
              <a:ext cx="1214581" cy="64654"/>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a16="http://schemas.microsoft.com/office/drawing/2014/main" id="{74404838-6FA3-4284-8AE2-73D126733423}"/>
                </a:ext>
              </a:extLst>
            </p:cNvPr>
            <p:cNvCxnSpPr>
              <a:cxnSpLocks/>
            </p:cNvCxnSpPr>
            <p:nvPr/>
          </p:nvCxnSpPr>
          <p:spPr>
            <a:xfrm flipV="1">
              <a:off x="10552545" y="6220691"/>
              <a:ext cx="489528" cy="1043709"/>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a:extLst>
                <a:ext uri="{FF2B5EF4-FFF2-40B4-BE49-F238E27FC236}">
                  <a16:creationId xmlns:a16="http://schemas.microsoft.com/office/drawing/2014/main" id="{AC8D6744-2FFC-4719-A551-C368AA442DA6}"/>
                </a:ext>
              </a:extLst>
            </p:cNvPr>
            <p:cNvCxnSpPr>
              <a:cxnSpLocks/>
            </p:cNvCxnSpPr>
            <p:nvPr/>
          </p:nvCxnSpPr>
          <p:spPr>
            <a:xfrm flipH="1" flipV="1">
              <a:off x="11914909" y="5292436"/>
              <a:ext cx="840510" cy="997528"/>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a:extLst>
                <a:ext uri="{FF2B5EF4-FFF2-40B4-BE49-F238E27FC236}">
                  <a16:creationId xmlns:a16="http://schemas.microsoft.com/office/drawing/2014/main" id="{993ABF24-7923-4026-A7BE-384263996F0D}"/>
                </a:ext>
              </a:extLst>
            </p:cNvPr>
            <p:cNvCxnSpPr>
              <a:cxnSpLocks/>
            </p:cNvCxnSpPr>
            <p:nvPr/>
          </p:nvCxnSpPr>
          <p:spPr>
            <a:xfrm flipV="1">
              <a:off x="11028218" y="5301674"/>
              <a:ext cx="905164" cy="914399"/>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a:extLst>
                <a:ext uri="{FF2B5EF4-FFF2-40B4-BE49-F238E27FC236}">
                  <a16:creationId xmlns:a16="http://schemas.microsoft.com/office/drawing/2014/main" id="{40B9F153-015F-4DFA-8E88-517B3387FDB8}"/>
                </a:ext>
              </a:extLst>
            </p:cNvPr>
            <p:cNvCxnSpPr>
              <a:cxnSpLocks/>
            </p:cNvCxnSpPr>
            <p:nvPr/>
          </p:nvCxnSpPr>
          <p:spPr>
            <a:xfrm flipH="1">
              <a:off x="11924145" y="3445164"/>
              <a:ext cx="452583" cy="1861127"/>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26" name="Straight Connector 225">
              <a:extLst>
                <a:ext uri="{FF2B5EF4-FFF2-40B4-BE49-F238E27FC236}">
                  <a16:creationId xmlns:a16="http://schemas.microsoft.com/office/drawing/2014/main" id="{A454C4D8-216D-4F52-AFD4-1BC687CB2896}"/>
                </a:ext>
              </a:extLst>
            </p:cNvPr>
            <p:cNvCxnSpPr>
              <a:cxnSpLocks/>
            </p:cNvCxnSpPr>
            <p:nvPr/>
          </p:nvCxnSpPr>
          <p:spPr>
            <a:xfrm flipV="1">
              <a:off x="10547927" y="6890327"/>
              <a:ext cx="988291" cy="374074"/>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27" name="Straight Connector 226">
              <a:extLst>
                <a:ext uri="{FF2B5EF4-FFF2-40B4-BE49-F238E27FC236}">
                  <a16:creationId xmlns:a16="http://schemas.microsoft.com/office/drawing/2014/main" id="{42DCBDB0-AFDF-43D9-BA1E-2F4CC996560A}"/>
                </a:ext>
              </a:extLst>
            </p:cNvPr>
            <p:cNvCxnSpPr>
              <a:cxnSpLocks/>
            </p:cNvCxnSpPr>
            <p:nvPr/>
          </p:nvCxnSpPr>
          <p:spPr>
            <a:xfrm>
              <a:off x="11032836" y="6216073"/>
              <a:ext cx="1727200" cy="69272"/>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28" name="Straight Connector 227">
              <a:extLst>
                <a:ext uri="{FF2B5EF4-FFF2-40B4-BE49-F238E27FC236}">
                  <a16:creationId xmlns:a16="http://schemas.microsoft.com/office/drawing/2014/main" id="{272C8C18-3188-4BAA-A065-34E154AEC252}"/>
                </a:ext>
              </a:extLst>
            </p:cNvPr>
            <p:cNvCxnSpPr>
              <a:cxnSpLocks/>
            </p:cNvCxnSpPr>
            <p:nvPr/>
          </p:nvCxnSpPr>
          <p:spPr>
            <a:xfrm flipH="1" flipV="1">
              <a:off x="10801928" y="4946074"/>
              <a:ext cx="230908" cy="1269999"/>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29" name="Straight Connector 228">
              <a:extLst>
                <a:ext uri="{FF2B5EF4-FFF2-40B4-BE49-F238E27FC236}">
                  <a16:creationId xmlns:a16="http://schemas.microsoft.com/office/drawing/2014/main" id="{0BA72F6D-66A4-486A-BF6A-1918740913CF}"/>
                </a:ext>
              </a:extLst>
            </p:cNvPr>
            <p:cNvCxnSpPr>
              <a:cxnSpLocks/>
            </p:cNvCxnSpPr>
            <p:nvPr/>
          </p:nvCxnSpPr>
          <p:spPr>
            <a:xfrm flipH="1">
              <a:off x="10797309" y="3446126"/>
              <a:ext cx="1578365" cy="1504565"/>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a:extLst>
                <a:ext uri="{FF2B5EF4-FFF2-40B4-BE49-F238E27FC236}">
                  <a16:creationId xmlns:a16="http://schemas.microsoft.com/office/drawing/2014/main" id="{E20E48BB-9B5D-4218-828F-D1B896EC74F7}"/>
                </a:ext>
              </a:extLst>
            </p:cNvPr>
            <p:cNvCxnSpPr>
              <a:cxnSpLocks/>
            </p:cNvCxnSpPr>
            <p:nvPr/>
          </p:nvCxnSpPr>
          <p:spPr>
            <a:xfrm flipH="1">
              <a:off x="9739746" y="3446126"/>
              <a:ext cx="2629971" cy="1435292"/>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31" name="Straight Connector 230">
              <a:extLst>
                <a:ext uri="{FF2B5EF4-FFF2-40B4-BE49-F238E27FC236}">
                  <a16:creationId xmlns:a16="http://schemas.microsoft.com/office/drawing/2014/main" id="{1CD87DBD-8820-4082-A5F0-CD8A7C347381}"/>
                </a:ext>
              </a:extLst>
            </p:cNvPr>
            <p:cNvCxnSpPr>
              <a:cxnSpLocks/>
            </p:cNvCxnSpPr>
            <p:nvPr/>
          </p:nvCxnSpPr>
          <p:spPr>
            <a:xfrm flipV="1">
              <a:off x="12760036" y="4521365"/>
              <a:ext cx="565780" cy="1763980"/>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32" name="Straight Connector 231">
              <a:extLst>
                <a:ext uri="{FF2B5EF4-FFF2-40B4-BE49-F238E27FC236}">
                  <a16:creationId xmlns:a16="http://schemas.microsoft.com/office/drawing/2014/main" id="{7390CE6A-BF64-4D8D-BBD3-931C4193E4FE}"/>
                </a:ext>
              </a:extLst>
            </p:cNvPr>
            <p:cNvCxnSpPr>
              <a:cxnSpLocks/>
            </p:cNvCxnSpPr>
            <p:nvPr/>
          </p:nvCxnSpPr>
          <p:spPr>
            <a:xfrm flipV="1">
              <a:off x="7375236" y="6493164"/>
              <a:ext cx="1394691" cy="78509"/>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33" name="Straight Connector 232">
              <a:extLst>
                <a:ext uri="{FF2B5EF4-FFF2-40B4-BE49-F238E27FC236}">
                  <a16:creationId xmlns:a16="http://schemas.microsoft.com/office/drawing/2014/main" id="{0BAB9385-2347-47BB-A9F4-9F89CFAE5C30}"/>
                </a:ext>
              </a:extLst>
            </p:cNvPr>
            <p:cNvCxnSpPr>
              <a:cxnSpLocks/>
            </p:cNvCxnSpPr>
            <p:nvPr/>
          </p:nvCxnSpPr>
          <p:spPr>
            <a:xfrm flipV="1">
              <a:off x="7375236" y="5287818"/>
              <a:ext cx="50800" cy="1283855"/>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34" name="Straight Connector 233">
              <a:extLst>
                <a:ext uri="{FF2B5EF4-FFF2-40B4-BE49-F238E27FC236}">
                  <a16:creationId xmlns:a16="http://schemas.microsoft.com/office/drawing/2014/main" id="{0C116398-BA89-4A1E-8009-BA5E538A437C}"/>
                </a:ext>
              </a:extLst>
            </p:cNvPr>
            <p:cNvCxnSpPr>
              <a:cxnSpLocks/>
            </p:cNvCxnSpPr>
            <p:nvPr/>
          </p:nvCxnSpPr>
          <p:spPr>
            <a:xfrm flipH="1">
              <a:off x="11540837" y="5297055"/>
              <a:ext cx="387927" cy="1597890"/>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a:extLst>
                <a:ext uri="{FF2B5EF4-FFF2-40B4-BE49-F238E27FC236}">
                  <a16:creationId xmlns:a16="http://schemas.microsoft.com/office/drawing/2014/main" id="{EF395DC0-DC76-430D-AF9F-FCC5D3980317}"/>
                </a:ext>
              </a:extLst>
            </p:cNvPr>
            <p:cNvCxnSpPr>
              <a:cxnSpLocks/>
            </p:cNvCxnSpPr>
            <p:nvPr/>
          </p:nvCxnSpPr>
          <p:spPr>
            <a:xfrm>
              <a:off x="11037455" y="6211455"/>
              <a:ext cx="508000" cy="688109"/>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36" name="Straight Connector 235">
              <a:extLst>
                <a:ext uri="{FF2B5EF4-FFF2-40B4-BE49-F238E27FC236}">
                  <a16:creationId xmlns:a16="http://schemas.microsoft.com/office/drawing/2014/main" id="{7AA0942E-FAE9-4A25-AAD9-E075FAC4FD6A}"/>
                </a:ext>
              </a:extLst>
            </p:cNvPr>
            <p:cNvCxnSpPr>
              <a:cxnSpLocks/>
            </p:cNvCxnSpPr>
            <p:nvPr/>
          </p:nvCxnSpPr>
          <p:spPr>
            <a:xfrm>
              <a:off x="12376727" y="3445164"/>
              <a:ext cx="378691" cy="2840181"/>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a:extLst>
                <a:ext uri="{FF2B5EF4-FFF2-40B4-BE49-F238E27FC236}">
                  <a16:creationId xmlns:a16="http://schemas.microsoft.com/office/drawing/2014/main" id="{9D6F28C3-A1C8-4FD5-B402-23DA1AC05446}"/>
                </a:ext>
              </a:extLst>
            </p:cNvPr>
            <p:cNvCxnSpPr>
              <a:cxnSpLocks/>
            </p:cNvCxnSpPr>
            <p:nvPr/>
          </p:nvCxnSpPr>
          <p:spPr>
            <a:xfrm>
              <a:off x="11924145" y="5306291"/>
              <a:ext cx="2173103" cy="415411"/>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a:extLst>
                <a:ext uri="{FF2B5EF4-FFF2-40B4-BE49-F238E27FC236}">
                  <a16:creationId xmlns:a16="http://schemas.microsoft.com/office/drawing/2014/main" id="{299EBEBE-C3D9-4EBB-AA84-B4528B5A3A6A}"/>
                </a:ext>
              </a:extLst>
            </p:cNvPr>
            <p:cNvCxnSpPr>
              <a:cxnSpLocks/>
            </p:cNvCxnSpPr>
            <p:nvPr/>
          </p:nvCxnSpPr>
          <p:spPr>
            <a:xfrm flipV="1">
              <a:off x="12755418" y="5721927"/>
              <a:ext cx="1339273" cy="563418"/>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39" name="Straight Connector 238">
              <a:extLst>
                <a:ext uri="{FF2B5EF4-FFF2-40B4-BE49-F238E27FC236}">
                  <a16:creationId xmlns:a16="http://schemas.microsoft.com/office/drawing/2014/main" id="{40B58D6F-2D6C-489B-BDC1-8FAC4AB5F526}"/>
                </a:ext>
              </a:extLst>
            </p:cNvPr>
            <p:cNvCxnSpPr>
              <a:cxnSpLocks/>
            </p:cNvCxnSpPr>
            <p:nvPr/>
          </p:nvCxnSpPr>
          <p:spPr>
            <a:xfrm flipH="1">
              <a:off x="11540837" y="6285345"/>
              <a:ext cx="1219199" cy="609600"/>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40" name="Straight Connector 239">
              <a:extLst>
                <a:ext uri="{FF2B5EF4-FFF2-40B4-BE49-F238E27FC236}">
                  <a16:creationId xmlns:a16="http://schemas.microsoft.com/office/drawing/2014/main" id="{5E2E1058-EA87-494A-B169-2F25695488FE}"/>
                </a:ext>
              </a:extLst>
            </p:cNvPr>
            <p:cNvCxnSpPr>
              <a:cxnSpLocks/>
            </p:cNvCxnSpPr>
            <p:nvPr/>
          </p:nvCxnSpPr>
          <p:spPr>
            <a:xfrm flipH="1" flipV="1">
              <a:off x="10746434" y="3017222"/>
              <a:ext cx="1182331" cy="2289069"/>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a:extLst>
                <a:ext uri="{FF2B5EF4-FFF2-40B4-BE49-F238E27FC236}">
                  <a16:creationId xmlns:a16="http://schemas.microsoft.com/office/drawing/2014/main" id="{BF1AB6BC-1C0A-4433-A38D-6A5752B1C028}"/>
                </a:ext>
              </a:extLst>
            </p:cNvPr>
            <p:cNvCxnSpPr>
              <a:cxnSpLocks/>
            </p:cNvCxnSpPr>
            <p:nvPr/>
          </p:nvCxnSpPr>
          <p:spPr>
            <a:xfrm flipH="1">
              <a:off x="7430656" y="3538460"/>
              <a:ext cx="116867" cy="1749358"/>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a:extLst>
                <a:ext uri="{FF2B5EF4-FFF2-40B4-BE49-F238E27FC236}">
                  <a16:creationId xmlns:a16="http://schemas.microsoft.com/office/drawing/2014/main" id="{415542DA-DE2C-40E8-A2FA-139930BB99AE}"/>
                </a:ext>
              </a:extLst>
            </p:cNvPr>
            <p:cNvCxnSpPr>
              <a:cxnSpLocks/>
            </p:cNvCxnSpPr>
            <p:nvPr/>
          </p:nvCxnSpPr>
          <p:spPr>
            <a:xfrm flipH="1" flipV="1">
              <a:off x="7550728" y="3542145"/>
              <a:ext cx="932872" cy="1353128"/>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43" name="Straight Connector 242">
              <a:extLst>
                <a:ext uri="{FF2B5EF4-FFF2-40B4-BE49-F238E27FC236}">
                  <a16:creationId xmlns:a16="http://schemas.microsoft.com/office/drawing/2014/main" id="{9BA205F7-C70A-4CE5-9E14-80F216BCFAB5}"/>
                </a:ext>
              </a:extLst>
            </p:cNvPr>
            <p:cNvCxnSpPr>
              <a:cxnSpLocks/>
            </p:cNvCxnSpPr>
            <p:nvPr/>
          </p:nvCxnSpPr>
          <p:spPr>
            <a:xfrm flipH="1" flipV="1">
              <a:off x="7546109" y="3537528"/>
              <a:ext cx="2193636" cy="1334654"/>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a:extLst>
                <a:ext uri="{FF2B5EF4-FFF2-40B4-BE49-F238E27FC236}">
                  <a16:creationId xmlns:a16="http://schemas.microsoft.com/office/drawing/2014/main" id="{2862A721-2EB9-44B1-A5BA-1EB63B1264C5}"/>
                </a:ext>
              </a:extLst>
            </p:cNvPr>
            <p:cNvCxnSpPr>
              <a:cxnSpLocks/>
            </p:cNvCxnSpPr>
            <p:nvPr/>
          </p:nvCxnSpPr>
          <p:spPr>
            <a:xfrm flipH="1">
              <a:off x="8502074" y="3556331"/>
              <a:ext cx="1246562" cy="1343560"/>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45" name="Straight Connector 244">
              <a:extLst>
                <a:ext uri="{FF2B5EF4-FFF2-40B4-BE49-F238E27FC236}">
                  <a16:creationId xmlns:a16="http://schemas.microsoft.com/office/drawing/2014/main" id="{2783FD7B-385D-4B4A-A5C1-743A459076FF}"/>
                </a:ext>
              </a:extLst>
            </p:cNvPr>
            <p:cNvCxnSpPr>
              <a:cxnSpLocks/>
            </p:cNvCxnSpPr>
            <p:nvPr/>
          </p:nvCxnSpPr>
          <p:spPr>
            <a:xfrm flipH="1" flipV="1">
              <a:off x="9744365" y="3556001"/>
              <a:ext cx="1066799" cy="1399308"/>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46" name="Straight Connector 245">
              <a:extLst>
                <a:ext uri="{FF2B5EF4-FFF2-40B4-BE49-F238E27FC236}">
                  <a16:creationId xmlns:a16="http://schemas.microsoft.com/office/drawing/2014/main" id="{C0459ED8-1385-493D-9945-7F5C22BEDD62}"/>
                </a:ext>
              </a:extLst>
            </p:cNvPr>
            <p:cNvCxnSpPr>
              <a:cxnSpLocks/>
            </p:cNvCxnSpPr>
            <p:nvPr/>
          </p:nvCxnSpPr>
          <p:spPr>
            <a:xfrm flipH="1" flipV="1">
              <a:off x="11545455" y="6894946"/>
              <a:ext cx="230909" cy="1565563"/>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47" name="Straight Connector 246">
              <a:extLst>
                <a:ext uri="{FF2B5EF4-FFF2-40B4-BE49-F238E27FC236}">
                  <a16:creationId xmlns:a16="http://schemas.microsoft.com/office/drawing/2014/main" id="{B22D85A7-877C-4CE8-A03E-3585A673FDFB}"/>
                </a:ext>
              </a:extLst>
            </p:cNvPr>
            <p:cNvCxnSpPr>
              <a:cxnSpLocks/>
            </p:cNvCxnSpPr>
            <p:nvPr/>
          </p:nvCxnSpPr>
          <p:spPr>
            <a:xfrm flipV="1">
              <a:off x="9910618" y="7264400"/>
              <a:ext cx="646546" cy="1422400"/>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48" name="Straight Connector 247">
              <a:extLst>
                <a:ext uri="{FF2B5EF4-FFF2-40B4-BE49-F238E27FC236}">
                  <a16:creationId xmlns:a16="http://schemas.microsoft.com/office/drawing/2014/main" id="{6DC973D4-2D7D-4268-BEDA-ADF94B40A680}"/>
                </a:ext>
              </a:extLst>
            </p:cNvPr>
            <p:cNvCxnSpPr>
              <a:cxnSpLocks/>
            </p:cNvCxnSpPr>
            <p:nvPr/>
          </p:nvCxnSpPr>
          <p:spPr>
            <a:xfrm>
              <a:off x="8968509" y="7555345"/>
              <a:ext cx="940966" cy="1141880"/>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49" name="Straight Connector 248">
              <a:extLst>
                <a:ext uri="{FF2B5EF4-FFF2-40B4-BE49-F238E27FC236}">
                  <a16:creationId xmlns:a16="http://schemas.microsoft.com/office/drawing/2014/main" id="{A4A9DF5D-512F-400F-BE5D-449D2E31E429}"/>
                </a:ext>
              </a:extLst>
            </p:cNvPr>
            <p:cNvCxnSpPr>
              <a:cxnSpLocks/>
            </p:cNvCxnSpPr>
            <p:nvPr/>
          </p:nvCxnSpPr>
          <p:spPr>
            <a:xfrm flipH="1" flipV="1">
              <a:off x="10561784" y="7259783"/>
              <a:ext cx="1212233" cy="1202140"/>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50" name="Straight Connector 249">
              <a:extLst>
                <a:ext uri="{FF2B5EF4-FFF2-40B4-BE49-F238E27FC236}">
                  <a16:creationId xmlns:a16="http://schemas.microsoft.com/office/drawing/2014/main" id="{C4BD33EB-1663-44A4-A1EC-91DB844A395E}"/>
                </a:ext>
              </a:extLst>
            </p:cNvPr>
            <p:cNvCxnSpPr>
              <a:cxnSpLocks/>
            </p:cNvCxnSpPr>
            <p:nvPr/>
          </p:nvCxnSpPr>
          <p:spPr>
            <a:xfrm flipH="1" flipV="1">
              <a:off x="9818255" y="6142183"/>
              <a:ext cx="91220" cy="2558020"/>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a:extLst>
                <a:ext uri="{FF2B5EF4-FFF2-40B4-BE49-F238E27FC236}">
                  <a16:creationId xmlns:a16="http://schemas.microsoft.com/office/drawing/2014/main" id="{A7F9B310-5348-4956-A1AD-D2D6036796C8}"/>
                </a:ext>
              </a:extLst>
            </p:cNvPr>
            <p:cNvCxnSpPr>
              <a:cxnSpLocks/>
            </p:cNvCxnSpPr>
            <p:nvPr/>
          </p:nvCxnSpPr>
          <p:spPr>
            <a:xfrm flipH="1">
              <a:off x="11776364" y="6280727"/>
              <a:ext cx="988291" cy="2170546"/>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1E6E59EB-59F4-45C4-9C02-7313011A4EB5}"/>
                </a:ext>
              </a:extLst>
            </p:cNvPr>
            <p:cNvCxnSpPr>
              <a:cxnSpLocks/>
            </p:cNvCxnSpPr>
            <p:nvPr/>
          </p:nvCxnSpPr>
          <p:spPr>
            <a:xfrm flipH="1">
              <a:off x="8760691" y="4867564"/>
              <a:ext cx="983673" cy="1630218"/>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27F0F2F3-F03A-4CDA-9EF1-C185C9FFC05D}"/>
                </a:ext>
              </a:extLst>
            </p:cNvPr>
            <p:cNvCxnSpPr>
              <a:cxnSpLocks/>
            </p:cNvCxnSpPr>
            <p:nvPr/>
          </p:nvCxnSpPr>
          <p:spPr>
            <a:xfrm flipH="1" flipV="1">
              <a:off x="7375237" y="6562436"/>
              <a:ext cx="1602508" cy="988291"/>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a:extLst>
                <a:ext uri="{FF2B5EF4-FFF2-40B4-BE49-F238E27FC236}">
                  <a16:creationId xmlns:a16="http://schemas.microsoft.com/office/drawing/2014/main" id="{FA40546B-3158-4C7B-BC25-869512E983F8}"/>
                </a:ext>
              </a:extLst>
            </p:cNvPr>
            <p:cNvCxnSpPr>
              <a:cxnSpLocks/>
            </p:cNvCxnSpPr>
            <p:nvPr/>
          </p:nvCxnSpPr>
          <p:spPr>
            <a:xfrm>
              <a:off x="5592618" y="5837382"/>
              <a:ext cx="1782618" cy="734291"/>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55" name="Straight Connector 254">
              <a:extLst>
                <a:ext uri="{FF2B5EF4-FFF2-40B4-BE49-F238E27FC236}">
                  <a16:creationId xmlns:a16="http://schemas.microsoft.com/office/drawing/2014/main" id="{B7C6C265-6AFE-41EB-9188-B9378E71D5B1}"/>
                </a:ext>
              </a:extLst>
            </p:cNvPr>
            <p:cNvCxnSpPr>
              <a:cxnSpLocks/>
            </p:cNvCxnSpPr>
            <p:nvPr/>
          </p:nvCxnSpPr>
          <p:spPr>
            <a:xfrm flipH="1" flipV="1">
              <a:off x="11540836" y="6899565"/>
              <a:ext cx="2127508" cy="990486"/>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56" name="Straight Connector 255">
              <a:extLst>
                <a:ext uri="{FF2B5EF4-FFF2-40B4-BE49-F238E27FC236}">
                  <a16:creationId xmlns:a16="http://schemas.microsoft.com/office/drawing/2014/main" id="{164D2656-00A8-4983-8AB0-A20FFA95BDC8}"/>
                </a:ext>
              </a:extLst>
            </p:cNvPr>
            <p:cNvCxnSpPr>
              <a:cxnSpLocks/>
            </p:cNvCxnSpPr>
            <p:nvPr/>
          </p:nvCxnSpPr>
          <p:spPr>
            <a:xfrm flipH="1" flipV="1">
              <a:off x="12755418" y="6285345"/>
              <a:ext cx="912875" cy="1602349"/>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a:extLst>
                <a:ext uri="{FF2B5EF4-FFF2-40B4-BE49-F238E27FC236}">
                  <a16:creationId xmlns:a16="http://schemas.microsoft.com/office/drawing/2014/main" id="{0AA90EA5-D85B-4A70-85E3-58BBD7BD3C40}"/>
                </a:ext>
              </a:extLst>
            </p:cNvPr>
            <p:cNvCxnSpPr>
              <a:cxnSpLocks/>
            </p:cNvCxnSpPr>
            <p:nvPr/>
          </p:nvCxnSpPr>
          <p:spPr>
            <a:xfrm flipV="1">
              <a:off x="9912453" y="6890328"/>
              <a:ext cx="1633002" cy="1806897"/>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a:extLst>
                <a:ext uri="{FF2B5EF4-FFF2-40B4-BE49-F238E27FC236}">
                  <a16:creationId xmlns:a16="http://schemas.microsoft.com/office/drawing/2014/main" id="{3B96C68A-F71F-46F9-A0BD-D6866258F055}"/>
                </a:ext>
              </a:extLst>
            </p:cNvPr>
            <p:cNvCxnSpPr>
              <a:cxnSpLocks/>
            </p:cNvCxnSpPr>
            <p:nvPr/>
          </p:nvCxnSpPr>
          <p:spPr>
            <a:xfrm>
              <a:off x="8774545" y="6493164"/>
              <a:ext cx="1782619" cy="771236"/>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a:extLst>
                <a:ext uri="{FF2B5EF4-FFF2-40B4-BE49-F238E27FC236}">
                  <a16:creationId xmlns:a16="http://schemas.microsoft.com/office/drawing/2014/main" id="{62ACB825-9ABA-4BC5-B313-22E5743698E1}"/>
                </a:ext>
              </a:extLst>
            </p:cNvPr>
            <p:cNvCxnSpPr>
              <a:cxnSpLocks/>
            </p:cNvCxnSpPr>
            <p:nvPr/>
          </p:nvCxnSpPr>
          <p:spPr>
            <a:xfrm flipH="1" flipV="1">
              <a:off x="6028487" y="4274150"/>
              <a:ext cx="1351368" cy="2297524"/>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a:extLst>
                <a:ext uri="{FF2B5EF4-FFF2-40B4-BE49-F238E27FC236}">
                  <a16:creationId xmlns:a16="http://schemas.microsoft.com/office/drawing/2014/main" id="{6F8CB688-C3F5-410E-839D-8476E50876E6}"/>
                </a:ext>
              </a:extLst>
            </p:cNvPr>
            <p:cNvCxnSpPr>
              <a:cxnSpLocks/>
            </p:cNvCxnSpPr>
            <p:nvPr/>
          </p:nvCxnSpPr>
          <p:spPr>
            <a:xfrm>
              <a:off x="5781962" y="7015018"/>
              <a:ext cx="3186547" cy="535709"/>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61" name="Straight Connector 260">
              <a:extLst>
                <a:ext uri="{FF2B5EF4-FFF2-40B4-BE49-F238E27FC236}">
                  <a16:creationId xmlns:a16="http://schemas.microsoft.com/office/drawing/2014/main" id="{2D4E2979-A63D-40D0-97E7-DE30698479B9}"/>
                </a:ext>
              </a:extLst>
            </p:cNvPr>
            <p:cNvCxnSpPr>
              <a:cxnSpLocks/>
            </p:cNvCxnSpPr>
            <p:nvPr/>
          </p:nvCxnSpPr>
          <p:spPr>
            <a:xfrm flipH="1">
              <a:off x="11775883" y="5721702"/>
              <a:ext cx="2321365" cy="2738486"/>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cxnSp>
          <p:nvCxnSpPr>
            <p:cNvPr id="262" name="Straight Connector 261">
              <a:extLst>
                <a:ext uri="{FF2B5EF4-FFF2-40B4-BE49-F238E27FC236}">
                  <a16:creationId xmlns:a16="http://schemas.microsoft.com/office/drawing/2014/main" id="{7A8C845D-DABF-4506-B9FC-7CD9D56F4EC2}"/>
                </a:ext>
              </a:extLst>
            </p:cNvPr>
            <p:cNvCxnSpPr>
              <a:cxnSpLocks/>
            </p:cNvCxnSpPr>
            <p:nvPr/>
          </p:nvCxnSpPr>
          <p:spPr>
            <a:xfrm flipH="1">
              <a:off x="10797310" y="4521365"/>
              <a:ext cx="2525528" cy="429326"/>
            </a:xfrm>
            <a:prstGeom prst="line">
              <a:avLst/>
            </a:prstGeom>
            <a:ln w="19050" cap="rnd">
              <a:solidFill>
                <a:srgbClr val="D2CFD0"/>
              </a:solidFill>
            </a:ln>
          </p:spPr>
          <p:style>
            <a:lnRef idx="1">
              <a:schemeClr val="accent1"/>
            </a:lnRef>
            <a:fillRef idx="0">
              <a:schemeClr val="accent1"/>
            </a:fillRef>
            <a:effectRef idx="0">
              <a:schemeClr val="accent1"/>
            </a:effectRef>
            <a:fontRef idx="minor">
              <a:schemeClr val="tx1"/>
            </a:fontRef>
          </p:style>
        </p:cxnSp>
      </p:grpSp>
      <p:grpSp>
        <p:nvGrpSpPr>
          <p:cNvPr id="263" name="Group 262">
            <a:extLst>
              <a:ext uri="{FF2B5EF4-FFF2-40B4-BE49-F238E27FC236}">
                <a16:creationId xmlns:a16="http://schemas.microsoft.com/office/drawing/2014/main" id="{00CE21E5-468D-4055-B2B9-B39B63EBCB3E}"/>
              </a:ext>
            </a:extLst>
          </p:cNvPr>
          <p:cNvGrpSpPr/>
          <p:nvPr/>
        </p:nvGrpSpPr>
        <p:grpSpPr>
          <a:xfrm>
            <a:off x="5495108" y="2608922"/>
            <a:ext cx="8691384" cy="5784418"/>
            <a:chOff x="5495108" y="2923493"/>
            <a:chExt cx="8691384" cy="5784418"/>
          </a:xfrm>
          <a:solidFill>
            <a:srgbClr val="525252"/>
          </a:solidFill>
        </p:grpSpPr>
        <p:sp>
          <p:nvSpPr>
            <p:cNvPr id="264" name="Oval 263">
              <a:extLst>
                <a:ext uri="{FF2B5EF4-FFF2-40B4-BE49-F238E27FC236}">
                  <a16:creationId xmlns:a16="http://schemas.microsoft.com/office/drawing/2014/main" id="{6B64075D-5D9B-43AF-95FD-430E8E28E92F}"/>
                </a:ext>
              </a:extLst>
            </p:cNvPr>
            <p:cNvSpPr/>
            <p:nvPr/>
          </p:nvSpPr>
          <p:spPr>
            <a:xfrm>
              <a:off x="13200482" y="4426829"/>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65" name="Oval 264">
              <a:extLst>
                <a:ext uri="{FF2B5EF4-FFF2-40B4-BE49-F238E27FC236}">
                  <a16:creationId xmlns:a16="http://schemas.microsoft.com/office/drawing/2014/main" id="{386326DF-2C8E-4A31-9300-931EE731371F}"/>
                </a:ext>
              </a:extLst>
            </p:cNvPr>
            <p:cNvSpPr/>
            <p:nvPr/>
          </p:nvSpPr>
          <p:spPr>
            <a:xfrm>
              <a:off x="12263905" y="3356036"/>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66" name="Oval 265">
              <a:extLst>
                <a:ext uri="{FF2B5EF4-FFF2-40B4-BE49-F238E27FC236}">
                  <a16:creationId xmlns:a16="http://schemas.microsoft.com/office/drawing/2014/main" id="{F78B6F2E-304F-439B-9444-FBD322719812}"/>
                </a:ext>
              </a:extLst>
            </p:cNvPr>
            <p:cNvSpPr/>
            <p:nvPr/>
          </p:nvSpPr>
          <p:spPr>
            <a:xfrm>
              <a:off x="12657367" y="6177346"/>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67" name="Oval 266">
              <a:extLst>
                <a:ext uri="{FF2B5EF4-FFF2-40B4-BE49-F238E27FC236}">
                  <a16:creationId xmlns:a16="http://schemas.microsoft.com/office/drawing/2014/main" id="{CCB6F8B3-F70D-4A39-B996-8097865E4EF9}"/>
                </a:ext>
              </a:extLst>
            </p:cNvPr>
            <p:cNvSpPr/>
            <p:nvPr/>
          </p:nvSpPr>
          <p:spPr>
            <a:xfrm>
              <a:off x="10455919" y="7143647"/>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68" name="Oval 267">
              <a:extLst>
                <a:ext uri="{FF2B5EF4-FFF2-40B4-BE49-F238E27FC236}">
                  <a16:creationId xmlns:a16="http://schemas.microsoft.com/office/drawing/2014/main" id="{A7F230AA-2650-4657-9427-B1DCDE20D713}"/>
                </a:ext>
              </a:extLst>
            </p:cNvPr>
            <p:cNvSpPr/>
            <p:nvPr/>
          </p:nvSpPr>
          <p:spPr>
            <a:xfrm>
              <a:off x="8867682" y="7432002"/>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69" name="Oval 268">
              <a:extLst>
                <a:ext uri="{FF2B5EF4-FFF2-40B4-BE49-F238E27FC236}">
                  <a16:creationId xmlns:a16="http://schemas.microsoft.com/office/drawing/2014/main" id="{56374B5B-5DDE-45C5-94F5-1C1F11FB36F5}"/>
                </a:ext>
              </a:extLst>
            </p:cNvPr>
            <p:cNvSpPr/>
            <p:nvPr/>
          </p:nvSpPr>
          <p:spPr>
            <a:xfrm>
              <a:off x="7390884" y="7952001"/>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70" name="Oval 269">
              <a:extLst>
                <a:ext uri="{FF2B5EF4-FFF2-40B4-BE49-F238E27FC236}">
                  <a16:creationId xmlns:a16="http://schemas.microsoft.com/office/drawing/2014/main" id="{99303F2D-CD7A-4EEE-874F-120E46BBBC8F}"/>
                </a:ext>
              </a:extLst>
            </p:cNvPr>
            <p:cNvSpPr/>
            <p:nvPr/>
          </p:nvSpPr>
          <p:spPr>
            <a:xfrm>
              <a:off x="5495108" y="5723920"/>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71" name="Oval 270">
              <a:extLst>
                <a:ext uri="{FF2B5EF4-FFF2-40B4-BE49-F238E27FC236}">
                  <a16:creationId xmlns:a16="http://schemas.microsoft.com/office/drawing/2014/main" id="{F5F1F283-279F-4A69-9D24-8E44D50CFC92}"/>
                </a:ext>
              </a:extLst>
            </p:cNvPr>
            <p:cNvSpPr/>
            <p:nvPr/>
          </p:nvSpPr>
          <p:spPr>
            <a:xfrm>
              <a:off x="8773396" y="3130044"/>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72" name="Oval 271">
              <a:extLst>
                <a:ext uri="{FF2B5EF4-FFF2-40B4-BE49-F238E27FC236}">
                  <a16:creationId xmlns:a16="http://schemas.microsoft.com/office/drawing/2014/main" id="{EEEC7F1D-FF86-4CD3-BF22-9D6EB629CA2E}"/>
                </a:ext>
              </a:extLst>
            </p:cNvPr>
            <p:cNvSpPr/>
            <p:nvPr/>
          </p:nvSpPr>
          <p:spPr>
            <a:xfrm>
              <a:off x="10640805" y="2923493"/>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73" name="Oval 272">
              <a:extLst>
                <a:ext uri="{FF2B5EF4-FFF2-40B4-BE49-F238E27FC236}">
                  <a16:creationId xmlns:a16="http://schemas.microsoft.com/office/drawing/2014/main" id="{E10CB4CF-2336-4CBB-8B53-98432A0D5547}"/>
                </a:ext>
              </a:extLst>
            </p:cNvPr>
            <p:cNvSpPr/>
            <p:nvPr/>
          </p:nvSpPr>
          <p:spPr>
            <a:xfrm>
              <a:off x="10942270" y="6117475"/>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74" name="Oval 273">
              <a:extLst>
                <a:ext uri="{FF2B5EF4-FFF2-40B4-BE49-F238E27FC236}">
                  <a16:creationId xmlns:a16="http://schemas.microsoft.com/office/drawing/2014/main" id="{836979A6-D62A-42B5-9D4D-505DBBA5E664}"/>
                </a:ext>
              </a:extLst>
            </p:cNvPr>
            <p:cNvSpPr/>
            <p:nvPr/>
          </p:nvSpPr>
          <p:spPr>
            <a:xfrm>
              <a:off x="8659550" y="6383989"/>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75" name="Oval 274">
              <a:extLst>
                <a:ext uri="{FF2B5EF4-FFF2-40B4-BE49-F238E27FC236}">
                  <a16:creationId xmlns:a16="http://schemas.microsoft.com/office/drawing/2014/main" id="{8675AB87-4EA9-496A-A700-3004163BDF14}"/>
                </a:ext>
              </a:extLst>
            </p:cNvPr>
            <p:cNvSpPr/>
            <p:nvPr/>
          </p:nvSpPr>
          <p:spPr>
            <a:xfrm>
              <a:off x="9714093" y="6055909"/>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76" name="Oval 275">
              <a:extLst>
                <a:ext uri="{FF2B5EF4-FFF2-40B4-BE49-F238E27FC236}">
                  <a16:creationId xmlns:a16="http://schemas.microsoft.com/office/drawing/2014/main" id="{E8772715-40C5-4792-AEB1-49255E275967}"/>
                </a:ext>
              </a:extLst>
            </p:cNvPr>
            <p:cNvSpPr/>
            <p:nvPr/>
          </p:nvSpPr>
          <p:spPr>
            <a:xfrm>
              <a:off x="7325134" y="5189721"/>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77" name="Oval 276">
              <a:extLst>
                <a:ext uri="{FF2B5EF4-FFF2-40B4-BE49-F238E27FC236}">
                  <a16:creationId xmlns:a16="http://schemas.microsoft.com/office/drawing/2014/main" id="{1609CB8A-1BCF-4151-ADF4-79A556D1549E}"/>
                </a:ext>
              </a:extLst>
            </p:cNvPr>
            <p:cNvSpPr/>
            <p:nvPr/>
          </p:nvSpPr>
          <p:spPr>
            <a:xfrm>
              <a:off x="5943171" y="4175239"/>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78" name="Oval 277">
              <a:extLst>
                <a:ext uri="{FF2B5EF4-FFF2-40B4-BE49-F238E27FC236}">
                  <a16:creationId xmlns:a16="http://schemas.microsoft.com/office/drawing/2014/main" id="{8FF7BE42-4EEC-46A8-ACA7-5A7202F13D63}"/>
                </a:ext>
              </a:extLst>
            </p:cNvPr>
            <p:cNvSpPr/>
            <p:nvPr/>
          </p:nvSpPr>
          <p:spPr>
            <a:xfrm>
              <a:off x="11833722" y="5196866"/>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79" name="Oval 278">
              <a:extLst>
                <a:ext uri="{FF2B5EF4-FFF2-40B4-BE49-F238E27FC236}">
                  <a16:creationId xmlns:a16="http://schemas.microsoft.com/office/drawing/2014/main" id="{DCBE2754-2DAB-4775-8C44-69A1946BCC6F}"/>
                </a:ext>
              </a:extLst>
            </p:cNvPr>
            <p:cNvSpPr/>
            <p:nvPr/>
          </p:nvSpPr>
          <p:spPr>
            <a:xfrm>
              <a:off x="9639945" y="4764580"/>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80" name="Oval 279">
              <a:extLst>
                <a:ext uri="{FF2B5EF4-FFF2-40B4-BE49-F238E27FC236}">
                  <a16:creationId xmlns:a16="http://schemas.microsoft.com/office/drawing/2014/main" id="{18D79A92-3D97-4BE6-90CC-4E9FF0FE2023}"/>
                </a:ext>
              </a:extLst>
            </p:cNvPr>
            <p:cNvSpPr/>
            <p:nvPr/>
          </p:nvSpPr>
          <p:spPr>
            <a:xfrm>
              <a:off x="8389727" y="4787743"/>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81" name="Oval 280">
              <a:extLst>
                <a:ext uri="{FF2B5EF4-FFF2-40B4-BE49-F238E27FC236}">
                  <a16:creationId xmlns:a16="http://schemas.microsoft.com/office/drawing/2014/main" id="{7643A5D7-E185-41FB-ADED-BD5FA55F4352}"/>
                </a:ext>
              </a:extLst>
            </p:cNvPr>
            <p:cNvSpPr/>
            <p:nvPr/>
          </p:nvSpPr>
          <p:spPr>
            <a:xfrm>
              <a:off x="10702218" y="4835941"/>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82" name="Oval 281">
              <a:extLst>
                <a:ext uri="{FF2B5EF4-FFF2-40B4-BE49-F238E27FC236}">
                  <a16:creationId xmlns:a16="http://schemas.microsoft.com/office/drawing/2014/main" id="{EDC8442A-2B54-46AD-ACE2-53190F4947A2}"/>
                </a:ext>
              </a:extLst>
            </p:cNvPr>
            <p:cNvSpPr/>
            <p:nvPr/>
          </p:nvSpPr>
          <p:spPr>
            <a:xfrm>
              <a:off x="5692015" y="6902943"/>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83" name="Oval 282">
              <a:extLst>
                <a:ext uri="{FF2B5EF4-FFF2-40B4-BE49-F238E27FC236}">
                  <a16:creationId xmlns:a16="http://schemas.microsoft.com/office/drawing/2014/main" id="{58E026D6-84E7-43CF-8B5C-9E9760809D49}"/>
                </a:ext>
              </a:extLst>
            </p:cNvPr>
            <p:cNvSpPr/>
            <p:nvPr/>
          </p:nvSpPr>
          <p:spPr>
            <a:xfrm>
              <a:off x="7262426" y="6456034"/>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84" name="Oval 283">
              <a:extLst>
                <a:ext uri="{FF2B5EF4-FFF2-40B4-BE49-F238E27FC236}">
                  <a16:creationId xmlns:a16="http://schemas.microsoft.com/office/drawing/2014/main" id="{8BBDBFBB-26AE-4396-B06A-10B2F6E1B456}"/>
                </a:ext>
              </a:extLst>
            </p:cNvPr>
            <p:cNvSpPr/>
            <p:nvPr/>
          </p:nvSpPr>
          <p:spPr>
            <a:xfrm>
              <a:off x="11446916" y="6781891"/>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85" name="Oval 284">
              <a:extLst>
                <a:ext uri="{FF2B5EF4-FFF2-40B4-BE49-F238E27FC236}">
                  <a16:creationId xmlns:a16="http://schemas.microsoft.com/office/drawing/2014/main" id="{F54ADA2A-C7DF-45D8-AB46-DE77CFDEDBCD}"/>
                </a:ext>
              </a:extLst>
            </p:cNvPr>
            <p:cNvSpPr/>
            <p:nvPr/>
          </p:nvSpPr>
          <p:spPr>
            <a:xfrm>
              <a:off x="7444985" y="3443079"/>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86" name="Oval 285">
              <a:extLst>
                <a:ext uri="{FF2B5EF4-FFF2-40B4-BE49-F238E27FC236}">
                  <a16:creationId xmlns:a16="http://schemas.microsoft.com/office/drawing/2014/main" id="{80C8F1FF-656E-4A61-BF86-0DFA1E27E4D4}"/>
                </a:ext>
              </a:extLst>
            </p:cNvPr>
            <p:cNvSpPr/>
            <p:nvPr/>
          </p:nvSpPr>
          <p:spPr>
            <a:xfrm>
              <a:off x="9642602" y="3456992"/>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87" name="Oval 286">
              <a:extLst>
                <a:ext uri="{FF2B5EF4-FFF2-40B4-BE49-F238E27FC236}">
                  <a16:creationId xmlns:a16="http://schemas.microsoft.com/office/drawing/2014/main" id="{AFB617CE-7AAC-4826-AC7B-1BE68BE064B3}"/>
                </a:ext>
              </a:extLst>
            </p:cNvPr>
            <p:cNvSpPr/>
            <p:nvPr/>
          </p:nvSpPr>
          <p:spPr>
            <a:xfrm>
              <a:off x="13984090" y="5616593"/>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88" name="Oval 287">
              <a:extLst>
                <a:ext uri="{FF2B5EF4-FFF2-40B4-BE49-F238E27FC236}">
                  <a16:creationId xmlns:a16="http://schemas.microsoft.com/office/drawing/2014/main" id="{9BC82D69-0F8E-4417-8DCF-544E621A5665}"/>
                </a:ext>
              </a:extLst>
            </p:cNvPr>
            <p:cNvSpPr/>
            <p:nvPr/>
          </p:nvSpPr>
          <p:spPr>
            <a:xfrm>
              <a:off x="11667868" y="8354113"/>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89" name="Oval 288">
              <a:extLst>
                <a:ext uri="{FF2B5EF4-FFF2-40B4-BE49-F238E27FC236}">
                  <a16:creationId xmlns:a16="http://schemas.microsoft.com/office/drawing/2014/main" id="{AE92A986-96A9-442B-B3CF-F7909B4F5691}"/>
                </a:ext>
              </a:extLst>
            </p:cNvPr>
            <p:cNvSpPr/>
            <p:nvPr/>
          </p:nvSpPr>
          <p:spPr>
            <a:xfrm>
              <a:off x="9800585" y="8505509"/>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sp>
          <p:nvSpPr>
            <p:cNvPr id="290" name="Oval 289">
              <a:extLst>
                <a:ext uri="{FF2B5EF4-FFF2-40B4-BE49-F238E27FC236}">
                  <a16:creationId xmlns:a16="http://schemas.microsoft.com/office/drawing/2014/main" id="{26E20F3E-E521-435E-9AD6-A6AD0724B43A}"/>
                </a:ext>
              </a:extLst>
            </p:cNvPr>
            <p:cNvSpPr/>
            <p:nvPr/>
          </p:nvSpPr>
          <p:spPr>
            <a:xfrm>
              <a:off x="13560507" y="7776317"/>
              <a:ext cx="202402" cy="202402"/>
            </a:xfrm>
            <a:prstGeom prst="ellipse">
              <a:avLst/>
            </a:prstGeom>
            <a:grpFill/>
            <a:ln w="19050">
              <a:solidFill>
                <a:srgbClr val="D2CF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anose="020B0603020202020204" pitchFamily="34" charset="0"/>
              </a:endParaRPr>
            </a:p>
          </p:txBody>
        </p:sp>
      </p:grpSp>
      <p:grpSp>
        <p:nvGrpSpPr>
          <p:cNvPr id="131" name="Group 130">
            <a:extLst>
              <a:ext uri="{FF2B5EF4-FFF2-40B4-BE49-F238E27FC236}">
                <a16:creationId xmlns:a16="http://schemas.microsoft.com/office/drawing/2014/main" id="{BE86FC73-6903-48B4-858B-95F781853DE2}"/>
              </a:ext>
            </a:extLst>
          </p:cNvPr>
          <p:cNvGrpSpPr/>
          <p:nvPr/>
        </p:nvGrpSpPr>
        <p:grpSpPr>
          <a:xfrm rot="10800000">
            <a:off x="4985655" y="2657142"/>
            <a:ext cx="9622971" cy="2832883"/>
            <a:chOff x="3035808" y="2718816"/>
            <a:chExt cx="14642592" cy="3194304"/>
          </a:xfrm>
        </p:grpSpPr>
        <p:cxnSp>
          <p:nvCxnSpPr>
            <p:cNvPr id="132" name="Straight Connector 131">
              <a:extLst>
                <a:ext uri="{FF2B5EF4-FFF2-40B4-BE49-F238E27FC236}">
                  <a16:creationId xmlns:a16="http://schemas.microsoft.com/office/drawing/2014/main" id="{FB04C1A3-01B0-4055-97D9-186883EA9136}"/>
                </a:ext>
              </a:extLst>
            </p:cNvPr>
            <p:cNvCxnSpPr/>
            <p:nvPr/>
          </p:nvCxnSpPr>
          <p:spPr>
            <a:xfrm>
              <a:off x="3035808" y="2718816"/>
              <a:ext cx="14642592" cy="0"/>
            </a:xfrm>
            <a:prstGeom prst="line">
              <a:avLst/>
            </a:prstGeom>
            <a:noFill/>
            <a:ln w="6350" cap="flat" cmpd="sng" algn="ctr">
              <a:solidFill>
                <a:srgbClr val="00B4DC"/>
              </a:solidFill>
              <a:prstDash val="sysDot"/>
              <a:miter lim="800000"/>
            </a:ln>
            <a:effectLst/>
          </p:spPr>
        </p:cxnSp>
        <p:cxnSp>
          <p:nvCxnSpPr>
            <p:cNvPr id="133" name="Straight Connector 132">
              <a:extLst>
                <a:ext uri="{FF2B5EF4-FFF2-40B4-BE49-F238E27FC236}">
                  <a16:creationId xmlns:a16="http://schemas.microsoft.com/office/drawing/2014/main" id="{298ACDEC-7465-481C-87DC-DA4F322A6C9B}"/>
                </a:ext>
              </a:extLst>
            </p:cNvPr>
            <p:cNvCxnSpPr>
              <a:cxnSpLocks/>
            </p:cNvCxnSpPr>
            <p:nvPr/>
          </p:nvCxnSpPr>
          <p:spPr>
            <a:xfrm>
              <a:off x="4340352" y="4096512"/>
              <a:ext cx="11826240" cy="0"/>
            </a:xfrm>
            <a:prstGeom prst="line">
              <a:avLst/>
            </a:prstGeom>
            <a:noFill/>
            <a:ln w="6350" cap="flat" cmpd="sng" algn="ctr">
              <a:solidFill>
                <a:srgbClr val="00B4DC"/>
              </a:solidFill>
              <a:prstDash val="sysDot"/>
              <a:miter lim="800000"/>
            </a:ln>
            <a:effectLst/>
          </p:spPr>
        </p:cxnSp>
        <p:cxnSp>
          <p:nvCxnSpPr>
            <p:cNvPr id="134" name="Straight Connector 133">
              <a:extLst>
                <a:ext uri="{FF2B5EF4-FFF2-40B4-BE49-F238E27FC236}">
                  <a16:creationId xmlns:a16="http://schemas.microsoft.com/office/drawing/2014/main" id="{7CF40F2E-5F60-4D8D-9A91-98192B017C62}"/>
                </a:ext>
              </a:extLst>
            </p:cNvPr>
            <p:cNvCxnSpPr>
              <a:cxnSpLocks/>
            </p:cNvCxnSpPr>
            <p:nvPr/>
          </p:nvCxnSpPr>
          <p:spPr>
            <a:xfrm>
              <a:off x="5388864" y="5059680"/>
              <a:ext cx="9717024" cy="0"/>
            </a:xfrm>
            <a:prstGeom prst="line">
              <a:avLst/>
            </a:prstGeom>
            <a:noFill/>
            <a:ln w="6350" cap="flat" cmpd="sng" algn="ctr">
              <a:solidFill>
                <a:srgbClr val="00B4DC"/>
              </a:solidFill>
              <a:prstDash val="sysDot"/>
              <a:miter lim="800000"/>
            </a:ln>
            <a:effectLst/>
          </p:spPr>
        </p:cxnSp>
        <p:cxnSp>
          <p:nvCxnSpPr>
            <p:cNvPr id="135" name="Straight Connector 134">
              <a:extLst>
                <a:ext uri="{FF2B5EF4-FFF2-40B4-BE49-F238E27FC236}">
                  <a16:creationId xmlns:a16="http://schemas.microsoft.com/office/drawing/2014/main" id="{92561409-C3FE-4A8E-9EEA-B314A25EDD10}"/>
                </a:ext>
              </a:extLst>
            </p:cNvPr>
            <p:cNvCxnSpPr>
              <a:cxnSpLocks/>
            </p:cNvCxnSpPr>
            <p:nvPr/>
          </p:nvCxnSpPr>
          <p:spPr>
            <a:xfrm>
              <a:off x="6388608" y="5876544"/>
              <a:ext cx="7754112" cy="0"/>
            </a:xfrm>
            <a:prstGeom prst="line">
              <a:avLst/>
            </a:prstGeom>
            <a:noFill/>
            <a:ln w="6350" cap="flat" cmpd="sng" algn="ctr">
              <a:solidFill>
                <a:srgbClr val="00B4DC"/>
              </a:solidFill>
              <a:prstDash val="sysDot"/>
              <a:miter lim="800000"/>
            </a:ln>
            <a:effectLst/>
          </p:spPr>
        </p:cxnSp>
        <p:cxnSp>
          <p:nvCxnSpPr>
            <p:cNvPr id="136" name="Straight Connector 135">
              <a:extLst>
                <a:ext uri="{FF2B5EF4-FFF2-40B4-BE49-F238E27FC236}">
                  <a16:creationId xmlns:a16="http://schemas.microsoft.com/office/drawing/2014/main" id="{E38F6ECA-CC8B-48F8-B22A-548A99DCE91F}"/>
                </a:ext>
              </a:extLst>
            </p:cNvPr>
            <p:cNvCxnSpPr>
              <a:cxnSpLocks/>
            </p:cNvCxnSpPr>
            <p:nvPr/>
          </p:nvCxnSpPr>
          <p:spPr>
            <a:xfrm>
              <a:off x="3048000" y="2743200"/>
              <a:ext cx="3364992" cy="3157728"/>
            </a:xfrm>
            <a:prstGeom prst="line">
              <a:avLst/>
            </a:prstGeom>
            <a:noFill/>
            <a:ln w="6350" cap="flat" cmpd="sng" algn="ctr">
              <a:solidFill>
                <a:srgbClr val="00B4DC"/>
              </a:solidFill>
              <a:prstDash val="sysDot"/>
              <a:miter lim="800000"/>
            </a:ln>
            <a:effectLst/>
          </p:spPr>
        </p:cxnSp>
        <p:cxnSp>
          <p:nvCxnSpPr>
            <p:cNvPr id="137" name="Straight Connector 136">
              <a:extLst>
                <a:ext uri="{FF2B5EF4-FFF2-40B4-BE49-F238E27FC236}">
                  <a16:creationId xmlns:a16="http://schemas.microsoft.com/office/drawing/2014/main" id="{80A79E24-9701-48DD-865E-2BE465F6E602}"/>
                </a:ext>
              </a:extLst>
            </p:cNvPr>
            <p:cNvCxnSpPr>
              <a:cxnSpLocks/>
            </p:cNvCxnSpPr>
            <p:nvPr/>
          </p:nvCxnSpPr>
          <p:spPr>
            <a:xfrm>
              <a:off x="5498592" y="2743200"/>
              <a:ext cx="2182368" cy="3145536"/>
            </a:xfrm>
            <a:prstGeom prst="line">
              <a:avLst/>
            </a:prstGeom>
            <a:noFill/>
            <a:ln w="6350" cap="flat" cmpd="sng" algn="ctr">
              <a:solidFill>
                <a:srgbClr val="00B4DC"/>
              </a:solidFill>
              <a:prstDash val="sysDot"/>
              <a:miter lim="800000"/>
            </a:ln>
            <a:effectLst/>
          </p:spPr>
        </p:cxnSp>
        <p:cxnSp>
          <p:nvCxnSpPr>
            <p:cNvPr id="138" name="Straight Connector 137">
              <a:extLst>
                <a:ext uri="{FF2B5EF4-FFF2-40B4-BE49-F238E27FC236}">
                  <a16:creationId xmlns:a16="http://schemas.microsoft.com/office/drawing/2014/main" id="{43C1B8DB-B2CA-49D4-B446-DF24C2A070D6}"/>
                </a:ext>
              </a:extLst>
            </p:cNvPr>
            <p:cNvCxnSpPr>
              <a:cxnSpLocks/>
            </p:cNvCxnSpPr>
            <p:nvPr/>
          </p:nvCxnSpPr>
          <p:spPr>
            <a:xfrm>
              <a:off x="7827264" y="2743200"/>
              <a:ext cx="1146048" cy="3108960"/>
            </a:xfrm>
            <a:prstGeom prst="line">
              <a:avLst/>
            </a:prstGeom>
            <a:noFill/>
            <a:ln w="6350" cap="flat" cmpd="sng" algn="ctr">
              <a:solidFill>
                <a:srgbClr val="00B4DC"/>
              </a:solidFill>
              <a:prstDash val="sysDot"/>
              <a:miter lim="800000"/>
            </a:ln>
            <a:effectLst/>
          </p:spPr>
        </p:cxnSp>
        <p:cxnSp>
          <p:nvCxnSpPr>
            <p:cNvPr id="139" name="Straight Connector 138">
              <a:extLst>
                <a:ext uri="{FF2B5EF4-FFF2-40B4-BE49-F238E27FC236}">
                  <a16:creationId xmlns:a16="http://schemas.microsoft.com/office/drawing/2014/main" id="{32E1FCBB-3CF9-48EA-A14A-61B69C64FCC9}"/>
                </a:ext>
              </a:extLst>
            </p:cNvPr>
            <p:cNvCxnSpPr>
              <a:cxnSpLocks/>
            </p:cNvCxnSpPr>
            <p:nvPr/>
          </p:nvCxnSpPr>
          <p:spPr>
            <a:xfrm>
              <a:off x="10229088" y="2743200"/>
              <a:ext cx="0" cy="3169920"/>
            </a:xfrm>
            <a:prstGeom prst="line">
              <a:avLst/>
            </a:prstGeom>
            <a:noFill/>
            <a:ln w="6350" cap="flat" cmpd="sng" algn="ctr">
              <a:solidFill>
                <a:srgbClr val="00B4DC"/>
              </a:solidFill>
              <a:prstDash val="sysDot"/>
              <a:miter lim="800000"/>
            </a:ln>
            <a:effectLst/>
          </p:spPr>
        </p:cxnSp>
        <p:cxnSp>
          <p:nvCxnSpPr>
            <p:cNvPr id="140" name="Straight Connector 139">
              <a:extLst>
                <a:ext uri="{FF2B5EF4-FFF2-40B4-BE49-F238E27FC236}">
                  <a16:creationId xmlns:a16="http://schemas.microsoft.com/office/drawing/2014/main" id="{E6C675A1-3933-4573-BB36-0B0113177CC3}"/>
                </a:ext>
              </a:extLst>
            </p:cNvPr>
            <p:cNvCxnSpPr>
              <a:cxnSpLocks/>
            </p:cNvCxnSpPr>
            <p:nvPr/>
          </p:nvCxnSpPr>
          <p:spPr>
            <a:xfrm flipH="1">
              <a:off x="11509248" y="2743200"/>
              <a:ext cx="1121664" cy="3108960"/>
            </a:xfrm>
            <a:prstGeom prst="line">
              <a:avLst/>
            </a:prstGeom>
            <a:noFill/>
            <a:ln w="6350" cap="flat" cmpd="sng" algn="ctr">
              <a:solidFill>
                <a:srgbClr val="00B4DC"/>
              </a:solidFill>
              <a:prstDash val="sysDot"/>
              <a:miter lim="800000"/>
            </a:ln>
            <a:effectLst/>
          </p:spPr>
        </p:cxnSp>
        <p:cxnSp>
          <p:nvCxnSpPr>
            <p:cNvPr id="141" name="Straight Connector 140">
              <a:extLst>
                <a:ext uri="{FF2B5EF4-FFF2-40B4-BE49-F238E27FC236}">
                  <a16:creationId xmlns:a16="http://schemas.microsoft.com/office/drawing/2014/main" id="{218C3AE3-5474-4487-B205-15C53CD94D91}"/>
                </a:ext>
              </a:extLst>
            </p:cNvPr>
            <p:cNvCxnSpPr>
              <a:cxnSpLocks/>
            </p:cNvCxnSpPr>
            <p:nvPr/>
          </p:nvCxnSpPr>
          <p:spPr>
            <a:xfrm flipH="1">
              <a:off x="12813792" y="2743200"/>
              <a:ext cx="2170176" cy="3133344"/>
            </a:xfrm>
            <a:prstGeom prst="line">
              <a:avLst/>
            </a:prstGeom>
            <a:noFill/>
            <a:ln w="6350" cap="flat" cmpd="sng" algn="ctr">
              <a:solidFill>
                <a:srgbClr val="00B4DC"/>
              </a:solidFill>
              <a:prstDash val="sysDot"/>
              <a:miter lim="800000"/>
            </a:ln>
            <a:effectLst/>
          </p:spPr>
        </p:cxnSp>
        <p:cxnSp>
          <p:nvCxnSpPr>
            <p:cNvPr id="142" name="Straight Connector 141">
              <a:extLst>
                <a:ext uri="{FF2B5EF4-FFF2-40B4-BE49-F238E27FC236}">
                  <a16:creationId xmlns:a16="http://schemas.microsoft.com/office/drawing/2014/main" id="{8CCFEB04-61EE-4A6C-B425-E1C6459DEA82}"/>
                </a:ext>
              </a:extLst>
            </p:cNvPr>
            <p:cNvCxnSpPr>
              <a:cxnSpLocks/>
            </p:cNvCxnSpPr>
            <p:nvPr/>
          </p:nvCxnSpPr>
          <p:spPr>
            <a:xfrm flipH="1">
              <a:off x="14069568" y="2743200"/>
              <a:ext cx="3377184" cy="3169920"/>
            </a:xfrm>
            <a:prstGeom prst="line">
              <a:avLst/>
            </a:prstGeom>
            <a:noFill/>
            <a:ln w="6350" cap="flat" cmpd="sng" algn="ctr">
              <a:solidFill>
                <a:srgbClr val="00B4DC"/>
              </a:solidFill>
              <a:prstDash val="sysDot"/>
              <a:miter lim="800000"/>
            </a:ln>
            <a:effectLst/>
          </p:spPr>
        </p:cxnSp>
      </p:grpSp>
      <p:sp>
        <p:nvSpPr>
          <p:cNvPr id="130" name="Hexagon 129">
            <a:extLst>
              <a:ext uri="{FF2B5EF4-FFF2-40B4-BE49-F238E27FC236}">
                <a16:creationId xmlns:a16="http://schemas.microsoft.com/office/drawing/2014/main" id="{BD6D7A2E-B4A7-426B-A2C4-C5F2A5C69C3F}"/>
              </a:ext>
            </a:extLst>
          </p:cNvPr>
          <p:cNvSpPr/>
          <p:nvPr/>
        </p:nvSpPr>
        <p:spPr>
          <a:xfrm rot="5400000">
            <a:off x="5617801" y="45408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56" name="Hexagon 155">
            <a:extLst>
              <a:ext uri="{FF2B5EF4-FFF2-40B4-BE49-F238E27FC236}">
                <a16:creationId xmlns:a16="http://schemas.microsoft.com/office/drawing/2014/main" id="{A3B2C011-1334-4108-AE7F-610A958AC3F2}"/>
              </a:ext>
            </a:extLst>
          </p:cNvPr>
          <p:cNvSpPr/>
          <p:nvPr/>
        </p:nvSpPr>
        <p:spPr>
          <a:xfrm rot="5400000">
            <a:off x="5897201" y="31692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57" name="Hexagon 156">
            <a:extLst>
              <a:ext uri="{FF2B5EF4-FFF2-40B4-BE49-F238E27FC236}">
                <a16:creationId xmlns:a16="http://schemas.microsoft.com/office/drawing/2014/main" id="{7BAD4389-6210-4939-A77F-999A73F4C3D4}"/>
              </a:ext>
            </a:extLst>
          </p:cNvPr>
          <p:cNvSpPr/>
          <p:nvPr/>
        </p:nvSpPr>
        <p:spPr>
          <a:xfrm rot="5400000">
            <a:off x="5427301" y="39693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58" name="Hexagon 157">
            <a:extLst>
              <a:ext uri="{FF2B5EF4-FFF2-40B4-BE49-F238E27FC236}">
                <a16:creationId xmlns:a16="http://schemas.microsoft.com/office/drawing/2014/main" id="{55F63FED-9E7D-4524-86DE-F6274C44222F}"/>
              </a:ext>
            </a:extLst>
          </p:cNvPr>
          <p:cNvSpPr/>
          <p:nvPr/>
        </p:nvSpPr>
        <p:spPr>
          <a:xfrm rot="5400000">
            <a:off x="7319601" y="50742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59" name="Hexagon 158">
            <a:extLst>
              <a:ext uri="{FF2B5EF4-FFF2-40B4-BE49-F238E27FC236}">
                <a16:creationId xmlns:a16="http://schemas.microsoft.com/office/drawing/2014/main" id="{EA61264C-B600-4DA2-98B4-57F769FA76CD}"/>
              </a:ext>
            </a:extLst>
          </p:cNvPr>
          <p:cNvSpPr/>
          <p:nvPr/>
        </p:nvSpPr>
        <p:spPr>
          <a:xfrm rot="5400000">
            <a:off x="7218001" y="43503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0" name="Hexagon 159">
            <a:extLst>
              <a:ext uri="{FF2B5EF4-FFF2-40B4-BE49-F238E27FC236}">
                <a16:creationId xmlns:a16="http://schemas.microsoft.com/office/drawing/2014/main" id="{0C134500-D690-4ED8-A38E-C4D30D310F2D}"/>
              </a:ext>
            </a:extLst>
          </p:cNvPr>
          <p:cNvSpPr/>
          <p:nvPr/>
        </p:nvSpPr>
        <p:spPr>
          <a:xfrm rot="5400000">
            <a:off x="7281501" y="36899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1" name="Hexagon 160">
            <a:extLst>
              <a:ext uri="{FF2B5EF4-FFF2-40B4-BE49-F238E27FC236}">
                <a16:creationId xmlns:a16="http://schemas.microsoft.com/office/drawing/2014/main" id="{B4FA43DF-4685-48B7-9FF2-F893E0CDDBF6}"/>
              </a:ext>
            </a:extLst>
          </p:cNvPr>
          <p:cNvSpPr/>
          <p:nvPr/>
        </p:nvSpPr>
        <p:spPr>
          <a:xfrm rot="5400000">
            <a:off x="7408501" y="28263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2" name="Hexagon 161">
            <a:extLst>
              <a:ext uri="{FF2B5EF4-FFF2-40B4-BE49-F238E27FC236}">
                <a16:creationId xmlns:a16="http://schemas.microsoft.com/office/drawing/2014/main" id="{F462825B-27EE-4A15-84AA-F822F3AC10A6}"/>
              </a:ext>
            </a:extLst>
          </p:cNvPr>
          <p:cNvSpPr/>
          <p:nvPr/>
        </p:nvSpPr>
        <p:spPr>
          <a:xfrm rot="5400000">
            <a:off x="8729301" y="26612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3" name="Hexagon 162">
            <a:extLst>
              <a:ext uri="{FF2B5EF4-FFF2-40B4-BE49-F238E27FC236}">
                <a16:creationId xmlns:a16="http://schemas.microsoft.com/office/drawing/2014/main" id="{E26EE3DA-0CEB-4C48-8654-55F6AA2933F6}"/>
              </a:ext>
            </a:extLst>
          </p:cNvPr>
          <p:cNvSpPr/>
          <p:nvPr/>
        </p:nvSpPr>
        <p:spPr>
          <a:xfrm rot="5400000">
            <a:off x="8335601" y="34740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4" name="Hexagon 163">
            <a:extLst>
              <a:ext uri="{FF2B5EF4-FFF2-40B4-BE49-F238E27FC236}">
                <a16:creationId xmlns:a16="http://schemas.microsoft.com/office/drawing/2014/main" id="{1976710B-F879-4373-B25D-4D0753DEEB78}"/>
              </a:ext>
            </a:extLst>
          </p:cNvPr>
          <p:cNvSpPr/>
          <p:nvPr/>
        </p:nvSpPr>
        <p:spPr>
          <a:xfrm rot="5400000">
            <a:off x="8805501" y="48202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5" name="Hexagon 164">
            <a:extLst>
              <a:ext uri="{FF2B5EF4-FFF2-40B4-BE49-F238E27FC236}">
                <a16:creationId xmlns:a16="http://schemas.microsoft.com/office/drawing/2014/main" id="{0224BFAA-05CD-4A2B-9F49-97C2393FA29D}"/>
              </a:ext>
            </a:extLst>
          </p:cNvPr>
          <p:cNvSpPr/>
          <p:nvPr/>
        </p:nvSpPr>
        <p:spPr>
          <a:xfrm rot="5400000">
            <a:off x="8602301" y="42868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6" name="Hexagon 165">
            <a:extLst>
              <a:ext uri="{FF2B5EF4-FFF2-40B4-BE49-F238E27FC236}">
                <a16:creationId xmlns:a16="http://schemas.microsoft.com/office/drawing/2014/main" id="{06CC595C-BCE0-46ED-AAE9-DD225F50BCFF}"/>
              </a:ext>
            </a:extLst>
          </p:cNvPr>
          <p:cNvSpPr/>
          <p:nvPr/>
        </p:nvSpPr>
        <p:spPr>
          <a:xfrm rot="5400000">
            <a:off x="9669101" y="41090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7" name="Hexagon 166">
            <a:extLst>
              <a:ext uri="{FF2B5EF4-FFF2-40B4-BE49-F238E27FC236}">
                <a16:creationId xmlns:a16="http://schemas.microsoft.com/office/drawing/2014/main" id="{9BD2DEAF-548A-4448-8243-393CBBF37B03}"/>
              </a:ext>
            </a:extLst>
          </p:cNvPr>
          <p:cNvSpPr/>
          <p:nvPr/>
        </p:nvSpPr>
        <p:spPr>
          <a:xfrm rot="5400000">
            <a:off x="9580201" y="34867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8" name="Hexagon 167">
            <a:extLst>
              <a:ext uri="{FF2B5EF4-FFF2-40B4-BE49-F238E27FC236}">
                <a16:creationId xmlns:a16="http://schemas.microsoft.com/office/drawing/2014/main" id="{CD5A5E1D-EC99-4694-8D7D-CA4A8C984C39}"/>
              </a:ext>
            </a:extLst>
          </p:cNvPr>
          <p:cNvSpPr/>
          <p:nvPr/>
        </p:nvSpPr>
        <p:spPr>
          <a:xfrm rot="5400000">
            <a:off x="9580201" y="28263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9" name="Hexagon 168">
            <a:extLst>
              <a:ext uri="{FF2B5EF4-FFF2-40B4-BE49-F238E27FC236}">
                <a16:creationId xmlns:a16="http://schemas.microsoft.com/office/drawing/2014/main" id="{5E2F306A-D619-4D9A-BB13-559C8FC20A5D}"/>
              </a:ext>
            </a:extLst>
          </p:cNvPr>
          <p:cNvSpPr/>
          <p:nvPr/>
        </p:nvSpPr>
        <p:spPr>
          <a:xfrm rot="5400000">
            <a:off x="10393001" y="46678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0" name="Hexagon 169">
            <a:extLst>
              <a:ext uri="{FF2B5EF4-FFF2-40B4-BE49-F238E27FC236}">
                <a16:creationId xmlns:a16="http://schemas.microsoft.com/office/drawing/2014/main" id="{283E5433-FEFE-4D81-9A48-198C27B3615F}"/>
              </a:ext>
            </a:extLst>
          </p:cNvPr>
          <p:cNvSpPr/>
          <p:nvPr/>
        </p:nvSpPr>
        <p:spPr>
          <a:xfrm rot="5400000">
            <a:off x="10888301" y="41471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1" name="Hexagon 170">
            <a:extLst>
              <a:ext uri="{FF2B5EF4-FFF2-40B4-BE49-F238E27FC236}">
                <a16:creationId xmlns:a16="http://schemas.microsoft.com/office/drawing/2014/main" id="{C6D1664A-D4A8-4701-A8B1-3EC1271A6860}"/>
              </a:ext>
            </a:extLst>
          </p:cNvPr>
          <p:cNvSpPr/>
          <p:nvPr/>
        </p:nvSpPr>
        <p:spPr>
          <a:xfrm rot="5400000">
            <a:off x="10647001" y="35121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2" name="Hexagon 171">
            <a:extLst>
              <a:ext uri="{FF2B5EF4-FFF2-40B4-BE49-F238E27FC236}">
                <a16:creationId xmlns:a16="http://schemas.microsoft.com/office/drawing/2014/main" id="{52773020-73BF-44E2-958B-01AB7447776B}"/>
              </a:ext>
            </a:extLst>
          </p:cNvPr>
          <p:cNvSpPr/>
          <p:nvPr/>
        </p:nvSpPr>
        <p:spPr>
          <a:xfrm rot="5400000">
            <a:off x="10583501" y="25596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3" name="Hexagon 172">
            <a:extLst>
              <a:ext uri="{FF2B5EF4-FFF2-40B4-BE49-F238E27FC236}">
                <a16:creationId xmlns:a16="http://schemas.microsoft.com/office/drawing/2014/main" id="{A678E038-425C-41F1-9373-5AF334763C52}"/>
              </a:ext>
            </a:extLst>
          </p:cNvPr>
          <p:cNvSpPr/>
          <p:nvPr/>
        </p:nvSpPr>
        <p:spPr>
          <a:xfrm rot="5400000">
            <a:off x="12209101" y="27755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4" name="Hexagon 173">
            <a:extLst>
              <a:ext uri="{FF2B5EF4-FFF2-40B4-BE49-F238E27FC236}">
                <a16:creationId xmlns:a16="http://schemas.microsoft.com/office/drawing/2014/main" id="{75E79533-664D-4C38-A129-F54F86A66C78}"/>
              </a:ext>
            </a:extLst>
          </p:cNvPr>
          <p:cNvSpPr/>
          <p:nvPr/>
        </p:nvSpPr>
        <p:spPr>
          <a:xfrm rot="5400000">
            <a:off x="13136201" y="33089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5" name="Hexagon 174">
            <a:extLst>
              <a:ext uri="{FF2B5EF4-FFF2-40B4-BE49-F238E27FC236}">
                <a16:creationId xmlns:a16="http://schemas.microsoft.com/office/drawing/2014/main" id="{FDA0D599-4419-44AE-BA19-502D11ABC19C}"/>
              </a:ext>
            </a:extLst>
          </p:cNvPr>
          <p:cNvSpPr/>
          <p:nvPr/>
        </p:nvSpPr>
        <p:spPr>
          <a:xfrm rot="5400000">
            <a:off x="11790001" y="37026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6" name="Hexagon 175">
            <a:extLst>
              <a:ext uri="{FF2B5EF4-FFF2-40B4-BE49-F238E27FC236}">
                <a16:creationId xmlns:a16="http://schemas.microsoft.com/office/drawing/2014/main" id="{81B56165-4AF9-4D13-8F53-8DC4911BA063}"/>
              </a:ext>
            </a:extLst>
          </p:cNvPr>
          <p:cNvSpPr/>
          <p:nvPr/>
        </p:nvSpPr>
        <p:spPr>
          <a:xfrm rot="5400000">
            <a:off x="11383601" y="44900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7" name="Hexagon 176">
            <a:extLst>
              <a:ext uri="{FF2B5EF4-FFF2-40B4-BE49-F238E27FC236}">
                <a16:creationId xmlns:a16="http://schemas.microsoft.com/office/drawing/2014/main" id="{8B2A1523-D395-4377-BBE6-BF64B79BC376}"/>
              </a:ext>
            </a:extLst>
          </p:cNvPr>
          <p:cNvSpPr/>
          <p:nvPr/>
        </p:nvSpPr>
        <p:spPr>
          <a:xfrm rot="5400000">
            <a:off x="11612201" y="52901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8" name="Hexagon 177">
            <a:extLst>
              <a:ext uri="{FF2B5EF4-FFF2-40B4-BE49-F238E27FC236}">
                <a16:creationId xmlns:a16="http://schemas.microsoft.com/office/drawing/2014/main" id="{61FD4A4A-E126-4A0E-BC7D-4E512750AB4C}"/>
              </a:ext>
            </a:extLst>
          </p:cNvPr>
          <p:cNvSpPr/>
          <p:nvPr/>
        </p:nvSpPr>
        <p:spPr>
          <a:xfrm rot="5400000">
            <a:off x="12602801" y="41852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9" name="Hexagon 178">
            <a:extLst>
              <a:ext uri="{FF2B5EF4-FFF2-40B4-BE49-F238E27FC236}">
                <a16:creationId xmlns:a16="http://schemas.microsoft.com/office/drawing/2014/main" id="{ACB54CEB-3367-4A8C-BC1B-381B14D2F6A6}"/>
              </a:ext>
            </a:extLst>
          </p:cNvPr>
          <p:cNvSpPr/>
          <p:nvPr/>
        </p:nvSpPr>
        <p:spPr>
          <a:xfrm rot="5400000">
            <a:off x="13936301" y="39185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0" name="Hexagon 179">
            <a:extLst>
              <a:ext uri="{FF2B5EF4-FFF2-40B4-BE49-F238E27FC236}">
                <a16:creationId xmlns:a16="http://schemas.microsoft.com/office/drawing/2014/main" id="{324944F5-D170-4D5D-A375-FE418E4209F7}"/>
              </a:ext>
            </a:extLst>
          </p:cNvPr>
          <p:cNvSpPr/>
          <p:nvPr/>
        </p:nvSpPr>
        <p:spPr>
          <a:xfrm rot="5400000">
            <a:off x="13504501" y="49726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1" name="Hexagon 180">
            <a:extLst>
              <a:ext uri="{FF2B5EF4-FFF2-40B4-BE49-F238E27FC236}">
                <a16:creationId xmlns:a16="http://schemas.microsoft.com/office/drawing/2014/main" id="{912DFFE6-8038-41FD-92BB-E85505639419}"/>
              </a:ext>
            </a:extLst>
          </p:cNvPr>
          <p:cNvSpPr/>
          <p:nvPr/>
        </p:nvSpPr>
        <p:spPr>
          <a:xfrm rot="5400000">
            <a:off x="9725010" y="4113393"/>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2" name="Hexagon 181">
            <a:extLst>
              <a:ext uri="{FF2B5EF4-FFF2-40B4-BE49-F238E27FC236}">
                <a16:creationId xmlns:a16="http://schemas.microsoft.com/office/drawing/2014/main" id="{B7198DEC-F6E7-4B82-8101-A071B55A6624}"/>
              </a:ext>
            </a:extLst>
          </p:cNvPr>
          <p:cNvSpPr/>
          <p:nvPr/>
        </p:nvSpPr>
        <p:spPr>
          <a:xfrm rot="5400000">
            <a:off x="9745301" y="53536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75" name="Group 74">
            <a:extLst>
              <a:ext uri="{FF2B5EF4-FFF2-40B4-BE49-F238E27FC236}">
                <a16:creationId xmlns:a16="http://schemas.microsoft.com/office/drawing/2014/main" id="{2BCF1040-40FF-42D5-8DBD-C71E267048EA}"/>
              </a:ext>
            </a:extLst>
          </p:cNvPr>
          <p:cNvGrpSpPr/>
          <p:nvPr/>
        </p:nvGrpSpPr>
        <p:grpSpPr>
          <a:xfrm>
            <a:off x="5147285" y="2624222"/>
            <a:ext cx="9428218" cy="6014087"/>
            <a:chOff x="5280528" y="3342403"/>
            <a:chExt cx="9428218" cy="6014087"/>
          </a:xfrm>
        </p:grpSpPr>
        <p:cxnSp>
          <p:nvCxnSpPr>
            <p:cNvPr id="76" name="Straight Connector 75">
              <a:extLst>
                <a:ext uri="{FF2B5EF4-FFF2-40B4-BE49-F238E27FC236}">
                  <a16:creationId xmlns:a16="http://schemas.microsoft.com/office/drawing/2014/main" id="{35573CFA-4872-442C-8EFD-43630324EDA6}"/>
                </a:ext>
              </a:extLst>
            </p:cNvPr>
            <p:cNvCxnSpPr>
              <a:cxnSpLocks/>
            </p:cNvCxnSpPr>
            <p:nvPr/>
          </p:nvCxnSpPr>
          <p:spPr>
            <a:xfrm>
              <a:off x="5280528" y="6232000"/>
              <a:ext cx="448116" cy="1719798"/>
            </a:xfrm>
            <a:prstGeom prst="line">
              <a:avLst/>
            </a:prstGeom>
            <a:noFill/>
            <a:ln w="19050" cap="rnd" cmpd="sng" algn="ctr">
              <a:solidFill>
                <a:srgbClr val="D2CFD0"/>
              </a:solidFill>
              <a:prstDash val="sysDot"/>
              <a:miter lim="800000"/>
            </a:ln>
            <a:effectLst/>
          </p:spPr>
        </p:cxnSp>
        <p:cxnSp>
          <p:nvCxnSpPr>
            <p:cNvPr id="77" name="Straight Connector 76">
              <a:extLst>
                <a:ext uri="{FF2B5EF4-FFF2-40B4-BE49-F238E27FC236}">
                  <a16:creationId xmlns:a16="http://schemas.microsoft.com/office/drawing/2014/main" id="{42696F8E-CB21-439A-B4AA-A1F25D21705B}"/>
                </a:ext>
              </a:extLst>
            </p:cNvPr>
            <p:cNvCxnSpPr>
              <a:cxnSpLocks/>
            </p:cNvCxnSpPr>
            <p:nvPr/>
          </p:nvCxnSpPr>
          <p:spPr>
            <a:xfrm>
              <a:off x="6876118" y="4147182"/>
              <a:ext cx="735827" cy="3192998"/>
            </a:xfrm>
            <a:prstGeom prst="line">
              <a:avLst/>
            </a:prstGeom>
            <a:noFill/>
            <a:ln w="19050" cap="rnd" cmpd="sng" algn="ctr">
              <a:solidFill>
                <a:srgbClr val="D2CFD0"/>
              </a:solidFill>
              <a:prstDash val="sysDot"/>
              <a:miter lim="800000"/>
            </a:ln>
            <a:effectLst/>
          </p:spPr>
        </p:cxnSp>
        <p:cxnSp>
          <p:nvCxnSpPr>
            <p:cNvPr id="78" name="Straight Connector 77">
              <a:extLst>
                <a:ext uri="{FF2B5EF4-FFF2-40B4-BE49-F238E27FC236}">
                  <a16:creationId xmlns:a16="http://schemas.microsoft.com/office/drawing/2014/main" id="{04B05A92-A056-4856-A429-8E271D58593C}"/>
                </a:ext>
              </a:extLst>
            </p:cNvPr>
            <p:cNvCxnSpPr>
              <a:cxnSpLocks/>
            </p:cNvCxnSpPr>
            <p:nvPr/>
          </p:nvCxnSpPr>
          <p:spPr>
            <a:xfrm flipH="1">
              <a:off x="5916369" y="6228280"/>
              <a:ext cx="1021289" cy="2316970"/>
            </a:xfrm>
            <a:prstGeom prst="line">
              <a:avLst/>
            </a:prstGeom>
            <a:noFill/>
            <a:ln w="19050" cap="rnd" cmpd="sng" algn="ctr">
              <a:solidFill>
                <a:srgbClr val="D2CFD0"/>
              </a:solidFill>
              <a:prstDash val="sysDot"/>
              <a:miter lim="800000"/>
            </a:ln>
            <a:effectLst/>
          </p:spPr>
        </p:cxnSp>
        <p:cxnSp>
          <p:nvCxnSpPr>
            <p:cNvPr id="79" name="Straight Connector 78">
              <a:extLst>
                <a:ext uri="{FF2B5EF4-FFF2-40B4-BE49-F238E27FC236}">
                  <a16:creationId xmlns:a16="http://schemas.microsoft.com/office/drawing/2014/main" id="{879B5DE9-6B08-4509-9013-BC84F8C4CF58}"/>
                </a:ext>
              </a:extLst>
            </p:cNvPr>
            <p:cNvCxnSpPr>
              <a:cxnSpLocks/>
            </p:cNvCxnSpPr>
            <p:nvPr/>
          </p:nvCxnSpPr>
          <p:spPr>
            <a:xfrm flipH="1">
              <a:off x="10030435" y="6253264"/>
              <a:ext cx="4594" cy="3103226"/>
            </a:xfrm>
            <a:prstGeom prst="line">
              <a:avLst/>
            </a:prstGeom>
            <a:noFill/>
            <a:ln w="19050" cap="rnd" cmpd="sng" algn="ctr">
              <a:solidFill>
                <a:srgbClr val="D2CFD0"/>
              </a:solidFill>
              <a:prstDash val="sysDot"/>
              <a:miter lim="800000"/>
            </a:ln>
            <a:effectLst/>
          </p:spPr>
        </p:cxnSp>
        <p:cxnSp>
          <p:nvCxnSpPr>
            <p:cNvPr id="80" name="Straight Connector 79">
              <a:extLst>
                <a:ext uri="{FF2B5EF4-FFF2-40B4-BE49-F238E27FC236}">
                  <a16:creationId xmlns:a16="http://schemas.microsoft.com/office/drawing/2014/main" id="{5DE014FD-2466-4160-AC92-50B9ED9F6071}"/>
                </a:ext>
              </a:extLst>
            </p:cNvPr>
            <p:cNvCxnSpPr>
              <a:cxnSpLocks/>
            </p:cNvCxnSpPr>
            <p:nvPr/>
          </p:nvCxnSpPr>
          <p:spPr>
            <a:xfrm>
              <a:off x="11595841" y="6211753"/>
              <a:ext cx="291378" cy="3042005"/>
            </a:xfrm>
            <a:prstGeom prst="line">
              <a:avLst/>
            </a:prstGeom>
            <a:noFill/>
            <a:ln w="19050" cap="rnd" cmpd="sng" algn="ctr">
              <a:solidFill>
                <a:srgbClr val="D2CFD0"/>
              </a:solidFill>
              <a:prstDash val="sysDot"/>
              <a:miter lim="800000"/>
            </a:ln>
            <a:effectLst/>
          </p:spPr>
        </p:cxnSp>
        <p:cxnSp>
          <p:nvCxnSpPr>
            <p:cNvPr id="81" name="Straight Connector 80">
              <a:extLst>
                <a:ext uri="{FF2B5EF4-FFF2-40B4-BE49-F238E27FC236}">
                  <a16:creationId xmlns:a16="http://schemas.microsoft.com/office/drawing/2014/main" id="{0DB1B6E8-7828-4F35-A960-12490219B0EE}"/>
                </a:ext>
              </a:extLst>
            </p:cNvPr>
            <p:cNvCxnSpPr>
              <a:cxnSpLocks/>
            </p:cNvCxnSpPr>
            <p:nvPr/>
          </p:nvCxnSpPr>
          <p:spPr>
            <a:xfrm flipH="1">
              <a:off x="14248915" y="6205919"/>
              <a:ext cx="459831" cy="1679267"/>
            </a:xfrm>
            <a:prstGeom prst="line">
              <a:avLst/>
            </a:prstGeom>
            <a:noFill/>
            <a:ln w="19050" cap="rnd" cmpd="sng" algn="ctr">
              <a:solidFill>
                <a:srgbClr val="D2CFD0"/>
              </a:solidFill>
              <a:prstDash val="sysDot"/>
              <a:miter lim="800000"/>
            </a:ln>
            <a:effectLst/>
          </p:spPr>
        </p:cxnSp>
        <p:cxnSp>
          <p:nvCxnSpPr>
            <p:cNvPr id="82" name="Straight Connector 81">
              <a:extLst>
                <a:ext uri="{FF2B5EF4-FFF2-40B4-BE49-F238E27FC236}">
                  <a16:creationId xmlns:a16="http://schemas.microsoft.com/office/drawing/2014/main" id="{6820FBC7-C6D1-4007-8AF9-A26671E94EF0}"/>
                </a:ext>
              </a:extLst>
            </p:cNvPr>
            <p:cNvCxnSpPr>
              <a:cxnSpLocks/>
            </p:cNvCxnSpPr>
            <p:nvPr/>
          </p:nvCxnSpPr>
          <p:spPr>
            <a:xfrm flipH="1">
              <a:off x="13473794" y="5016859"/>
              <a:ext cx="315243" cy="2262764"/>
            </a:xfrm>
            <a:prstGeom prst="line">
              <a:avLst/>
            </a:prstGeom>
            <a:noFill/>
            <a:ln w="19050" cap="rnd" cmpd="sng" algn="ctr">
              <a:solidFill>
                <a:srgbClr val="D2CFD0"/>
              </a:solidFill>
              <a:prstDash val="sysDot"/>
              <a:miter lim="800000"/>
            </a:ln>
            <a:effectLst/>
          </p:spPr>
        </p:cxnSp>
        <p:cxnSp>
          <p:nvCxnSpPr>
            <p:cNvPr id="83" name="Straight Connector 82">
              <a:extLst>
                <a:ext uri="{FF2B5EF4-FFF2-40B4-BE49-F238E27FC236}">
                  <a16:creationId xmlns:a16="http://schemas.microsoft.com/office/drawing/2014/main" id="{10F05C73-C8C2-49E3-80BF-4185B24CCC5D}"/>
                </a:ext>
              </a:extLst>
            </p:cNvPr>
            <p:cNvCxnSpPr>
              <a:cxnSpLocks/>
            </p:cNvCxnSpPr>
            <p:nvPr/>
          </p:nvCxnSpPr>
          <p:spPr>
            <a:xfrm>
              <a:off x="7456754" y="3432336"/>
              <a:ext cx="52245" cy="4882800"/>
            </a:xfrm>
            <a:prstGeom prst="line">
              <a:avLst/>
            </a:prstGeom>
            <a:noFill/>
            <a:ln w="19050" cap="rnd" cmpd="sng" algn="ctr">
              <a:solidFill>
                <a:srgbClr val="D2CFD0"/>
              </a:solidFill>
              <a:prstDash val="sysDot"/>
              <a:miter lim="800000"/>
            </a:ln>
            <a:effectLst/>
          </p:spPr>
        </p:cxnSp>
        <p:cxnSp>
          <p:nvCxnSpPr>
            <p:cNvPr id="84" name="Straight Connector 83">
              <a:extLst>
                <a:ext uri="{FF2B5EF4-FFF2-40B4-BE49-F238E27FC236}">
                  <a16:creationId xmlns:a16="http://schemas.microsoft.com/office/drawing/2014/main" id="{F9AAD260-A43B-458D-A152-B4D491568225}"/>
                </a:ext>
              </a:extLst>
            </p:cNvPr>
            <p:cNvCxnSpPr>
              <a:cxnSpLocks/>
            </p:cNvCxnSpPr>
            <p:nvPr/>
          </p:nvCxnSpPr>
          <p:spPr>
            <a:xfrm>
              <a:off x="9154386" y="3446920"/>
              <a:ext cx="274248" cy="3578367"/>
            </a:xfrm>
            <a:prstGeom prst="line">
              <a:avLst/>
            </a:prstGeom>
            <a:noFill/>
            <a:ln w="19050" cap="rnd" cmpd="sng" algn="ctr">
              <a:solidFill>
                <a:srgbClr val="D2CFD0"/>
              </a:solidFill>
              <a:prstDash val="sysDot"/>
              <a:miter lim="800000"/>
            </a:ln>
            <a:effectLst/>
          </p:spPr>
        </p:cxnSp>
        <p:cxnSp>
          <p:nvCxnSpPr>
            <p:cNvPr id="85" name="Straight Connector 84">
              <a:extLst>
                <a:ext uri="{FF2B5EF4-FFF2-40B4-BE49-F238E27FC236}">
                  <a16:creationId xmlns:a16="http://schemas.microsoft.com/office/drawing/2014/main" id="{B2BDFF6D-BEF4-4B29-9001-BD35765D84A9}"/>
                </a:ext>
              </a:extLst>
            </p:cNvPr>
            <p:cNvCxnSpPr>
              <a:cxnSpLocks/>
            </p:cNvCxnSpPr>
            <p:nvPr/>
          </p:nvCxnSpPr>
          <p:spPr>
            <a:xfrm>
              <a:off x="10012028" y="3440844"/>
              <a:ext cx="282561" cy="3614721"/>
            </a:xfrm>
            <a:prstGeom prst="line">
              <a:avLst/>
            </a:prstGeom>
            <a:noFill/>
            <a:ln w="19050" cap="rnd" cmpd="sng" algn="ctr">
              <a:solidFill>
                <a:srgbClr val="D2CFD0"/>
              </a:solidFill>
              <a:prstDash val="sysDot"/>
              <a:miter lim="800000"/>
            </a:ln>
            <a:effectLst/>
          </p:spPr>
        </p:cxnSp>
        <p:cxnSp>
          <p:nvCxnSpPr>
            <p:cNvPr id="86" name="Straight Connector 85">
              <a:extLst>
                <a:ext uri="{FF2B5EF4-FFF2-40B4-BE49-F238E27FC236}">
                  <a16:creationId xmlns:a16="http://schemas.microsoft.com/office/drawing/2014/main" id="{1FF6E8C6-8CF1-4D6C-A93A-3FB9419E41EC}"/>
                </a:ext>
              </a:extLst>
            </p:cNvPr>
            <p:cNvCxnSpPr>
              <a:cxnSpLocks/>
            </p:cNvCxnSpPr>
            <p:nvPr/>
          </p:nvCxnSpPr>
          <p:spPr>
            <a:xfrm>
              <a:off x="10862850" y="3342403"/>
              <a:ext cx="0" cy="3183142"/>
            </a:xfrm>
            <a:prstGeom prst="line">
              <a:avLst/>
            </a:prstGeom>
            <a:noFill/>
            <a:ln w="19050" cap="rnd" cmpd="sng" algn="ctr">
              <a:solidFill>
                <a:srgbClr val="D2CFD0"/>
              </a:solidFill>
              <a:prstDash val="sysDot"/>
              <a:miter lim="800000"/>
            </a:ln>
            <a:effectLst/>
          </p:spPr>
        </p:cxnSp>
        <p:cxnSp>
          <p:nvCxnSpPr>
            <p:cNvPr id="87" name="Straight Connector 86">
              <a:extLst>
                <a:ext uri="{FF2B5EF4-FFF2-40B4-BE49-F238E27FC236}">
                  <a16:creationId xmlns:a16="http://schemas.microsoft.com/office/drawing/2014/main" id="{B469FDF3-D3F6-4E82-9E82-46CF22CB3B07}"/>
                </a:ext>
              </a:extLst>
            </p:cNvPr>
            <p:cNvCxnSpPr>
              <a:cxnSpLocks/>
            </p:cNvCxnSpPr>
            <p:nvPr/>
          </p:nvCxnSpPr>
          <p:spPr>
            <a:xfrm>
              <a:off x="12534922" y="3426259"/>
              <a:ext cx="351476" cy="4755653"/>
            </a:xfrm>
            <a:prstGeom prst="line">
              <a:avLst/>
            </a:prstGeom>
            <a:noFill/>
            <a:ln w="19050" cap="rnd" cmpd="sng" algn="ctr">
              <a:solidFill>
                <a:srgbClr val="D2CFD0"/>
              </a:solidFill>
              <a:prstDash val="sysDot"/>
              <a:miter lim="800000"/>
            </a:ln>
            <a:effectLst/>
          </p:spPr>
        </p:cxnSp>
        <p:cxnSp>
          <p:nvCxnSpPr>
            <p:cNvPr id="88" name="Straight Connector 87">
              <a:extLst>
                <a:ext uri="{FF2B5EF4-FFF2-40B4-BE49-F238E27FC236}">
                  <a16:creationId xmlns:a16="http://schemas.microsoft.com/office/drawing/2014/main" id="{CEE11F27-2218-49DC-A293-6F42D566169C}"/>
                </a:ext>
              </a:extLst>
            </p:cNvPr>
            <p:cNvCxnSpPr>
              <a:cxnSpLocks/>
            </p:cNvCxnSpPr>
            <p:nvPr/>
          </p:nvCxnSpPr>
          <p:spPr>
            <a:xfrm flipH="1">
              <a:off x="13134679" y="4151800"/>
              <a:ext cx="42420" cy="3612274"/>
            </a:xfrm>
            <a:prstGeom prst="line">
              <a:avLst/>
            </a:prstGeom>
            <a:noFill/>
            <a:ln w="19050" cap="rnd" cmpd="sng" algn="ctr">
              <a:solidFill>
                <a:srgbClr val="D2CFD0"/>
              </a:solidFill>
              <a:prstDash val="sysDot"/>
              <a:miter lim="800000"/>
            </a:ln>
            <a:effectLst/>
          </p:spPr>
        </p:cxnSp>
        <p:cxnSp>
          <p:nvCxnSpPr>
            <p:cNvPr id="89" name="Straight Connector 88">
              <a:extLst>
                <a:ext uri="{FF2B5EF4-FFF2-40B4-BE49-F238E27FC236}">
                  <a16:creationId xmlns:a16="http://schemas.microsoft.com/office/drawing/2014/main" id="{EB6D0D6B-B624-4134-BC52-B990617B36EF}"/>
                </a:ext>
              </a:extLst>
            </p:cNvPr>
            <p:cNvCxnSpPr>
              <a:cxnSpLocks/>
            </p:cNvCxnSpPr>
            <p:nvPr/>
          </p:nvCxnSpPr>
          <p:spPr>
            <a:xfrm>
              <a:off x="8985064" y="4166626"/>
              <a:ext cx="0" cy="2502082"/>
            </a:xfrm>
            <a:prstGeom prst="line">
              <a:avLst/>
            </a:prstGeom>
            <a:noFill/>
            <a:ln w="19050" cap="rnd" cmpd="sng" algn="ctr">
              <a:solidFill>
                <a:srgbClr val="D2CFD0"/>
              </a:solidFill>
              <a:prstDash val="sysDot"/>
              <a:miter lim="800000"/>
            </a:ln>
            <a:effectLst/>
          </p:spPr>
        </p:cxnSp>
        <p:cxnSp>
          <p:nvCxnSpPr>
            <p:cNvPr id="90" name="Straight Connector 89">
              <a:extLst>
                <a:ext uri="{FF2B5EF4-FFF2-40B4-BE49-F238E27FC236}">
                  <a16:creationId xmlns:a16="http://schemas.microsoft.com/office/drawing/2014/main" id="{63408473-F063-42F6-9346-BFFC2EEA76EB}"/>
                </a:ext>
              </a:extLst>
            </p:cNvPr>
            <p:cNvCxnSpPr>
              <a:cxnSpLocks/>
            </p:cNvCxnSpPr>
            <p:nvPr/>
          </p:nvCxnSpPr>
          <p:spPr>
            <a:xfrm flipH="1">
              <a:off x="6170705" y="5011025"/>
              <a:ext cx="48704" cy="2141430"/>
            </a:xfrm>
            <a:prstGeom prst="line">
              <a:avLst/>
            </a:prstGeom>
            <a:noFill/>
            <a:ln w="19050" cap="rnd" cmpd="sng" algn="ctr">
              <a:solidFill>
                <a:srgbClr val="D2CFD0"/>
              </a:solidFill>
              <a:prstDash val="sysDot"/>
              <a:miter lim="800000"/>
            </a:ln>
            <a:effectLst/>
          </p:spPr>
        </p:cxnSp>
        <p:cxnSp>
          <p:nvCxnSpPr>
            <p:cNvPr id="91" name="Straight Connector 90">
              <a:extLst>
                <a:ext uri="{FF2B5EF4-FFF2-40B4-BE49-F238E27FC236}">
                  <a16:creationId xmlns:a16="http://schemas.microsoft.com/office/drawing/2014/main" id="{302C1233-CF5B-41D3-AA35-3FD9B5BCF575}"/>
                </a:ext>
              </a:extLst>
            </p:cNvPr>
            <p:cNvCxnSpPr>
              <a:cxnSpLocks/>
            </p:cNvCxnSpPr>
            <p:nvPr/>
          </p:nvCxnSpPr>
          <p:spPr>
            <a:xfrm>
              <a:off x="8775452" y="5023178"/>
              <a:ext cx="0" cy="2098112"/>
            </a:xfrm>
            <a:prstGeom prst="line">
              <a:avLst/>
            </a:prstGeom>
            <a:noFill/>
            <a:ln w="19050" cap="rnd" cmpd="sng" algn="ctr">
              <a:solidFill>
                <a:srgbClr val="D2CFD0"/>
              </a:solidFill>
              <a:prstDash val="sysDot"/>
              <a:miter lim="800000"/>
            </a:ln>
            <a:effectLst/>
          </p:spPr>
        </p:cxnSp>
        <p:cxnSp>
          <p:nvCxnSpPr>
            <p:cNvPr id="92" name="Straight Connector 91">
              <a:extLst>
                <a:ext uri="{FF2B5EF4-FFF2-40B4-BE49-F238E27FC236}">
                  <a16:creationId xmlns:a16="http://schemas.microsoft.com/office/drawing/2014/main" id="{72B175F5-B64C-4036-835F-B1D779107357}"/>
                </a:ext>
              </a:extLst>
            </p:cNvPr>
            <p:cNvCxnSpPr>
              <a:cxnSpLocks/>
            </p:cNvCxnSpPr>
            <p:nvPr/>
          </p:nvCxnSpPr>
          <p:spPr>
            <a:xfrm flipH="1">
              <a:off x="9076363" y="4173244"/>
              <a:ext cx="948303" cy="4615210"/>
            </a:xfrm>
            <a:prstGeom prst="line">
              <a:avLst/>
            </a:prstGeom>
            <a:noFill/>
            <a:ln w="19050" cap="rnd" cmpd="sng" algn="ctr">
              <a:solidFill>
                <a:srgbClr val="D2CFD0"/>
              </a:solidFill>
              <a:prstDash val="sysDot"/>
              <a:miter lim="800000"/>
            </a:ln>
            <a:effectLst/>
          </p:spPr>
        </p:cxnSp>
        <p:cxnSp>
          <p:nvCxnSpPr>
            <p:cNvPr id="93" name="Straight Connector 92">
              <a:extLst>
                <a:ext uri="{FF2B5EF4-FFF2-40B4-BE49-F238E27FC236}">
                  <a16:creationId xmlns:a16="http://schemas.microsoft.com/office/drawing/2014/main" id="{363A8080-0C0C-434E-B8EA-6FBCE4D07E53}"/>
                </a:ext>
              </a:extLst>
            </p:cNvPr>
            <p:cNvCxnSpPr>
              <a:cxnSpLocks/>
            </p:cNvCxnSpPr>
            <p:nvPr/>
          </p:nvCxnSpPr>
          <p:spPr>
            <a:xfrm flipH="1">
              <a:off x="10936485" y="4170515"/>
              <a:ext cx="100904" cy="3327111"/>
            </a:xfrm>
            <a:prstGeom prst="line">
              <a:avLst/>
            </a:prstGeom>
            <a:noFill/>
            <a:ln w="19050" cap="rnd" cmpd="sng" algn="ctr">
              <a:solidFill>
                <a:srgbClr val="D2CFD0"/>
              </a:solidFill>
              <a:prstDash val="sysDot"/>
              <a:miter lim="800000"/>
            </a:ln>
            <a:effectLst/>
          </p:spPr>
        </p:cxnSp>
        <p:cxnSp>
          <p:nvCxnSpPr>
            <p:cNvPr id="94" name="Straight Connector 93">
              <a:extLst>
                <a:ext uri="{FF2B5EF4-FFF2-40B4-BE49-F238E27FC236}">
                  <a16:creationId xmlns:a16="http://schemas.microsoft.com/office/drawing/2014/main" id="{10B66B74-881B-4B9B-A39D-5E091D7A4191}"/>
                </a:ext>
              </a:extLst>
            </p:cNvPr>
            <p:cNvCxnSpPr>
              <a:cxnSpLocks/>
            </p:cNvCxnSpPr>
            <p:nvPr/>
          </p:nvCxnSpPr>
          <p:spPr>
            <a:xfrm flipH="1">
              <a:off x="11063654" y="5001059"/>
              <a:ext cx="222874" cy="3834861"/>
            </a:xfrm>
            <a:prstGeom prst="line">
              <a:avLst/>
            </a:prstGeom>
            <a:noFill/>
            <a:ln w="19050" cap="rnd" cmpd="sng" algn="ctr">
              <a:solidFill>
                <a:srgbClr val="D2CFD0"/>
              </a:solidFill>
              <a:prstDash val="sysDot"/>
              <a:miter lim="800000"/>
            </a:ln>
            <a:effectLst/>
          </p:spPr>
        </p:cxnSp>
        <p:cxnSp>
          <p:nvCxnSpPr>
            <p:cNvPr id="95" name="Straight Connector 94">
              <a:extLst>
                <a:ext uri="{FF2B5EF4-FFF2-40B4-BE49-F238E27FC236}">
                  <a16:creationId xmlns:a16="http://schemas.microsoft.com/office/drawing/2014/main" id="{8557010D-DD4F-4087-BA66-D5710826ABA7}"/>
                </a:ext>
              </a:extLst>
            </p:cNvPr>
            <p:cNvCxnSpPr>
              <a:cxnSpLocks/>
            </p:cNvCxnSpPr>
            <p:nvPr/>
          </p:nvCxnSpPr>
          <p:spPr>
            <a:xfrm>
              <a:off x="12100058" y="4161522"/>
              <a:ext cx="404835" cy="2579150"/>
            </a:xfrm>
            <a:prstGeom prst="line">
              <a:avLst/>
            </a:prstGeom>
            <a:noFill/>
            <a:ln w="19050" cap="rnd" cmpd="sng" algn="ctr">
              <a:solidFill>
                <a:srgbClr val="D2CFD0"/>
              </a:solidFill>
              <a:prstDash val="sysDot"/>
              <a:miter lim="800000"/>
            </a:ln>
            <a:effectLst/>
          </p:spPr>
        </p:cxnSp>
        <p:cxnSp>
          <p:nvCxnSpPr>
            <p:cNvPr id="96" name="Straight Connector 95">
              <a:extLst>
                <a:ext uri="{FF2B5EF4-FFF2-40B4-BE49-F238E27FC236}">
                  <a16:creationId xmlns:a16="http://schemas.microsoft.com/office/drawing/2014/main" id="{5B04A921-A450-4CD2-9846-AC4E10072C33}"/>
                </a:ext>
              </a:extLst>
            </p:cNvPr>
            <p:cNvCxnSpPr>
              <a:cxnSpLocks/>
            </p:cNvCxnSpPr>
            <p:nvPr/>
          </p:nvCxnSpPr>
          <p:spPr>
            <a:xfrm>
              <a:off x="11724282" y="3436710"/>
              <a:ext cx="338550" cy="4230474"/>
            </a:xfrm>
            <a:prstGeom prst="line">
              <a:avLst/>
            </a:prstGeom>
            <a:noFill/>
            <a:ln w="19050" cap="rnd" cmpd="sng" algn="ctr">
              <a:solidFill>
                <a:srgbClr val="D2CFD0"/>
              </a:solidFill>
              <a:prstDash val="sysDot"/>
              <a:miter lim="800000"/>
            </a:ln>
            <a:effectLst/>
          </p:spPr>
        </p:cxnSp>
        <p:cxnSp>
          <p:nvCxnSpPr>
            <p:cNvPr id="97" name="Straight Connector 96">
              <a:extLst>
                <a:ext uri="{FF2B5EF4-FFF2-40B4-BE49-F238E27FC236}">
                  <a16:creationId xmlns:a16="http://schemas.microsoft.com/office/drawing/2014/main" id="{4E43F4F5-3319-469A-8956-3CCCC9296809}"/>
                </a:ext>
              </a:extLst>
            </p:cNvPr>
            <p:cNvCxnSpPr>
              <a:cxnSpLocks/>
            </p:cNvCxnSpPr>
            <p:nvPr/>
          </p:nvCxnSpPr>
          <p:spPr>
            <a:xfrm>
              <a:off x="13083729" y="6229253"/>
              <a:ext cx="711013" cy="2758058"/>
            </a:xfrm>
            <a:prstGeom prst="line">
              <a:avLst/>
            </a:prstGeom>
            <a:noFill/>
            <a:ln w="19050" cap="rnd" cmpd="sng" algn="ctr">
              <a:solidFill>
                <a:srgbClr val="D2CFD0"/>
              </a:solidFill>
              <a:prstDash val="sysDot"/>
              <a:miter lim="800000"/>
            </a:ln>
            <a:effectLst/>
          </p:spPr>
        </p:cxnSp>
        <p:cxnSp>
          <p:nvCxnSpPr>
            <p:cNvPr id="98" name="Straight Connector 97">
              <a:extLst>
                <a:ext uri="{FF2B5EF4-FFF2-40B4-BE49-F238E27FC236}">
                  <a16:creationId xmlns:a16="http://schemas.microsoft.com/office/drawing/2014/main" id="{6409F733-25E0-4013-AD7A-65A468BBABF3}"/>
                </a:ext>
              </a:extLst>
            </p:cNvPr>
            <p:cNvCxnSpPr>
              <a:cxnSpLocks/>
            </p:cNvCxnSpPr>
            <p:nvPr/>
          </p:nvCxnSpPr>
          <p:spPr>
            <a:xfrm flipH="1">
              <a:off x="7684613" y="4146696"/>
              <a:ext cx="256892" cy="2630310"/>
            </a:xfrm>
            <a:prstGeom prst="line">
              <a:avLst/>
            </a:prstGeom>
            <a:noFill/>
            <a:ln w="19050" cap="rnd" cmpd="sng" algn="ctr">
              <a:solidFill>
                <a:srgbClr val="D2CFD0"/>
              </a:solidFill>
              <a:prstDash val="sysDot"/>
              <a:miter lim="800000"/>
            </a:ln>
            <a:effectLst/>
          </p:spPr>
        </p:cxnSp>
        <p:cxnSp>
          <p:nvCxnSpPr>
            <p:cNvPr id="99" name="Straight Connector 98">
              <a:extLst>
                <a:ext uri="{FF2B5EF4-FFF2-40B4-BE49-F238E27FC236}">
                  <a16:creationId xmlns:a16="http://schemas.microsoft.com/office/drawing/2014/main" id="{9734B1C4-DC47-4768-A802-2C11A684962F}"/>
                </a:ext>
              </a:extLst>
            </p:cNvPr>
            <p:cNvCxnSpPr>
              <a:cxnSpLocks/>
            </p:cNvCxnSpPr>
            <p:nvPr/>
          </p:nvCxnSpPr>
          <p:spPr>
            <a:xfrm>
              <a:off x="8283494" y="3435254"/>
              <a:ext cx="339741" cy="4044205"/>
            </a:xfrm>
            <a:prstGeom prst="line">
              <a:avLst/>
            </a:prstGeom>
            <a:noFill/>
            <a:ln w="19050" cap="rnd" cmpd="sng" algn="ctr">
              <a:solidFill>
                <a:srgbClr val="D2CFD0"/>
              </a:solidFill>
              <a:prstDash val="sysDot"/>
              <a:miter lim="800000"/>
            </a:ln>
            <a:effectLst/>
          </p:spPr>
        </p:cxnSp>
        <p:cxnSp>
          <p:nvCxnSpPr>
            <p:cNvPr id="100" name="Straight Connector 99">
              <a:extLst>
                <a:ext uri="{FF2B5EF4-FFF2-40B4-BE49-F238E27FC236}">
                  <a16:creationId xmlns:a16="http://schemas.microsoft.com/office/drawing/2014/main" id="{B82666AF-9820-4A1B-830A-B69628446035}"/>
                </a:ext>
              </a:extLst>
            </p:cNvPr>
            <p:cNvCxnSpPr>
              <a:cxnSpLocks/>
            </p:cNvCxnSpPr>
            <p:nvPr/>
          </p:nvCxnSpPr>
          <p:spPr>
            <a:xfrm flipH="1">
              <a:off x="7648279" y="6235572"/>
              <a:ext cx="787221" cy="2818351"/>
            </a:xfrm>
            <a:prstGeom prst="line">
              <a:avLst/>
            </a:prstGeom>
            <a:noFill/>
            <a:ln w="19050" cap="rnd" cmpd="sng" algn="ctr">
              <a:solidFill>
                <a:srgbClr val="D2CFD0"/>
              </a:solidFill>
              <a:prstDash val="sysDot"/>
              <a:miter lim="800000"/>
            </a:ln>
            <a:effectLst/>
          </p:spPr>
        </p:cxnSp>
        <p:cxnSp>
          <p:nvCxnSpPr>
            <p:cNvPr id="101" name="Straight Connector 100">
              <a:extLst>
                <a:ext uri="{FF2B5EF4-FFF2-40B4-BE49-F238E27FC236}">
                  <a16:creationId xmlns:a16="http://schemas.microsoft.com/office/drawing/2014/main" id="{2A32D170-774D-4359-8918-16ADD4ADDAFE}"/>
                </a:ext>
              </a:extLst>
            </p:cNvPr>
            <p:cNvCxnSpPr>
              <a:cxnSpLocks/>
            </p:cNvCxnSpPr>
            <p:nvPr/>
          </p:nvCxnSpPr>
          <p:spPr>
            <a:xfrm flipH="1">
              <a:off x="9882806" y="4984540"/>
              <a:ext cx="121112" cy="1828800"/>
            </a:xfrm>
            <a:prstGeom prst="line">
              <a:avLst/>
            </a:prstGeom>
            <a:noFill/>
            <a:ln w="19050" cap="rnd" cmpd="sng" algn="ctr">
              <a:solidFill>
                <a:srgbClr val="D2CFD0"/>
              </a:solidFill>
              <a:prstDash val="sysDot"/>
              <a:miter lim="800000"/>
            </a:ln>
            <a:effectLst/>
          </p:spPr>
        </p:cxnSp>
      </p:grpSp>
      <p:grpSp>
        <p:nvGrpSpPr>
          <p:cNvPr id="143" name="Group 142">
            <a:extLst>
              <a:ext uri="{FF2B5EF4-FFF2-40B4-BE49-F238E27FC236}">
                <a16:creationId xmlns:a16="http://schemas.microsoft.com/office/drawing/2014/main" id="{475B98A0-3BA2-4A34-B55C-F69475652E8D}"/>
              </a:ext>
            </a:extLst>
          </p:cNvPr>
          <p:cNvGrpSpPr/>
          <p:nvPr/>
        </p:nvGrpSpPr>
        <p:grpSpPr>
          <a:xfrm>
            <a:off x="14191390" y="2145893"/>
            <a:ext cx="4612926" cy="461665"/>
            <a:chOff x="11497105" y="1258060"/>
            <a:chExt cx="4612926" cy="461665"/>
          </a:xfrm>
        </p:grpSpPr>
        <p:sp>
          <p:nvSpPr>
            <p:cNvPr id="144" name="TextBox 143">
              <a:extLst>
                <a:ext uri="{FF2B5EF4-FFF2-40B4-BE49-F238E27FC236}">
                  <a16:creationId xmlns:a16="http://schemas.microsoft.com/office/drawing/2014/main" id="{816258A0-6625-432E-BF94-DA562FECE73B}"/>
                </a:ext>
              </a:extLst>
            </p:cNvPr>
            <p:cNvSpPr txBox="1"/>
            <p:nvPr/>
          </p:nvSpPr>
          <p:spPr>
            <a:xfrm>
              <a:off x="13458644" y="1258060"/>
              <a:ext cx="2651387" cy="461665"/>
            </a:xfrm>
            <a:prstGeom prst="rect">
              <a:avLst/>
            </a:prstGeom>
            <a:solidFill>
              <a:srgbClr val="525252"/>
            </a:solidFill>
            <a:ln w="19050">
              <a:solidFill>
                <a:sysClr val="window" lastClr="FFFFFF"/>
              </a:solidFill>
            </a:ln>
            <a:effectLst>
              <a:outerShdw blurRad="50800" dist="38100" dir="5400000" algn="t" rotWithShape="0">
                <a:prstClr val="black">
                  <a:alpha val="40000"/>
                </a:prstClr>
              </a:out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latin typeface="Trebuchet MS" panose="020B0603020202020204" pitchFamily="34" charset="0"/>
                </a:rPr>
                <a:t>Control Plane</a:t>
              </a:r>
            </a:p>
          </p:txBody>
        </p:sp>
        <p:cxnSp>
          <p:nvCxnSpPr>
            <p:cNvPr id="145" name="Straight Connector 144">
              <a:extLst>
                <a:ext uri="{FF2B5EF4-FFF2-40B4-BE49-F238E27FC236}">
                  <a16:creationId xmlns:a16="http://schemas.microsoft.com/office/drawing/2014/main" id="{794F4530-9D8B-4F2E-896C-ADBAB911C529}"/>
                </a:ext>
              </a:extLst>
            </p:cNvPr>
            <p:cNvCxnSpPr/>
            <p:nvPr/>
          </p:nvCxnSpPr>
          <p:spPr>
            <a:xfrm>
              <a:off x="11497105" y="1507212"/>
              <a:ext cx="1967696" cy="0"/>
            </a:xfrm>
            <a:prstGeom prst="line">
              <a:avLst/>
            </a:prstGeom>
            <a:solidFill>
              <a:sysClr val="window" lastClr="FFFFFF"/>
            </a:solidFill>
            <a:ln w="19050">
              <a:solidFill>
                <a:sysClr val="window" lastClr="FFFFFF"/>
              </a:solidFill>
            </a:ln>
            <a:effectLst>
              <a:outerShdw blurRad="50800" dist="38100" dir="5400000" algn="t" rotWithShape="0">
                <a:prstClr val="black">
                  <a:alpha val="40000"/>
                </a:prstClr>
              </a:outerShdw>
            </a:effectLst>
          </p:spPr>
        </p:cxnSp>
      </p:grpSp>
      <p:grpSp>
        <p:nvGrpSpPr>
          <p:cNvPr id="146" name="Group 145">
            <a:extLst>
              <a:ext uri="{FF2B5EF4-FFF2-40B4-BE49-F238E27FC236}">
                <a16:creationId xmlns:a16="http://schemas.microsoft.com/office/drawing/2014/main" id="{8D8C093F-F088-42AB-A298-10F1D6F889A5}"/>
              </a:ext>
            </a:extLst>
          </p:cNvPr>
          <p:cNvGrpSpPr/>
          <p:nvPr/>
        </p:nvGrpSpPr>
        <p:grpSpPr>
          <a:xfrm rot="19800000">
            <a:off x="13120709" y="2679756"/>
            <a:ext cx="1435260" cy="1076445"/>
            <a:chOff x="6273479" y="231493"/>
            <a:chExt cx="1435260" cy="1076445"/>
          </a:xfrm>
        </p:grpSpPr>
        <p:cxnSp>
          <p:nvCxnSpPr>
            <p:cNvPr id="147" name="Straight Connector 146">
              <a:extLst>
                <a:ext uri="{FF2B5EF4-FFF2-40B4-BE49-F238E27FC236}">
                  <a16:creationId xmlns:a16="http://schemas.microsoft.com/office/drawing/2014/main" id="{A923AF8D-4D3C-4EE6-B305-69FE9F3590C2}"/>
                </a:ext>
              </a:extLst>
            </p:cNvPr>
            <p:cNvCxnSpPr>
              <a:cxnSpLocks/>
            </p:cNvCxnSpPr>
            <p:nvPr/>
          </p:nvCxnSpPr>
          <p:spPr>
            <a:xfrm flipV="1">
              <a:off x="6447097" y="231493"/>
              <a:ext cx="1261642" cy="914401"/>
            </a:xfrm>
            <a:prstGeom prst="line">
              <a:avLst/>
            </a:prstGeom>
            <a:solidFill>
              <a:sysClr val="window" lastClr="FFFFFF"/>
            </a:solidFill>
            <a:ln w="19050">
              <a:solidFill>
                <a:sysClr val="window" lastClr="FFFFFF"/>
              </a:solidFill>
            </a:ln>
            <a:effectLst>
              <a:outerShdw blurRad="50800" dist="38100" dir="5400000" algn="t" rotWithShape="0">
                <a:prstClr val="black">
                  <a:alpha val="40000"/>
                </a:prstClr>
              </a:outerShdw>
            </a:effectLst>
          </p:spPr>
        </p:cxnSp>
        <p:sp>
          <p:nvSpPr>
            <p:cNvPr id="148" name="Oval 147">
              <a:extLst>
                <a:ext uri="{FF2B5EF4-FFF2-40B4-BE49-F238E27FC236}">
                  <a16:creationId xmlns:a16="http://schemas.microsoft.com/office/drawing/2014/main" id="{E882352B-9A2A-4E97-A6EE-FB6FC861BAFC}"/>
                </a:ext>
              </a:extLst>
            </p:cNvPr>
            <p:cNvSpPr/>
            <p:nvPr/>
          </p:nvSpPr>
          <p:spPr>
            <a:xfrm>
              <a:off x="6273479" y="1041721"/>
              <a:ext cx="266217" cy="266217"/>
            </a:xfrm>
            <a:prstGeom prst="ellipse">
              <a:avLst/>
            </a:prstGeom>
            <a:solidFill>
              <a:sysClr val="window" lastClr="FFFFFF"/>
            </a:solidFill>
            <a:ln w="19050">
              <a:noFill/>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grpSp>
        <p:nvGrpSpPr>
          <p:cNvPr id="150" name="Group 149">
            <a:extLst>
              <a:ext uri="{FF2B5EF4-FFF2-40B4-BE49-F238E27FC236}">
                <a16:creationId xmlns:a16="http://schemas.microsoft.com/office/drawing/2014/main" id="{4A4F9FDD-7D66-469A-95FF-F1F955F9A0A8}"/>
              </a:ext>
            </a:extLst>
          </p:cNvPr>
          <p:cNvGrpSpPr/>
          <p:nvPr/>
        </p:nvGrpSpPr>
        <p:grpSpPr>
          <a:xfrm>
            <a:off x="14191390" y="8380778"/>
            <a:ext cx="4612926" cy="461665"/>
            <a:chOff x="11497105" y="1258060"/>
            <a:chExt cx="4612926" cy="461665"/>
          </a:xfrm>
        </p:grpSpPr>
        <p:sp>
          <p:nvSpPr>
            <p:cNvPr id="151" name="TextBox 150">
              <a:extLst>
                <a:ext uri="{FF2B5EF4-FFF2-40B4-BE49-F238E27FC236}">
                  <a16:creationId xmlns:a16="http://schemas.microsoft.com/office/drawing/2014/main" id="{1E0AFBBC-CD52-4C65-B47D-433189674381}"/>
                </a:ext>
              </a:extLst>
            </p:cNvPr>
            <p:cNvSpPr txBox="1"/>
            <p:nvPr/>
          </p:nvSpPr>
          <p:spPr>
            <a:xfrm>
              <a:off x="13458644" y="1258060"/>
              <a:ext cx="2651387" cy="461665"/>
            </a:xfrm>
            <a:prstGeom prst="rect">
              <a:avLst/>
            </a:prstGeom>
            <a:solidFill>
              <a:srgbClr val="525252"/>
            </a:solidFill>
            <a:ln w="19050">
              <a:solidFill>
                <a:sysClr val="window" lastClr="FFFFFF"/>
              </a:solidFill>
            </a:ln>
            <a:effectLst>
              <a:outerShdw blurRad="50800" dist="38100" dir="5400000" algn="t" rotWithShape="0">
                <a:prstClr val="black">
                  <a:alpha val="40000"/>
                </a:prstClr>
              </a:out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latin typeface="Trebuchet MS" panose="020B0603020202020204" pitchFamily="34" charset="0"/>
                </a:rPr>
                <a:t>Data Plane</a:t>
              </a:r>
            </a:p>
          </p:txBody>
        </p:sp>
        <p:cxnSp>
          <p:nvCxnSpPr>
            <p:cNvPr id="152" name="Straight Connector 151">
              <a:extLst>
                <a:ext uri="{FF2B5EF4-FFF2-40B4-BE49-F238E27FC236}">
                  <a16:creationId xmlns:a16="http://schemas.microsoft.com/office/drawing/2014/main" id="{5FB06E9E-339F-4CB6-8756-1B486C92EAC7}"/>
                </a:ext>
              </a:extLst>
            </p:cNvPr>
            <p:cNvCxnSpPr/>
            <p:nvPr/>
          </p:nvCxnSpPr>
          <p:spPr>
            <a:xfrm>
              <a:off x="11497105" y="1507212"/>
              <a:ext cx="1967696" cy="0"/>
            </a:xfrm>
            <a:prstGeom prst="line">
              <a:avLst/>
            </a:prstGeom>
            <a:solidFill>
              <a:sysClr val="window" lastClr="FFFFFF"/>
            </a:solidFill>
            <a:ln w="19050">
              <a:solidFill>
                <a:sysClr val="window" lastClr="FFFFFF"/>
              </a:solidFill>
            </a:ln>
            <a:effectLst>
              <a:outerShdw blurRad="50800" dist="38100" dir="5400000" algn="t" rotWithShape="0">
                <a:prstClr val="black">
                  <a:alpha val="40000"/>
                </a:prstClr>
              </a:outerShdw>
            </a:effectLst>
          </p:spPr>
        </p:cxnSp>
      </p:grpSp>
      <p:grpSp>
        <p:nvGrpSpPr>
          <p:cNvPr id="153" name="Group 152">
            <a:extLst>
              <a:ext uri="{FF2B5EF4-FFF2-40B4-BE49-F238E27FC236}">
                <a16:creationId xmlns:a16="http://schemas.microsoft.com/office/drawing/2014/main" id="{890F58E8-634A-4616-9E5D-C36FC372F8AE}"/>
              </a:ext>
            </a:extLst>
          </p:cNvPr>
          <p:cNvGrpSpPr/>
          <p:nvPr/>
        </p:nvGrpSpPr>
        <p:grpSpPr>
          <a:xfrm rot="5400000">
            <a:off x="12930209" y="7390641"/>
            <a:ext cx="1435260" cy="1076445"/>
            <a:chOff x="6273479" y="231493"/>
            <a:chExt cx="1435260" cy="1076445"/>
          </a:xfrm>
        </p:grpSpPr>
        <p:cxnSp>
          <p:nvCxnSpPr>
            <p:cNvPr id="154" name="Straight Connector 153">
              <a:extLst>
                <a:ext uri="{FF2B5EF4-FFF2-40B4-BE49-F238E27FC236}">
                  <a16:creationId xmlns:a16="http://schemas.microsoft.com/office/drawing/2014/main" id="{4A3FEA2F-C4F4-404B-A810-9EBAEE289889}"/>
                </a:ext>
              </a:extLst>
            </p:cNvPr>
            <p:cNvCxnSpPr>
              <a:cxnSpLocks/>
            </p:cNvCxnSpPr>
            <p:nvPr/>
          </p:nvCxnSpPr>
          <p:spPr>
            <a:xfrm flipV="1">
              <a:off x="6447097" y="231493"/>
              <a:ext cx="1261642" cy="914401"/>
            </a:xfrm>
            <a:prstGeom prst="line">
              <a:avLst/>
            </a:prstGeom>
            <a:solidFill>
              <a:sysClr val="window" lastClr="FFFFFF"/>
            </a:solidFill>
            <a:ln w="19050">
              <a:solidFill>
                <a:sysClr val="window" lastClr="FFFFFF"/>
              </a:solidFill>
            </a:ln>
            <a:effectLst>
              <a:outerShdw blurRad="50800" dist="38100" dir="5400000" algn="t" rotWithShape="0">
                <a:prstClr val="black">
                  <a:alpha val="40000"/>
                </a:prstClr>
              </a:outerShdw>
            </a:effectLst>
          </p:spPr>
        </p:cxnSp>
        <p:sp>
          <p:nvSpPr>
            <p:cNvPr id="155" name="Oval 154">
              <a:extLst>
                <a:ext uri="{FF2B5EF4-FFF2-40B4-BE49-F238E27FC236}">
                  <a16:creationId xmlns:a16="http://schemas.microsoft.com/office/drawing/2014/main" id="{56F5FB31-B866-4909-B90B-18A81A133EEC}"/>
                </a:ext>
              </a:extLst>
            </p:cNvPr>
            <p:cNvSpPr/>
            <p:nvPr/>
          </p:nvSpPr>
          <p:spPr>
            <a:xfrm>
              <a:off x="6273479" y="1041721"/>
              <a:ext cx="266217" cy="266217"/>
            </a:xfrm>
            <a:prstGeom prst="ellipse">
              <a:avLst/>
            </a:prstGeom>
            <a:solidFill>
              <a:sysClr val="window" lastClr="FFFFFF"/>
            </a:solidFill>
            <a:ln w="19050">
              <a:noFill/>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
        <p:nvSpPr>
          <p:cNvPr id="183" name="TextBox 182">
            <a:extLst>
              <a:ext uri="{FF2B5EF4-FFF2-40B4-BE49-F238E27FC236}">
                <a16:creationId xmlns:a16="http://schemas.microsoft.com/office/drawing/2014/main" id="{A6EE2954-ABAA-437E-B3DE-3365F597E6A9}"/>
              </a:ext>
            </a:extLst>
          </p:cNvPr>
          <p:cNvSpPr txBox="1"/>
          <p:nvPr/>
        </p:nvSpPr>
        <p:spPr>
          <a:xfrm>
            <a:off x="16143112" y="2147712"/>
            <a:ext cx="2675466" cy="461665"/>
          </a:xfrm>
          <a:prstGeom prst="rect">
            <a:avLst/>
          </a:prstGeom>
          <a:solidFill>
            <a:srgbClr val="525252"/>
          </a:solidFill>
          <a:ln w="19050">
            <a:solidFill>
              <a:sysClr val="window" lastClr="FFFFFF"/>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prstClr val="white"/>
                </a:solidFill>
                <a:effectLst/>
                <a:uLnTx/>
                <a:uFillTx/>
                <a:latin typeface="Trebuchet MS" panose="020B0603020202020204" pitchFamily="34" charset="0"/>
              </a:rPr>
              <a:t>Overlay</a:t>
            </a:r>
          </a:p>
        </p:txBody>
      </p:sp>
      <p:sp>
        <p:nvSpPr>
          <p:cNvPr id="184" name="TextBox 183">
            <a:extLst>
              <a:ext uri="{FF2B5EF4-FFF2-40B4-BE49-F238E27FC236}">
                <a16:creationId xmlns:a16="http://schemas.microsoft.com/office/drawing/2014/main" id="{C105A4C6-810D-4ABC-BE50-39461E5BCB1F}"/>
              </a:ext>
            </a:extLst>
          </p:cNvPr>
          <p:cNvSpPr txBox="1"/>
          <p:nvPr/>
        </p:nvSpPr>
        <p:spPr>
          <a:xfrm>
            <a:off x="16143112" y="8379179"/>
            <a:ext cx="2675466" cy="461665"/>
          </a:xfrm>
          <a:prstGeom prst="rect">
            <a:avLst/>
          </a:prstGeom>
          <a:solidFill>
            <a:srgbClr val="525252"/>
          </a:solidFill>
          <a:ln w="19050">
            <a:solidFill>
              <a:sysClr val="window" lastClr="FFFFFF"/>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prstClr val="white"/>
                </a:solidFill>
                <a:effectLst/>
                <a:uLnTx/>
                <a:uFillTx/>
                <a:latin typeface="Trebuchet MS" panose="020B0603020202020204" pitchFamily="34" charset="0"/>
              </a:rPr>
              <a:t>Underlay</a:t>
            </a:r>
          </a:p>
        </p:txBody>
      </p:sp>
      <p:grpSp>
        <p:nvGrpSpPr>
          <p:cNvPr id="186" name="Group 185">
            <a:extLst>
              <a:ext uri="{FF2B5EF4-FFF2-40B4-BE49-F238E27FC236}">
                <a16:creationId xmlns:a16="http://schemas.microsoft.com/office/drawing/2014/main" id="{E5B2614A-2872-4B24-83D5-1A60D6B55874}"/>
              </a:ext>
            </a:extLst>
          </p:cNvPr>
          <p:cNvGrpSpPr/>
          <p:nvPr/>
        </p:nvGrpSpPr>
        <p:grpSpPr>
          <a:xfrm rot="12964317">
            <a:off x="3927497" y="5778660"/>
            <a:ext cx="1435260" cy="1076445"/>
            <a:chOff x="6273479" y="231493"/>
            <a:chExt cx="1435260" cy="1076445"/>
          </a:xfrm>
        </p:grpSpPr>
        <p:cxnSp>
          <p:nvCxnSpPr>
            <p:cNvPr id="187" name="Straight Connector 186">
              <a:extLst>
                <a:ext uri="{FF2B5EF4-FFF2-40B4-BE49-F238E27FC236}">
                  <a16:creationId xmlns:a16="http://schemas.microsoft.com/office/drawing/2014/main" id="{67A6F147-8F43-4D14-8D02-7C932BBE2962}"/>
                </a:ext>
              </a:extLst>
            </p:cNvPr>
            <p:cNvCxnSpPr>
              <a:cxnSpLocks/>
            </p:cNvCxnSpPr>
            <p:nvPr/>
          </p:nvCxnSpPr>
          <p:spPr>
            <a:xfrm flipV="1">
              <a:off x="6447097" y="231493"/>
              <a:ext cx="1261642" cy="914401"/>
            </a:xfrm>
            <a:prstGeom prst="line">
              <a:avLst/>
            </a:prstGeom>
            <a:solidFill>
              <a:sysClr val="window" lastClr="FFFFFF"/>
            </a:solidFill>
            <a:ln w="19050">
              <a:solidFill>
                <a:sysClr val="window" lastClr="FFFFFF"/>
              </a:solidFill>
            </a:ln>
            <a:effectLst>
              <a:outerShdw blurRad="50800" dist="38100" dir="5400000" algn="t" rotWithShape="0">
                <a:prstClr val="black">
                  <a:alpha val="40000"/>
                </a:prstClr>
              </a:outerShdw>
            </a:effectLst>
          </p:spPr>
        </p:cxnSp>
        <p:sp>
          <p:nvSpPr>
            <p:cNvPr id="188" name="Oval 187">
              <a:extLst>
                <a:ext uri="{FF2B5EF4-FFF2-40B4-BE49-F238E27FC236}">
                  <a16:creationId xmlns:a16="http://schemas.microsoft.com/office/drawing/2014/main" id="{C08B9A9B-2A2F-4084-8A3C-349D03FE299E}"/>
                </a:ext>
              </a:extLst>
            </p:cNvPr>
            <p:cNvSpPr/>
            <p:nvPr/>
          </p:nvSpPr>
          <p:spPr>
            <a:xfrm>
              <a:off x="6273479" y="1041721"/>
              <a:ext cx="266217" cy="266217"/>
            </a:xfrm>
            <a:prstGeom prst="ellipse">
              <a:avLst/>
            </a:prstGeom>
            <a:solidFill>
              <a:sysClr val="window" lastClr="FFFFFF"/>
            </a:solidFill>
            <a:ln w="19050">
              <a:solidFill>
                <a:sysClr val="window" lastClr="FFFFFF"/>
              </a:solidFill>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grpSp>
      <p:sp>
        <p:nvSpPr>
          <p:cNvPr id="189" name="TextBox 188">
            <a:extLst>
              <a:ext uri="{FF2B5EF4-FFF2-40B4-BE49-F238E27FC236}">
                <a16:creationId xmlns:a16="http://schemas.microsoft.com/office/drawing/2014/main" id="{F377DC55-2A06-4AFF-BF5C-1B18B16CA9B8}"/>
              </a:ext>
            </a:extLst>
          </p:cNvPr>
          <p:cNvSpPr txBox="1"/>
          <p:nvPr/>
        </p:nvSpPr>
        <p:spPr>
          <a:xfrm>
            <a:off x="1271292" y="5547460"/>
            <a:ext cx="3023584" cy="1569660"/>
          </a:xfrm>
          <a:prstGeom prst="rect">
            <a:avLst/>
          </a:prstGeom>
          <a:solidFill>
            <a:sysClr val="windowText" lastClr="000000">
              <a:lumMod val="75000"/>
              <a:lumOff val="25000"/>
            </a:sysClr>
          </a:solidFill>
          <a:ln w="19050">
            <a:solidFill>
              <a:sysClr val="window" lastClr="FFFFFF"/>
            </a:solidFill>
          </a:ln>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E7E6E6"/>
                </a:solidFill>
                <a:effectLst/>
                <a:uLnTx/>
                <a:uFillTx/>
                <a:latin typeface="Trebuchet MS" panose="020B0603020202020204" pitchFamily="34" charset="0"/>
              </a:rPr>
              <a:t>MEASUREMENT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E7E6E6"/>
                </a:solidFill>
                <a:effectLst/>
                <a:uLnTx/>
                <a:uFillTx/>
                <a:latin typeface="Trebuchet MS" panose="020B0603020202020204" pitchFamily="34" charset="0"/>
              </a:rPr>
              <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E7E6E6"/>
                </a:solidFill>
                <a:effectLst/>
                <a:uLnTx/>
                <a:uFillTx/>
                <a:latin typeface="Trebuchet MS" panose="020B0603020202020204" pitchFamily="34" charset="0"/>
              </a:rPr>
              <a:t>CONTROL</a:t>
            </a:r>
          </a:p>
        </p:txBody>
      </p:sp>
    </p:spTree>
    <p:extLst>
      <p:ext uri="{BB962C8B-B14F-4D97-AF65-F5344CB8AC3E}">
        <p14:creationId xmlns:p14="http://schemas.microsoft.com/office/powerpoint/2010/main" val="104070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1000" fill="hold"/>
                                        <p:tgtEl>
                                          <p:spTgt spid="263"/>
                                        </p:tgtEl>
                                      </p:cBhvr>
                                      <p:by x="100000" y="50000"/>
                                    </p:animScale>
                                  </p:childTnLst>
                                </p:cTn>
                              </p:par>
                              <p:par>
                                <p:cTn id="7" presetID="6" presetClass="emph" presetSubtype="0" fill="hold" nodeType="withEffect">
                                  <p:stCondLst>
                                    <p:cond delay="0"/>
                                  </p:stCondLst>
                                  <p:childTnLst>
                                    <p:animScale>
                                      <p:cBhvr>
                                        <p:cTn id="8" dur="1000" fill="hold"/>
                                        <p:tgtEl>
                                          <p:spTgt spid="190"/>
                                        </p:tgtEl>
                                      </p:cBhvr>
                                      <p:by x="100000" y="50000"/>
                                    </p:animScale>
                                  </p:childTnLst>
                                </p:cTn>
                              </p:par>
                            </p:childTnLst>
                          </p:cTn>
                        </p:par>
                        <p:par>
                          <p:cTn id="9" fill="hold">
                            <p:stCondLst>
                              <p:cond delay="1000"/>
                            </p:stCondLst>
                            <p:childTnLst>
                              <p:par>
                                <p:cTn id="10" presetID="42" presetClass="path" presetSubtype="0" accel="50000" decel="50000" fill="hold" nodeType="afterEffect">
                                  <p:stCondLst>
                                    <p:cond delay="0"/>
                                  </p:stCondLst>
                                  <p:childTnLst>
                                    <p:animMotion origin="layout" path="M 1.17498E-6 -1.11111E-6 L 0.00047 -0.12696 " pathEditMode="relative" rAng="0" ptsTypes="AA">
                                      <p:cBhvr>
                                        <p:cTn id="11" dur="1500" fill="hold"/>
                                        <p:tgtEl>
                                          <p:spTgt spid="263"/>
                                        </p:tgtEl>
                                        <p:attrNameLst>
                                          <p:attrName>ppt_x</p:attrName>
                                          <p:attrName>ppt_y</p:attrName>
                                        </p:attrNameLst>
                                      </p:cBhvr>
                                      <p:rCtr x="24" y="-6355"/>
                                    </p:animMotion>
                                  </p:childTnLst>
                                </p:cTn>
                              </p:par>
                              <p:par>
                                <p:cTn id="12" presetID="42" presetClass="path" presetSubtype="0" accel="50000" decel="50000" fill="hold" nodeType="withEffect">
                                  <p:stCondLst>
                                    <p:cond delay="0"/>
                                  </p:stCondLst>
                                  <p:childTnLst>
                                    <p:animMotion origin="layout" path="M 4.28301E-6 1.30191E-6 L 4.28301E-6 0.14801 " pathEditMode="relative" rAng="0" ptsTypes="AA">
                                      <p:cBhvr>
                                        <p:cTn id="13" dur="1500" fill="hold"/>
                                        <p:tgtEl>
                                          <p:spTgt spid="190"/>
                                        </p:tgtEl>
                                        <p:attrNameLst>
                                          <p:attrName>ppt_x</p:attrName>
                                          <p:attrName>ppt_y</p:attrName>
                                        </p:attrNameLst>
                                      </p:cBhvr>
                                      <p:rCtr x="0" y="7393"/>
                                    </p:animMotion>
                                  </p:childTnLst>
                                </p:cTn>
                              </p:par>
                              <p:par>
                                <p:cTn id="14" presetID="22" presetClass="entr" presetSubtype="4" fill="hold" nodeType="withEffect">
                                  <p:stCondLst>
                                    <p:cond delay="1000"/>
                                  </p:stCondLst>
                                  <p:childTnLst>
                                    <p:set>
                                      <p:cBhvr>
                                        <p:cTn id="15" dur="1" fill="hold">
                                          <p:stCondLst>
                                            <p:cond delay="0"/>
                                          </p:stCondLst>
                                        </p:cTn>
                                        <p:tgtEl>
                                          <p:spTgt spid="146"/>
                                        </p:tgtEl>
                                        <p:attrNameLst>
                                          <p:attrName>style.visibility</p:attrName>
                                        </p:attrNameLst>
                                      </p:cBhvr>
                                      <p:to>
                                        <p:strVal val="visible"/>
                                      </p:to>
                                    </p:set>
                                    <p:animEffect transition="in" filter="wipe(down)">
                                      <p:cBhvr>
                                        <p:cTn id="16" dur="500"/>
                                        <p:tgtEl>
                                          <p:spTgt spid="146"/>
                                        </p:tgtEl>
                                      </p:cBhvr>
                                    </p:animEffect>
                                  </p:childTnLst>
                                </p:cTn>
                              </p:par>
                              <p:par>
                                <p:cTn id="17" presetID="22" presetClass="entr" presetSubtype="1" fill="hold" nodeType="withEffect">
                                  <p:stCondLst>
                                    <p:cond delay="1000"/>
                                  </p:stCondLst>
                                  <p:childTnLst>
                                    <p:set>
                                      <p:cBhvr>
                                        <p:cTn id="18" dur="1" fill="hold">
                                          <p:stCondLst>
                                            <p:cond delay="0"/>
                                          </p:stCondLst>
                                        </p:cTn>
                                        <p:tgtEl>
                                          <p:spTgt spid="153"/>
                                        </p:tgtEl>
                                        <p:attrNameLst>
                                          <p:attrName>style.visibility</p:attrName>
                                        </p:attrNameLst>
                                      </p:cBhvr>
                                      <p:to>
                                        <p:strVal val="visible"/>
                                      </p:to>
                                    </p:set>
                                    <p:animEffect transition="in" filter="wipe(up)">
                                      <p:cBhvr>
                                        <p:cTn id="19" dur="500"/>
                                        <p:tgtEl>
                                          <p:spTgt spid="153"/>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43"/>
                                        </p:tgtEl>
                                        <p:attrNameLst>
                                          <p:attrName>style.visibility</p:attrName>
                                        </p:attrNameLst>
                                      </p:cBhvr>
                                      <p:to>
                                        <p:strVal val="visible"/>
                                      </p:to>
                                    </p:set>
                                    <p:animEffect transition="in" filter="wipe(left)">
                                      <p:cBhvr>
                                        <p:cTn id="23" dur="500"/>
                                        <p:tgtEl>
                                          <p:spTgt spid="143"/>
                                        </p:tgtEl>
                                      </p:cBhvr>
                                    </p:animEffect>
                                  </p:childTnLst>
                                </p:cTn>
                              </p:par>
                              <p:par>
                                <p:cTn id="24" presetID="22" presetClass="entr" presetSubtype="8" fill="hold" nodeType="withEffect">
                                  <p:stCondLst>
                                    <p:cond delay="0"/>
                                  </p:stCondLst>
                                  <p:childTnLst>
                                    <p:set>
                                      <p:cBhvr>
                                        <p:cTn id="25" dur="1" fill="hold">
                                          <p:stCondLst>
                                            <p:cond delay="0"/>
                                          </p:stCondLst>
                                        </p:cTn>
                                        <p:tgtEl>
                                          <p:spTgt spid="150"/>
                                        </p:tgtEl>
                                        <p:attrNameLst>
                                          <p:attrName>style.visibility</p:attrName>
                                        </p:attrNameLst>
                                      </p:cBhvr>
                                      <p:to>
                                        <p:strVal val="visible"/>
                                      </p:to>
                                    </p:set>
                                    <p:animEffect transition="in" filter="wipe(left)">
                                      <p:cBhvr>
                                        <p:cTn id="26" dur="500"/>
                                        <p:tgtEl>
                                          <p:spTgt spid="150"/>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157"/>
                                        </p:tgtEl>
                                        <p:attrNameLst>
                                          <p:attrName>style.visibility</p:attrName>
                                        </p:attrNameLst>
                                      </p:cBhvr>
                                      <p:to>
                                        <p:strVal val="visible"/>
                                      </p:to>
                                    </p:set>
                                    <p:animEffect transition="in" filter="fade">
                                      <p:cBhvr>
                                        <p:cTn id="30" dur="500"/>
                                        <p:tgtEl>
                                          <p:spTgt spid="157"/>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130"/>
                                        </p:tgtEl>
                                        <p:attrNameLst>
                                          <p:attrName>style.visibility</p:attrName>
                                        </p:attrNameLst>
                                      </p:cBhvr>
                                      <p:to>
                                        <p:strVal val="visible"/>
                                      </p:to>
                                    </p:set>
                                    <p:animEffect transition="in" filter="fade">
                                      <p:cBhvr>
                                        <p:cTn id="33" dur="500"/>
                                        <p:tgtEl>
                                          <p:spTgt spid="130"/>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56"/>
                                        </p:tgtEl>
                                        <p:attrNameLst>
                                          <p:attrName>style.visibility</p:attrName>
                                        </p:attrNameLst>
                                      </p:cBhvr>
                                      <p:to>
                                        <p:strVal val="visible"/>
                                      </p:to>
                                    </p:set>
                                    <p:animEffect transition="in" filter="fade">
                                      <p:cBhvr>
                                        <p:cTn id="36" dur="500"/>
                                        <p:tgtEl>
                                          <p:spTgt spid="156"/>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159"/>
                                        </p:tgtEl>
                                        <p:attrNameLst>
                                          <p:attrName>style.visibility</p:attrName>
                                        </p:attrNameLst>
                                      </p:cBhvr>
                                      <p:to>
                                        <p:strVal val="visible"/>
                                      </p:to>
                                    </p:set>
                                    <p:animEffect transition="in" filter="fade">
                                      <p:cBhvr>
                                        <p:cTn id="39" dur="500"/>
                                        <p:tgtEl>
                                          <p:spTgt spid="159"/>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160"/>
                                        </p:tgtEl>
                                        <p:attrNameLst>
                                          <p:attrName>style.visibility</p:attrName>
                                        </p:attrNameLst>
                                      </p:cBhvr>
                                      <p:to>
                                        <p:strVal val="visible"/>
                                      </p:to>
                                    </p:set>
                                    <p:animEffect transition="in" filter="fade">
                                      <p:cBhvr>
                                        <p:cTn id="42" dur="500"/>
                                        <p:tgtEl>
                                          <p:spTgt spid="160"/>
                                        </p:tgtEl>
                                      </p:cBhvr>
                                    </p:animEffect>
                                  </p:childTnLst>
                                </p:cTn>
                              </p:par>
                              <p:par>
                                <p:cTn id="43" presetID="10" presetClass="entr" presetSubtype="0" fill="hold" grpId="0" nodeType="withEffect">
                                  <p:stCondLst>
                                    <p:cond delay="1250"/>
                                  </p:stCondLst>
                                  <p:childTnLst>
                                    <p:set>
                                      <p:cBhvr>
                                        <p:cTn id="44" dur="1" fill="hold">
                                          <p:stCondLst>
                                            <p:cond delay="0"/>
                                          </p:stCondLst>
                                        </p:cTn>
                                        <p:tgtEl>
                                          <p:spTgt spid="158"/>
                                        </p:tgtEl>
                                        <p:attrNameLst>
                                          <p:attrName>style.visibility</p:attrName>
                                        </p:attrNameLst>
                                      </p:cBhvr>
                                      <p:to>
                                        <p:strVal val="visible"/>
                                      </p:to>
                                    </p:set>
                                    <p:animEffect transition="in" filter="fade">
                                      <p:cBhvr>
                                        <p:cTn id="45" dur="500"/>
                                        <p:tgtEl>
                                          <p:spTgt spid="158"/>
                                        </p:tgtEl>
                                      </p:cBhvr>
                                    </p:animEffect>
                                  </p:childTnLst>
                                </p:cTn>
                              </p:par>
                              <p:par>
                                <p:cTn id="46" presetID="10" presetClass="entr" presetSubtype="0" fill="hold" grpId="0" nodeType="withEffect">
                                  <p:stCondLst>
                                    <p:cond delay="1500"/>
                                  </p:stCondLst>
                                  <p:childTnLst>
                                    <p:set>
                                      <p:cBhvr>
                                        <p:cTn id="47" dur="1" fill="hold">
                                          <p:stCondLst>
                                            <p:cond delay="0"/>
                                          </p:stCondLst>
                                        </p:cTn>
                                        <p:tgtEl>
                                          <p:spTgt spid="161"/>
                                        </p:tgtEl>
                                        <p:attrNameLst>
                                          <p:attrName>style.visibility</p:attrName>
                                        </p:attrNameLst>
                                      </p:cBhvr>
                                      <p:to>
                                        <p:strVal val="visible"/>
                                      </p:to>
                                    </p:set>
                                    <p:animEffect transition="in" filter="fade">
                                      <p:cBhvr>
                                        <p:cTn id="48" dur="500"/>
                                        <p:tgtEl>
                                          <p:spTgt spid="161"/>
                                        </p:tgtEl>
                                      </p:cBhvr>
                                    </p:animEffect>
                                  </p:childTnLst>
                                </p:cTn>
                              </p:par>
                              <p:par>
                                <p:cTn id="49" presetID="10" presetClass="entr" presetSubtype="0" fill="hold" grpId="0" nodeType="withEffect">
                                  <p:stCondLst>
                                    <p:cond delay="1750"/>
                                  </p:stCondLst>
                                  <p:childTnLst>
                                    <p:set>
                                      <p:cBhvr>
                                        <p:cTn id="50" dur="1" fill="hold">
                                          <p:stCondLst>
                                            <p:cond delay="0"/>
                                          </p:stCondLst>
                                        </p:cTn>
                                        <p:tgtEl>
                                          <p:spTgt spid="163"/>
                                        </p:tgtEl>
                                        <p:attrNameLst>
                                          <p:attrName>style.visibility</p:attrName>
                                        </p:attrNameLst>
                                      </p:cBhvr>
                                      <p:to>
                                        <p:strVal val="visible"/>
                                      </p:to>
                                    </p:set>
                                    <p:animEffect transition="in" filter="fade">
                                      <p:cBhvr>
                                        <p:cTn id="51" dur="500"/>
                                        <p:tgtEl>
                                          <p:spTgt spid="163"/>
                                        </p:tgtEl>
                                      </p:cBhvr>
                                    </p:animEffect>
                                  </p:childTnLst>
                                </p:cTn>
                              </p:par>
                              <p:par>
                                <p:cTn id="52" presetID="10" presetClass="entr" presetSubtype="0" fill="hold" grpId="0" nodeType="withEffect">
                                  <p:stCondLst>
                                    <p:cond delay="2000"/>
                                  </p:stCondLst>
                                  <p:childTnLst>
                                    <p:set>
                                      <p:cBhvr>
                                        <p:cTn id="53" dur="1" fill="hold">
                                          <p:stCondLst>
                                            <p:cond delay="0"/>
                                          </p:stCondLst>
                                        </p:cTn>
                                        <p:tgtEl>
                                          <p:spTgt spid="165"/>
                                        </p:tgtEl>
                                        <p:attrNameLst>
                                          <p:attrName>style.visibility</p:attrName>
                                        </p:attrNameLst>
                                      </p:cBhvr>
                                      <p:to>
                                        <p:strVal val="visible"/>
                                      </p:to>
                                    </p:set>
                                    <p:animEffect transition="in" filter="fade">
                                      <p:cBhvr>
                                        <p:cTn id="54" dur="500"/>
                                        <p:tgtEl>
                                          <p:spTgt spid="165"/>
                                        </p:tgtEl>
                                      </p:cBhvr>
                                    </p:animEffect>
                                  </p:childTnLst>
                                </p:cTn>
                              </p:par>
                              <p:par>
                                <p:cTn id="55" presetID="10" presetClass="entr" presetSubtype="0" fill="hold" grpId="0" nodeType="withEffect">
                                  <p:stCondLst>
                                    <p:cond delay="2250"/>
                                  </p:stCondLst>
                                  <p:childTnLst>
                                    <p:set>
                                      <p:cBhvr>
                                        <p:cTn id="56" dur="1" fill="hold">
                                          <p:stCondLst>
                                            <p:cond delay="0"/>
                                          </p:stCondLst>
                                        </p:cTn>
                                        <p:tgtEl>
                                          <p:spTgt spid="164"/>
                                        </p:tgtEl>
                                        <p:attrNameLst>
                                          <p:attrName>style.visibility</p:attrName>
                                        </p:attrNameLst>
                                      </p:cBhvr>
                                      <p:to>
                                        <p:strVal val="visible"/>
                                      </p:to>
                                    </p:set>
                                    <p:animEffect transition="in" filter="fade">
                                      <p:cBhvr>
                                        <p:cTn id="57" dur="500"/>
                                        <p:tgtEl>
                                          <p:spTgt spid="164"/>
                                        </p:tgtEl>
                                      </p:cBhvr>
                                    </p:animEffect>
                                  </p:childTnLst>
                                </p:cTn>
                              </p:par>
                              <p:par>
                                <p:cTn id="58" presetID="10" presetClass="entr" presetSubtype="0" fill="hold" grpId="0" nodeType="withEffect">
                                  <p:stCondLst>
                                    <p:cond delay="2500"/>
                                  </p:stCondLst>
                                  <p:childTnLst>
                                    <p:set>
                                      <p:cBhvr>
                                        <p:cTn id="59" dur="1" fill="hold">
                                          <p:stCondLst>
                                            <p:cond delay="0"/>
                                          </p:stCondLst>
                                        </p:cTn>
                                        <p:tgtEl>
                                          <p:spTgt spid="162"/>
                                        </p:tgtEl>
                                        <p:attrNameLst>
                                          <p:attrName>style.visibility</p:attrName>
                                        </p:attrNameLst>
                                      </p:cBhvr>
                                      <p:to>
                                        <p:strVal val="visible"/>
                                      </p:to>
                                    </p:set>
                                    <p:animEffect transition="in" filter="fade">
                                      <p:cBhvr>
                                        <p:cTn id="60" dur="500"/>
                                        <p:tgtEl>
                                          <p:spTgt spid="162"/>
                                        </p:tgtEl>
                                      </p:cBhvr>
                                    </p:animEffect>
                                  </p:childTnLst>
                                </p:cTn>
                              </p:par>
                              <p:par>
                                <p:cTn id="61" presetID="10" presetClass="entr" presetSubtype="0" fill="hold" grpId="0" nodeType="withEffect">
                                  <p:stCondLst>
                                    <p:cond delay="2750"/>
                                  </p:stCondLst>
                                  <p:childTnLst>
                                    <p:set>
                                      <p:cBhvr>
                                        <p:cTn id="62" dur="1" fill="hold">
                                          <p:stCondLst>
                                            <p:cond delay="0"/>
                                          </p:stCondLst>
                                        </p:cTn>
                                        <p:tgtEl>
                                          <p:spTgt spid="182"/>
                                        </p:tgtEl>
                                        <p:attrNameLst>
                                          <p:attrName>style.visibility</p:attrName>
                                        </p:attrNameLst>
                                      </p:cBhvr>
                                      <p:to>
                                        <p:strVal val="visible"/>
                                      </p:to>
                                    </p:set>
                                    <p:animEffect transition="in" filter="fade">
                                      <p:cBhvr>
                                        <p:cTn id="63" dur="500"/>
                                        <p:tgtEl>
                                          <p:spTgt spid="182"/>
                                        </p:tgtEl>
                                      </p:cBhvr>
                                    </p:animEffect>
                                  </p:childTnLst>
                                </p:cTn>
                              </p:par>
                              <p:par>
                                <p:cTn id="64" presetID="10" presetClass="entr" presetSubtype="0" fill="hold" grpId="0" nodeType="withEffect">
                                  <p:stCondLst>
                                    <p:cond delay="3000"/>
                                  </p:stCondLst>
                                  <p:childTnLst>
                                    <p:set>
                                      <p:cBhvr>
                                        <p:cTn id="65" dur="1" fill="hold">
                                          <p:stCondLst>
                                            <p:cond delay="0"/>
                                          </p:stCondLst>
                                        </p:cTn>
                                        <p:tgtEl>
                                          <p:spTgt spid="166"/>
                                        </p:tgtEl>
                                        <p:attrNameLst>
                                          <p:attrName>style.visibility</p:attrName>
                                        </p:attrNameLst>
                                      </p:cBhvr>
                                      <p:to>
                                        <p:strVal val="visible"/>
                                      </p:to>
                                    </p:set>
                                    <p:animEffect transition="in" filter="fade">
                                      <p:cBhvr>
                                        <p:cTn id="66" dur="500"/>
                                        <p:tgtEl>
                                          <p:spTgt spid="166"/>
                                        </p:tgtEl>
                                      </p:cBhvr>
                                    </p:animEffect>
                                  </p:childTnLst>
                                </p:cTn>
                              </p:par>
                              <p:par>
                                <p:cTn id="67" presetID="10" presetClass="entr" presetSubtype="0" fill="hold" grpId="0" nodeType="withEffect">
                                  <p:stCondLst>
                                    <p:cond delay="3250"/>
                                  </p:stCondLst>
                                  <p:childTnLst>
                                    <p:set>
                                      <p:cBhvr>
                                        <p:cTn id="68" dur="1" fill="hold">
                                          <p:stCondLst>
                                            <p:cond delay="0"/>
                                          </p:stCondLst>
                                        </p:cTn>
                                        <p:tgtEl>
                                          <p:spTgt spid="167"/>
                                        </p:tgtEl>
                                        <p:attrNameLst>
                                          <p:attrName>style.visibility</p:attrName>
                                        </p:attrNameLst>
                                      </p:cBhvr>
                                      <p:to>
                                        <p:strVal val="visible"/>
                                      </p:to>
                                    </p:set>
                                    <p:animEffect transition="in" filter="fade">
                                      <p:cBhvr>
                                        <p:cTn id="69" dur="500"/>
                                        <p:tgtEl>
                                          <p:spTgt spid="167"/>
                                        </p:tgtEl>
                                      </p:cBhvr>
                                    </p:animEffect>
                                  </p:childTnLst>
                                </p:cTn>
                              </p:par>
                              <p:par>
                                <p:cTn id="70" presetID="10" presetClass="exit" presetSubtype="0" fill="hold" nodeType="withEffect">
                                  <p:stCondLst>
                                    <p:cond delay="3250"/>
                                  </p:stCondLst>
                                  <p:childTnLst>
                                    <p:animEffect transition="out" filter="fade">
                                      <p:cBhvr>
                                        <p:cTn id="71" dur="500"/>
                                        <p:tgtEl>
                                          <p:spTgt spid="263"/>
                                        </p:tgtEl>
                                      </p:cBhvr>
                                    </p:animEffect>
                                    <p:set>
                                      <p:cBhvr>
                                        <p:cTn id="72" dur="1" fill="hold">
                                          <p:stCondLst>
                                            <p:cond delay="499"/>
                                          </p:stCondLst>
                                        </p:cTn>
                                        <p:tgtEl>
                                          <p:spTgt spid="263"/>
                                        </p:tgtEl>
                                        <p:attrNameLst>
                                          <p:attrName>style.visibility</p:attrName>
                                        </p:attrNameLst>
                                      </p:cBhvr>
                                      <p:to>
                                        <p:strVal val="hidden"/>
                                      </p:to>
                                    </p:set>
                                  </p:childTnLst>
                                </p:cTn>
                              </p:par>
                              <p:par>
                                <p:cTn id="73" presetID="10" presetClass="entr" presetSubtype="0" fill="hold" grpId="0" nodeType="withEffect">
                                  <p:stCondLst>
                                    <p:cond delay="3000"/>
                                  </p:stCondLst>
                                  <p:childTnLst>
                                    <p:set>
                                      <p:cBhvr>
                                        <p:cTn id="74" dur="1" fill="hold">
                                          <p:stCondLst>
                                            <p:cond delay="0"/>
                                          </p:stCondLst>
                                        </p:cTn>
                                        <p:tgtEl>
                                          <p:spTgt spid="168"/>
                                        </p:tgtEl>
                                        <p:attrNameLst>
                                          <p:attrName>style.visibility</p:attrName>
                                        </p:attrNameLst>
                                      </p:cBhvr>
                                      <p:to>
                                        <p:strVal val="visible"/>
                                      </p:to>
                                    </p:set>
                                    <p:animEffect transition="in" filter="fade">
                                      <p:cBhvr>
                                        <p:cTn id="75" dur="500"/>
                                        <p:tgtEl>
                                          <p:spTgt spid="168"/>
                                        </p:tgtEl>
                                      </p:cBhvr>
                                    </p:animEffect>
                                  </p:childTnLst>
                                </p:cTn>
                              </p:par>
                              <p:par>
                                <p:cTn id="76" presetID="10" presetClass="entr" presetSubtype="0" fill="hold" grpId="0" nodeType="withEffect">
                                  <p:stCondLst>
                                    <p:cond delay="2750"/>
                                  </p:stCondLst>
                                  <p:childTnLst>
                                    <p:set>
                                      <p:cBhvr>
                                        <p:cTn id="77" dur="1" fill="hold">
                                          <p:stCondLst>
                                            <p:cond delay="0"/>
                                          </p:stCondLst>
                                        </p:cTn>
                                        <p:tgtEl>
                                          <p:spTgt spid="169"/>
                                        </p:tgtEl>
                                        <p:attrNameLst>
                                          <p:attrName>style.visibility</p:attrName>
                                        </p:attrNameLst>
                                      </p:cBhvr>
                                      <p:to>
                                        <p:strVal val="visible"/>
                                      </p:to>
                                    </p:set>
                                    <p:animEffect transition="in" filter="fade">
                                      <p:cBhvr>
                                        <p:cTn id="78" dur="500"/>
                                        <p:tgtEl>
                                          <p:spTgt spid="169"/>
                                        </p:tgtEl>
                                      </p:cBhvr>
                                    </p:animEffect>
                                  </p:childTnLst>
                                </p:cTn>
                              </p:par>
                              <p:par>
                                <p:cTn id="79" presetID="10" presetClass="entr" presetSubtype="0" fill="hold" grpId="0" nodeType="withEffect">
                                  <p:stCondLst>
                                    <p:cond delay="2500"/>
                                  </p:stCondLst>
                                  <p:childTnLst>
                                    <p:set>
                                      <p:cBhvr>
                                        <p:cTn id="80" dur="1" fill="hold">
                                          <p:stCondLst>
                                            <p:cond delay="0"/>
                                          </p:stCondLst>
                                        </p:cTn>
                                        <p:tgtEl>
                                          <p:spTgt spid="170"/>
                                        </p:tgtEl>
                                        <p:attrNameLst>
                                          <p:attrName>style.visibility</p:attrName>
                                        </p:attrNameLst>
                                      </p:cBhvr>
                                      <p:to>
                                        <p:strVal val="visible"/>
                                      </p:to>
                                    </p:set>
                                    <p:animEffect transition="in" filter="fade">
                                      <p:cBhvr>
                                        <p:cTn id="81" dur="500"/>
                                        <p:tgtEl>
                                          <p:spTgt spid="170"/>
                                        </p:tgtEl>
                                      </p:cBhvr>
                                    </p:animEffect>
                                  </p:childTnLst>
                                </p:cTn>
                              </p:par>
                              <p:par>
                                <p:cTn id="82" presetID="10" presetClass="entr" presetSubtype="0" fill="hold" grpId="0" nodeType="withEffect">
                                  <p:stCondLst>
                                    <p:cond delay="2250"/>
                                  </p:stCondLst>
                                  <p:childTnLst>
                                    <p:set>
                                      <p:cBhvr>
                                        <p:cTn id="83" dur="1" fill="hold">
                                          <p:stCondLst>
                                            <p:cond delay="0"/>
                                          </p:stCondLst>
                                        </p:cTn>
                                        <p:tgtEl>
                                          <p:spTgt spid="171"/>
                                        </p:tgtEl>
                                        <p:attrNameLst>
                                          <p:attrName>style.visibility</p:attrName>
                                        </p:attrNameLst>
                                      </p:cBhvr>
                                      <p:to>
                                        <p:strVal val="visible"/>
                                      </p:to>
                                    </p:set>
                                    <p:animEffect transition="in" filter="fade">
                                      <p:cBhvr>
                                        <p:cTn id="84" dur="500"/>
                                        <p:tgtEl>
                                          <p:spTgt spid="171"/>
                                        </p:tgtEl>
                                      </p:cBhvr>
                                    </p:animEffect>
                                  </p:childTnLst>
                                </p:cTn>
                              </p:par>
                              <p:par>
                                <p:cTn id="85" presetID="10" presetClass="entr" presetSubtype="0" fill="hold" grpId="0" nodeType="withEffect">
                                  <p:stCondLst>
                                    <p:cond delay="2000"/>
                                  </p:stCondLst>
                                  <p:childTnLst>
                                    <p:set>
                                      <p:cBhvr>
                                        <p:cTn id="86" dur="1" fill="hold">
                                          <p:stCondLst>
                                            <p:cond delay="0"/>
                                          </p:stCondLst>
                                        </p:cTn>
                                        <p:tgtEl>
                                          <p:spTgt spid="172"/>
                                        </p:tgtEl>
                                        <p:attrNameLst>
                                          <p:attrName>style.visibility</p:attrName>
                                        </p:attrNameLst>
                                      </p:cBhvr>
                                      <p:to>
                                        <p:strVal val="visible"/>
                                      </p:to>
                                    </p:set>
                                    <p:animEffect transition="in" filter="fade">
                                      <p:cBhvr>
                                        <p:cTn id="87" dur="500"/>
                                        <p:tgtEl>
                                          <p:spTgt spid="172"/>
                                        </p:tgtEl>
                                      </p:cBhvr>
                                    </p:animEffect>
                                  </p:childTnLst>
                                </p:cTn>
                              </p:par>
                              <p:par>
                                <p:cTn id="88" presetID="10" presetClass="entr" presetSubtype="0" fill="hold" grpId="0" nodeType="withEffect">
                                  <p:stCondLst>
                                    <p:cond delay="1750"/>
                                  </p:stCondLst>
                                  <p:childTnLst>
                                    <p:set>
                                      <p:cBhvr>
                                        <p:cTn id="89" dur="1" fill="hold">
                                          <p:stCondLst>
                                            <p:cond delay="0"/>
                                          </p:stCondLst>
                                        </p:cTn>
                                        <p:tgtEl>
                                          <p:spTgt spid="176"/>
                                        </p:tgtEl>
                                        <p:attrNameLst>
                                          <p:attrName>style.visibility</p:attrName>
                                        </p:attrNameLst>
                                      </p:cBhvr>
                                      <p:to>
                                        <p:strVal val="visible"/>
                                      </p:to>
                                    </p:set>
                                    <p:animEffect transition="in" filter="fade">
                                      <p:cBhvr>
                                        <p:cTn id="90" dur="500"/>
                                        <p:tgtEl>
                                          <p:spTgt spid="176"/>
                                        </p:tgtEl>
                                      </p:cBhvr>
                                    </p:animEffect>
                                  </p:childTnLst>
                                </p:cTn>
                              </p:par>
                              <p:par>
                                <p:cTn id="91" presetID="10" presetClass="entr" presetSubtype="0" fill="hold" grpId="0" nodeType="withEffect">
                                  <p:stCondLst>
                                    <p:cond delay="1500"/>
                                  </p:stCondLst>
                                  <p:childTnLst>
                                    <p:set>
                                      <p:cBhvr>
                                        <p:cTn id="92" dur="1" fill="hold">
                                          <p:stCondLst>
                                            <p:cond delay="0"/>
                                          </p:stCondLst>
                                        </p:cTn>
                                        <p:tgtEl>
                                          <p:spTgt spid="177"/>
                                        </p:tgtEl>
                                        <p:attrNameLst>
                                          <p:attrName>style.visibility</p:attrName>
                                        </p:attrNameLst>
                                      </p:cBhvr>
                                      <p:to>
                                        <p:strVal val="visible"/>
                                      </p:to>
                                    </p:set>
                                    <p:animEffect transition="in" filter="fade">
                                      <p:cBhvr>
                                        <p:cTn id="93" dur="500"/>
                                        <p:tgtEl>
                                          <p:spTgt spid="177"/>
                                        </p:tgtEl>
                                      </p:cBhvr>
                                    </p:animEffect>
                                  </p:childTnLst>
                                </p:cTn>
                              </p:par>
                              <p:par>
                                <p:cTn id="94" presetID="10" presetClass="entr" presetSubtype="0" fill="hold" grpId="0" nodeType="withEffect">
                                  <p:stCondLst>
                                    <p:cond delay="1250"/>
                                  </p:stCondLst>
                                  <p:childTnLst>
                                    <p:set>
                                      <p:cBhvr>
                                        <p:cTn id="95" dur="1" fill="hold">
                                          <p:stCondLst>
                                            <p:cond delay="0"/>
                                          </p:stCondLst>
                                        </p:cTn>
                                        <p:tgtEl>
                                          <p:spTgt spid="175"/>
                                        </p:tgtEl>
                                        <p:attrNameLst>
                                          <p:attrName>style.visibility</p:attrName>
                                        </p:attrNameLst>
                                      </p:cBhvr>
                                      <p:to>
                                        <p:strVal val="visible"/>
                                      </p:to>
                                    </p:set>
                                    <p:animEffect transition="in" filter="fade">
                                      <p:cBhvr>
                                        <p:cTn id="96" dur="500"/>
                                        <p:tgtEl>
                                          <p:spTgt spid="175"/>
                                        </p:tgtEl>
                                      </p:cBhvr>
                                    </p:animEffect>
                                  </p:childTnLst>
                                </p:cTn>
                              </p:par>
                              <p:par>
                                <p:cTn id="97" presetID="10" presetClass="entr" presetSubtype="0" fill="hold" grpId="0" nodeType="withEffect">
                                  <p:stCondLst>
                                    <p:cond delay="1000"/>
                                  </p:stCondLst>
                                  <p:childTnLst>
                                    <p:set>
                                      <p:cBhvr>
                                        <p:cTn id="98" dur="1" fill="hold">
                                          <p:stCondLst>
                                            <p:cond delay="0"/>
                                          </p:stCondLst>
                                        </p:cTn>
                                        <p:tgtEl>
                                          <p:spTgt spid="173"/>
                                        </p:tgtEl>
                                        <p:attrNameLst>
                                          <p:attrName>style.visibility</p:attrName>
                                        </p:attrNameLst>
                                      </p:cBhvr>
                                      <p:to>
                                        <p:strVal val="visible"/>
                                      </p:to>
                                    </p:set>
                                    <p:animEffect transition="in" filter="fade">
                                      <p:cBhvr>
                                        <p:cTn id="99" dur="500"/>
                                        <p:tgtEl>
                                          <p:spTgt spid="173"/>
                                        </p:tgtEl>
                                      </p:cBhvr>
                                    </p:animEffect>
                                  </p:childTnLst>
                                </p:cTn>
                              </p:par>
                              <p:par>
                                <p:cTn id="100" presetID="10" presetClass="entr" presetSubtype="0" fill="hold" grpId="0" nodeType="withEffect">
                                  <p:stCondLst>
                                    <p:cond delay="750"/>
                                  </p:stCondLst>
                                  <p:childTnLst>
                                    <p:set>
                                      <p:cBhvr>
                                        <p:cTn id="101" dur="1" fill="hold">
                                          <p:stCondLst>
                                            <p:cond delay="0"/>
                                          </p:stCondLst>
                                        </p:cTn>
                                        <p:tgtEl>
                                          <p:spTgt spid="178"/>
                                        </p:tgtEl>
                                        <p:attrNameLst>
                                          <p:attrName>style.visibility</p:attrName>
                                        </p:attrNameLst>
                                      </p:cBhvr>
                                      <p:to>
                                        <p:strVal val="visible"/>
                                      </p:to>
                                    </p:set>
                                    <p:animEffect transition="in" filter="fade">
                                      <p:cBhvr>
                                        <p:cTn id="102" dur="500"/>
                                        <p:tgtEl>
                                          <p:spTgt spid="178"/>
                                        </p:tgtEl>
                                      </p:cBhvr>
                                    </p:animEffect>
                                  </p:childTnLst>
                                </p:cTn>
                              </p:par>
                              <p:par>
                                <p:cTn id="103" presetID="10" presetClass="entr" presetSubtype="0" fill="hold" grpId="0" nodeType="withEffect">
                                  <p:stCondLst>
                                    <p:cond delay="500"/>
                                  </p:stCondLst>
                                  <p:childTnLst>
                                    <p:set>
                                      <p:cBhvr>
                                        <p:cTn id="104" dur="1" fill="hold">
                                          <p:stCondLst>
                                            <p:cond delay="0"/>
                                          </p:stCondLst>
                                        </p:cTn>
                                        <p:tgtEl>
                                          <p:spTgt spid="174"/>
                                        </p:tgtEl>
                                        <p:attrNameLst>
                                          <p:attrName>style.visibility</p:attrName>
                                        </p:attrNameLst>
                                      </p:cBhvr>
                                      <p:to>
                                        <p:strVal val="visible"/>
                                      </p:to>
                                    </p:set>
                                    <p:animEffect transition="in" filter="fade">
                                      <p:cBhvr>
                                        <p:cTn id="105" dur="500"/>
                                        <p:tgtEl>
                                          <p:spTgt spid="174"/>
                                        </p:tgtEl>
                                      </p:cBhvr>
                                    </p:animEffect>
                                  </p:childTnLst>
                                </p:cTn>
                              </p:par>
                              <p:par>
                                <p:cTn id="106" presetID="10" presetClass="entr" presetSubtype="0" fill="hold" grpId="0" nodeType="withEffect">
                                  <p:stCondLst>
                                    <p:cond delay="250"/>
                                  </p:stCondLst>
                                  <p:childTnLst>
                                    <p:set>
                                      <p:cBhvr>
                                        <p:cTn id="107" dur="1" fill="hold">
                                          <p:stCondLst>
                                            <p:cond delay="0"/>
                                          </p:stCondLst>
                                        </p:cTn>
                                        <p:tgtEl>
                                          <p:spTgt spid="180"/>
                                        </p:tgtEl>
                                        <p:attrNameLst>
                                          <p:attrName>style.visibility</p:attrName>
                                        </p:attrNameLst>
                                      </p:cBhvr>
                                      <p:to>
                                        <p:strVal val="visible"/>
                                      </p:to>
                                    </p:set>
                                    <p:animEffect transition="in" filter="fade">
                                      <p:cBhvr>
                                        <p:cTn id="108" dur="500"/>
                                        <p:tgtEl>
                                          <p:spTgt spid="180"/>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79"/>
                                        </p:tgtEl>
                                        <p:attrNameLst>
                                          <p:attrName>style.visibility</p:attrName>
                                        </p:attrNameLst>
                                      </p:cBhvr>
                                      <p:to>
                                        <p:strVal val="visible"/>
                                      </p:to>
                                    </p:set>
                                    <p:animEffect transition="in" filter="fade">
                                      <p:cBhvr>
                                        <p:cTn id="111" dur="500"/>
                                        <p:tgtEl>
                                          <p:spTgt spid="179"/>
                                        </p:tgtEl>
                                      </p:cBhvr>
                                    </p:animEffect>
                                  </p:childTnLst>
                                </p:cTn>
                              </p:par>
                            </p:childTnLst>
                          </p:cTn>
                        </p:par>
                        <p:par>
                          <p:cTn id="112" fill="hold">
                            <p:stCondLst>
                              <p:cond delay="6750"/>
                            </p:stCondLst>
                            <p:childTnLst>
                              <p:par>
                                <p:cTn id="113" presetID="10" presetClass="entr" presetSubtype="0" fill="hold" nodeType="afterEffect">
                                  <p:stCondLst>
                                    <p:cond delay="0"/>
                                  </p:stCondLst>
                                  <p:childTnLst>
                                    <p:set>
                                      <p:cBhvr>
                                        <p:cTn id="114" dur="1" fill="hold">
                                          <p:stCondLst>
                                            <p:cond delay="0"/>
                                          </p:stCondLst>
                                        </p:cTn>
                                        <p:tgtEl>
                                          <p:spTgt spid="4"/>
                                        </p:tgtEl>
                                        <p:attrNameLst>
                                          <p:attrName>style.visibility</p:attrName>
                                        </p:attrNameLst>
                                      </p:cBhvr>
                                      <p:to>
                                        <p:strVal val="visible"/>
                                      </p:to>
                                    </p:set>
                                    <p:animEffect transition="in" filter="fade">
                                      <p:cBhvr>
                                        <p:cTn id="115" dur="1000"/>
                                        <p:tgtEl>
                                          <p:spTgt spid="4"/>
                                        </p:tgtEl>
                                      </p:cBhvr>
                                    </p:animEffect>
                                  </p:childTnLst>
                                </p:cTn>
                              </p:par>
                            </p:childTnLst>
                          </p:cTn>
                        </p:par>
                        <p:par>
                          <p:cTn id="116" fill="hold">
                            <p:stCondLst>
                              <p:cond delay="7750"/>
                            </p:stCondLst>
                            <p:childTnLst>
                              <p:par>
                                <p:cTn id="117" presetID="42" presetClass="path" presetSubtype="0" accel="50000" decel="50000" fill="hold" grpId="1" nodeType="afterEffect">
                                  <p:stCondLst>
                                    <p:cond delay="0"/>
                                  </p:stCondLst>
                                  <p:childTnLst>
                                    <p:animMotion origin="layout" path="M 1.56665E-6 -3.73737E-6 L 0.02566 0.01347 " pathEditMode="relative" rAng="0" ptsTypes="AA">
                                      <p:cBhvr>
                                        <p:cTn id="118" dur="1000" fill="hold"/>
                                        <p:tgtEl>
                                          <p:spTgt spid="157"/>
                                        </p:tgtEl>
                                        <p:attrNameLst>
                                          <p:attrName>ppt_x</p:attrName>
                                          <p:attrName>ppt_y</p:attrName>
                                        </p:attrNameLst>
                                      </p:cBhvr>
                                      <p:rCtr x="1279" y="673"/>
                                    </p:animMotion>
                                  </p:childTnLst>
                                </p:cTn>
                              </p:par>
                              <p:par>
                                <p:cTn id="119" presetID="10" presetClass="entr" presetSubtype="0" fill="hold" grpId="0" nodeType="withEffect">
                                  <p:stCondLst>
                                    <p:cond delay="0"/>
                                  </p:stCondLst>
                                  <p:childTnLst>
                                    <p:set>
                                      <p:cBhvr>
                                        <p:cTn id="120" dur="1" fill="hold">
                                          <p:stCondLst>
                                            <p:cond delay="0"/>
                                          </p:stCondLst>
                                        </p:cTn>
                                        <p:tgtEl>
                                          <p:spTgt spid="181"/>
                                        </p:tgtEl>
                                        <p:attrNameLst>
                                          <p:attrName>style.visibility</p:attrName>
                                        </p:attrNameLst>
                                      </p:cBhvr>
                                      <p:to>
                                        <p:strVal val="visible"/>
                                      </p:to>
                                    </p:set>
                                    <p:animEffect transition="in" filter="fade">
                                      <p:cBhvr>
                                        <p:cTn id="121" dur="500"/>
                                        <p:tgtEl>
                                          <p:spTgt spid="181"/>
                                        </p:tgtEl>
                                      </p:cBhvr>
                                    </p:animEffect>
                                  </p:childTnLst>
                                </p:cTn>
                              </p:par>
                              <p:par>
                                <p:cTn id="122" presetID="42" presetClass="path" presetSubtype="0" accel="50000" decel="50000" fill="hold" grpId="1" nodeType="withEffect">
                                  <p:stCondLst>
                                    <p:cond delay="0"/>
                                  </p:stCondLst>
                                  <p:childTnLst>
                                    <p:animMotion origin="layout" path="M -4.11244E-6 1.21212E-6 L -0.03277 0.07211 " pathEditMode="relative" rAng="0" ptsTypes="AA">
                                      <p:cBhvr>
                                        <p:cTn id="123" dur="1000" fill="hold"/>
                                        <p:tgtEl>
                                          <p:spTgt spid="130"/>
                                        </p:tgtEl>
                                        <p:attrNameLst>
                                          <p:attrName>ppt_x</p:attrName>
                                          <p:attrName>ppt_y</p:attrName>
                                        </p:attrNameLst>
                                      </p:cBhvr>
                                      <p:rCtr x="-1642" y="3605"/>
                                    </p:animMotion>
                                  </p:childTnLst>
                                </p:cTn>
                              </p:par>
                              <p:par>
                                <p:cTn id="124" presetID="42" presetClass="path" presetSubtype="0" accel="50000" decel="50000" fill="hold" grpId="1" nodeType="withEffect">
                                  <p:stCondLst>
                                    <p:cond delay="0"/>
                                  </p:stCondLst>
                                  <p:childTnLst>
                                    <p:animMotion origin="layout" path="M -1.77511E-6 3.33333E-6 L 0.06309 -0.05472 " pathEditMode="relative" rAng="0" ptsTypes="AA">
                                      <p:cBhvr>
                                        <p:cTn id="125" dur="1000" fill="hold"/>
                                        <p:tgtEl>
                                          <p:spTgt spid="156"/>
                                        </p:tgtEl>
                                        <p:attrNameLst>
                                          <p:attrName>ppt_x</p:attrName>
                                          <p:attrName>ppt_y</p:attrName>
                                        </p:attrNameLst>
                                      </p:cBhvr>
                                      <p:rCtr x="3151" y="-2736"/>
                                    </p:animMotion>
                                  </p:childTnLst>
                                </p:cTn>
                              </p:par>
                              <p:par>
                                <p:cTn id="126" presetID="42" presetClass="path" presetSubtype="0" accel="50000" decel="50000" fill="hold" grpId="1" nodeType="withEffect">
                                  <p:stCondLst>
                                    <p:cond delay="0"/>
                                  </p:stCondLst>
                                  <p:childTnLst>
                                    <p:animMotion origin="layout" path="M 1.83196E-7 -3.77104E-6 L -0.00016 -0.0188 " pathEditMode="relative" rAng="0" ptsTypes="AA">
                                      <p:cBhvr>
                                        <p:cTn id="127" dur="1000" fill="hold"/>
                                        <p:tgtEl>
                                          <p:spTgt spid="159"/>
                                        </p:tgtEl>
                                        <p:attrNameLst>
                                          <p:attrName>ppt_x</p:attrName>
                                          <p:attrName>ppt_y</p:attrName>
                                        </p:attrNameLst>
                                      </p:cBhvr>
                                      <p:rCtr x="-8" y="-940"/>
                                    </p:animMotion>
                                  </p:childTnLst>
                                </p:cTn>
                              </p:par>
                              <p:par>
                                <p:cTn id="128" presetID="42" presetClass="path" presetSubtype="0" accel="50000" decel="50000" fill="hold" grpId="1" nodeType="withEffect">
                                  <p:stCondLst>
                                    <p:cond delay="0"/>
                                  </p:stCondLst>
                                  <p:childTnLst>
                                    <p:animMotion origin="layout" path="M 1.6235E-6 -2.37935E-6 L -0.03277 -0.03703 " pathEditMode="relative" rAng="0" ptsTypes="AA">
                                      <p:cBhvr>
                                        <p:cTn id="129" dur="1000" fill="hold"/>
                                        <p:tgtEl>
                                          <p:spTgt spid="160"/>
                                        </p:tgtEl>
                                        <p:attrNameLst>
                                          <p:attrName>ppt_x</p:attrName>
                                          <p:attrName>ppt_y</p:attrName>
                                        </p:attrNameLst>
                                      </p:cBhvr>
                                      <p:rCtr x="-1642" y="-1852"/>
                                    </p:animMotion>
                                  </p:childTnLst>
                                </p:cTn>
                              </p:par>
                              <p:par>
                                <p:cTn id="130" presetID="42" presetClass="path" presetSubtype="0" accel="50000" decel="50000" fill="hold" grpId="1" nodeType="withEffect">
                                  <p:stCondLst>
                                    <p:cond delay="0"/>
                                  </p:stCondLst>
                                  <p:childTnLst>
                                    <p:animMotion origin="layout" path="M -3.51232E-6 3.16498E-6 L -0.03545 0.02357 " pathEditMode="relative" rAng="0" ptsTypes="AA">
                                      <p:cBhvr>
                                        <p:cTn id="131" dur="1000" fill="hold"/>
                                        <p:tgtEl>
                                          <p:spTgt spid="158"/>
                                        </p:tgtEl>
                                        <p:attrNameLst>
                                          <p:attrName>ppt_x</p:attrName>
                                          <p:attrName>ppt_y</p:attrName>
                                        </p:attrNameLst>
                                      </p:cBhvr>
                                      <p:rCtr x="-1777" y="1178"/>
                                    </p:animMotion>
                                  </p:childTnLst>
                                </p:cTn>
                              </p:par>
                              <p:par>
                                <p:cTn id="132" presetID="42" presetClass="path" presetSubtype="0" accel="50000" decel="50000" fill="hold" grpId="1" nodeType="withEffect">
                                  <p:stCondLst>
                                    <p:cond delay="0"/>
                                  </p:stCondLst>
                                  <p:childTnLst>
                                    <p:animMotion origin="layout" path="M 4.50411E-6 -3.63636E-6 L 0.02984 -0.02413 " pathEditMode="relative" rAng="0" ptsTypes="AA">
                                      <p:cBhvr>
                                        <p:cTn id="133" dur="1000" fill="hold"/>
                                        <p:tgtEl>
                                          <p:spTgt spid="161"/>
                                        </p:tgtEl>
                                        <p:attrNameLst>
                                          <p:attrName>ppt_x</p:attrName>
                                          <p:attrName>ppt_y</p:attrName>
                                        </p:attrNameLst>
                                      </p:cBhvr>
                                      <p:rCtr x="1492" y="-1207"/>
                                    </p:animMotion>
                                  </p:childTnLst>
                                </p:cTn>
                              </p:par>
                              <p:par>
                                <p:cTn id="134" presetID="42" presetClass="path" presetSubtype="0" accel="50000" decel="50000" fill="hold" grpId="1" nodeType="withEffect">
                                  <p:stCondLst>
                                    <p:cond delay="0"/>
                                  </p:stCondLst>
                                  <p:childTnLst>
                                    <p:animMotion origin="layout" path="M -4.67467E-7 -2.6936E-6 L -0.03348 -0.01655 " pathEditMode="relative" rAng="0" ptsTypes="AA">
                                      <p:cBhvr>
                                        <p:cTn id="135" dur="1000" fill="hold"/>
                                        <p:tgtEl>
                                          <p:spTgt spid="163"/>
                                        </p:tgtEl>
                                        <p:attrNameLst>
                                          <p:attrName>ppt_x</p:attrName>
                                          <p:attrName>ppt_y</p:attrName>
                                        </p:attrNameLst>
                                      </p:cBhvr>
                                      <p:rCtr x="-1674" y="-828"/>
                                    </p:animMotion>
                                  </p:childTnLst>
                                </p:cTn>
                              </p:par>
                              <p:par>
                                <p:cTn id="136" presetID="42" presetClass="path" presetSubtype="0" accel="50000" decel="50000" fill="hold" grpId="1" nodeType="withEffect">
                                  <p:stCondLst>
                                    <p:cond delay="0"/>
                                  </p:stCondLst>
                                  <p:childTnLst>
                                    <p:animMotion origin="layout" path="M 3.58181E-6 -2.09877E-6 L -0.00664 -0.01319 " pathEditMode="relative" rAng="0" ptsTypes="AA">
                                      <p:cBhvr>
                                        <p:cTn id="137" dur="1000" fill="hold"/>
                                        <p:tgtEl>
                                          <p:spTgt spid="165"/>
                                        </p:tgtEl>
                                        <p:attrNameLst>
                                          <p:attrName>ppt_x</p:attrName>
                                          <p:attrName>ppt_y</p:attrName>
                                        </p:attrNameLst>
                                      </p:cBhvr>
                                      <p:rCtr x="-332" y="-659"/>
                                    </p:animMotion>
                                  </p:childTnLst>
                                </p:cTn>
                              </p:par>
                              <p:par>
                                <p:cTn id="138" presetID="42" presetClass="path" presetSubtype="0" accel="50000" decel="50000" fill="hold" grpId="1" nodeType="withEffect">
                                  <p:stCondLst>
                                    <p:cond delay="0"/>
                                  </p:stCondLst>
                                  <p:childTnLst>
                                    <p:animMotion origin="layout" path="M -3.80922E-6 -1.45903E-7 L -0.03269 0.04728 " pathEditMode="relative" rAng="0" ptsTypes="AA">
                                      <p:cBhvr>
                                        <p:cTn id="139" dur="1000" fill="hold"/>
                                        <p:tgtEl>
                                          <p:spTgt spid="164"/>
                                        </p:tgtEl>
                                        <p:attrNameLst>
                                          <p:attrName>ppt_x</p:attrName>
                                          <p:attrName>ppt_y</p:attrName>
                                        </p:attrNameLst>
                                      </p:cBhvr>
                                      <p:rCtr x="-1635" y="2357"/>
                                    </p:animMotion>
                                  </p:childTnLst>
                                </p:cTn>
                              </p:par>
                              <p:par>
                                <p:cTn id="140" presetID="63" presetClass="path" presetSubtype="0" accel="50000" decel="50000" fill="hold" grpId="1" nodeType="withEffect">
                                  <p:stCondLst>
                                    <p:cond delay="0"/>
                                  </p:stCondLst>
                                  <p:childTnLst>
                                    <p:animMotion origin="layout" path="M -3.53759E-6 -3.28844E-6 L 0.00837 -0.00968 " pathEditMode="relative" rAng="0" ptsTypes="AA">
                                      <p:cBhvr>
                                        <p:cTn id="141" dur="1000" fill="hold"/>
                                        <p:tgtEl>
                                          <p:spTgt spid="162"/>
                                        </p:tgtEl>
                                        <p:attrNameLst>
                                          <p:attrName>ppt_x</p:attrName>
                                          <p:attrName>ppt_y</p:attrName>
                                        </p:attrNameLst>
                                      </p:cBhvr>
                                      <p:rCtr x="419" y="-491"/>
                                    </p:animMotion>
                                  </p:childTnLst>
                                </p:cTn>
                              </p:par>
                              <p:par>
                                <p:cTn id="142" presetID="42" presetClass="path" presetSubtype="0" accel="50000" decel="50000" fill="hold" grpId="1" nodeType="withEffect">
                                  <p:stCondLst>
                                    <p:cond delay="0"/>
                                  </p:stCondLst>
                                  <p:childTnLst>
                                    <p:animMotion origin="layout" path="M -2.21099E-7 5.83614E-7 L 0.00355 -0.07309 " pathEditMode="relative" rAng="0" ptsTypes="AA">
                                      <p:cBhvr>
                                        <p:cTn id="143" dur="1000" fill="hold"/>
                                        <p:tgtEl>
                                          <p:spTgt spid="166"/>
                                        </p:tgtEl>
                                        <p:attrNameLst>
                                          <p:attrName>ppt_x</p:attrName>
                                          <p:attrName>ppt_y</p:attrName>
                                        </p:attrNameLst>
                                      </p:cBhvr>
                                      <p:rCtr x="174" y="-3662"/>
                                    </p:animMotion>
                                  </p:childTnLst>
                                </p:cTn>
                              </p:par>
                              <p:par>
                                <p:cTn id="144" presetID="42" presetClass="path" presetSubtype="0" accel="50000" decel="50000" fill="hold" grpId="1" nodeType="withEffect">
                                  <p:stCondLst>
                                    <p:cond delay="0"/>
                                  </p:stCondLst>
                                  <p:childTnLst>
                                    <p:animMotion origin="layout" path="M 1.76248E-6 4.97194E-6 L -0.04359 -0.01852 " pathEditMode="relative" rAng="0" ptsTypes="AA">
                                      <p:cBhvr>
                                        <p:cTn id="145" dur="1000" fill="hold"/>
                                        <p:tgtEl>
                                          <p:spTgt spid="167"/>
                                        </p:tgtEl>
                                        <p:attrNameLst>
                                          <p:attrName>ppt_x</p:attrName>
                                          <p:attrName>ppt_y</p:attrName>
                                        </p:attrNameLst>
                                      </p:cBhvr>
                                      <p:rCtr x="-2179" y="-926"/>
                                    </p:animMotion>
                                  </p:childTnLst>
                                </p:cTn>
                              </p:par>
                              <p:par>
                                <p:cTn id="146" presetID="42" presetClass="path" presetSubtype="0" accel="50000" decel="50000" fill="hold" grpId="1" nodeType="withEffect">
                                  <p:stCondLst>
                                    <p:cond delay="0"/>
                                  </p:stCondLst>
                                  <p:childTnLst>
                                    <p:animMotion origin="layout" path="M 1.76248E-6 -3.63636E-6 L 0.00766 -0.02413 " pathEditMode="relative" rAng="0" ptsTypes="AA">
                                      <p:cBhvr>
                                        <p:cTn id="147" dur="1000" fill="hold"/>
                                        <p:tgtEl>
                                          <p:spTgt spid="168"/>
                                        </p:tgtEl>
                                        <p:attrNameLst>
                                          <p:attrName>ppt_x</p:attrName>
                                          <p:attrName>ppt_y</p:attrName>
                                        </p:attrNameLst>
                                      </p:cBhvr>
                                      <p:rCtr x="379" y="-1207"/>
                                    </p:animMotion>
                                  </p:childTnLst>
                                </p:cTn>
                              </p:par>
                              <p:par>
                                <p:cTn id="148" presetID="42" presetClass="path" presetSubtype="0" accel="50000" decel="50000" fill="hold" grpId="1" nodeType="withEffect">
                                  <p:stCondLst>
                                    <p:cond delay="0"/>
                                  </p:stCondLst>
                                  <p:childTnLst>
                                    <p:animMotion origin="layout" path="M 2.19836E-6 -2.13244E-6 L 0.04603 0.06019 " pathEditMode="relative" rAng="0" ptsTypes="AA">
                                      <p:cBhvr>
                                        <p:cTn id="149" dur="1000" fill="hold"/>
                                        <p:tgtEl>
                                          <p:spTgt spid="169"/>
                                        </p:tgtEl>
                                        <p:attrNameLst>
                                          <p:attrName>ppt_x</p:attrName>
                                          <p:attrName>ppt_y</p:attrName>
                                        </p:attrNameLst>
                                      </p:cBhvr>
                                      <p:rCtr x="2298" y="3002"/>
                                    </p:animMotion>
                                  </p:childTnLst>
                                </p:cTn>
                              </p:par>
                              <p:par>
                                <p:cTn id="150" presetID="42" presetClass="path" presetSubtype="0" accel="50000" decel="50000" fill="hold" grpId="1" nodeType="withEffect">
                                  <p:stCondLst>
                                    <p:cond delay="0"/>
                                  </p:stCondLst>
                                  <p:childTnLst>
                                    <p:animMotion origin="layout" path="M -4.56728E-6 3.58025E-6 L 0.00506 0.00056 " pathEditMode="relative" rAng="0" ptsTypes="AA">
                                      <p:cBhvr>
                                        <p:cTn id="151" dur="1000" fill="hold"/>
                                        <p:tgtEl>
                                          <p:spTgt spid="170"/>
                                        </p:tgtEl>
                                        <p:attrNameLst>
                                          <p:attrName>ppt_x</p:attrName>
                                          <p:attrName>ppt_y</p:attrName>
                                        </p:attrNameLst>
                                      </p:cBhvr>
                                      <p:rCtr x="253" y="28"/>
                                    </p:animMotion>
                                  </p:childTnLst>
                                </p:cTn>
                              </p:par>
                              <p:par>
                                <p:cTn id="152" presetID="42" presetClass="path" presetSubtype="0" accel="50000" decel="50000" fill="hold" grpId="1" nodeType="withEffect">
                                  <p:stCondLst>
                                    <p:cond delay="0"/>
                                  </p:stCondLst>
                                  <p:childTnLst>
                                    <p:animMotion origin="layout" path="M -2.04043E-6 3.0303E-7 L 0.00482 -0.01796 " pathEditMode="relative" rAng="0" ptsTypes="AA">
                                      <p:cBhvr>
                                        <p:cTn id="153" dur="1000" fill="hold"/>
                                        <p:tgtEl>
                                          <p:spTgt spid="171"/>
                                        </p:tgtEl>
                                        <p:attrNameLst>
                                          <p:attrName>ppt_x</p:attrName>
                                          <p:attrName>ppt_y</p:attrName>
                                        </p:attrNameLst>
                                      </p:cBhvr>
                                      <p:rCtr x="237" y="-898"/>
                                    </p:animMotion>
                                  </p:childTnLst>
                                </p:cTn>
                              </p:par>
                              <p:par>
                                <p:cTn id="154" presetID="42" presetClass="path" presetSubtype="0" accel="50000" decel="50000" fill="hold" grpId="1" nodeType="withEffect">
                                  <p:stCondLst>
                                    <p:cond delay="0"/>
                                  </p:stCondLst>
                                  <p:childTnLst>
                                    <p:animMotion origin="layout" path="M -1.33291E-6 5.49944E-7 L 0.01998 -0.10704 " pathEditMode="relative" rAng="0" ptsTypes="AA">
                                      <p:cBhvr>
                                        <p:cTn id="155" dur="1000" fill="hold"/>
                                        <p:tgtEl>
                                          <p:spTgt spid="176"/>
                                        </p:tgtEl>
                                        <p:attrNameLst>
                                          <p:attrName>ppt_x</p:attrName>
                                          <p:attrName>ppt_y</p:attrName>
                                        </p:attrNameLst>
                                      </p:cBhvr>
                                      <p:rCtr x="995" y="-5359"/>
                                    </p:animMotion>
                                  </p:childTnLst>
                                </p:cTn>
                              </p:par>
                              <p:par>
                                <p:cTn id="156" presetID="42" presetClass="path" presetSubtype="0" accel="50000" decel="50000" fill="hold" grpId="1" nodeType="withEffect">
                                  <p:stCondLst>
                                    <p:cond delay="0"/>
                                  </p:stCondLst>
                                  <p:childTnLst>
                                    <p:animMotion origin="layout" path="M -2.14782E-6 3.47924E-6 L 0.06073 0.00519 " pathEditMode="relative" rAng="0" ptsTypes="AA">
                                      <p:cBhvr>
                                        <p:cTn id="157" dur="1000" fill="hold"/>
                                        <p:tgtEl>
                                          <p:spTgt spid="177"/>
                                        </p:tgtEl>
                                        <p:attrNameLst>
                                          <p:attrName>ppt_x</p:attrName>
                                          <p:attrName>ppt_y</p:attrName>
                                        </p:attrNameLst>
                                      </p:cBhvr>
                                      <p:rCtr x="3032" y="253"/>
                                    </p:animMotion>
                                  </p:childTnLst>
                                </p:cTn>
                              </p:par>
                              <p:par>
                                <p:cTn id="158" presetID="42" presetClass="path" presetSubtype="0" accel="50000" decel="50000" fill="hold" grpId="1" nodeType="withEffect">
                                  <p:stCondLst>
                                    <p:cond delay="0"/>
                                  </p:stCondLst>
                                  <p:childTnLst>
                                    <p:animMotion origin="layout" path="M 3.88503E-6 -4.7138E-6 L -0.01817 -0.10185 " pathEditMode="relative" rAng="0" ptsTypes="AA">
                                      <p:cBhvr>
                                        <p:cTn id="159" dur="1000" fill="hold"/>
                                        <p:tgtEl>
                                          <p:spTgt spid="175"/>
                                        </p:tgtEl>
                                        <p:attrNameLst>
                                          <p:attrName>ppt_x</p:attrName>
                                          <p:attrName>ppt_y</p:attrName>
                                        </p:attrNameLst>
                                      </p:cBhvr>
                                      <p:rCtr x="-908" y="-5093"/>
                                    </p:animMotion>
                                  </p:childTnLst>
                                </p:cTn>
                              </p:par>
                              <p:par>
                                <p:cTn id="160" presetID="42" presetClass="path" presetSubtype="0" accel="50000" decel="50000" fill="hold" grpId="1" nodeType="withEffect">
                                  <p:stCondLst>
                                    <p:cond delay="0"/>
                                  </p:stCondLst>
                                  <p:childTnLst>
                                    <p:animMotion origin="layout" path="M -2.60897E-6 -4.29854E-6 L 0.00182 -0.01922 " pathEditMode="relative" rAng="0" ptsTypes="AA">
                                      <p:cBhvr>
                                        <p:cTn id="161" dur="1000" fill="hold"/>
                                        <p:tgtEl>
                                          <p:spTgt spid="173"/>
                                        </p:tgtEl>
                                        <p:attrNameLst>
                                          <p:attrName>ppt_x</p:attrName>
                                          <p:attrName>ppt_y</p:attrName>
                                        </p:attrNameLst>
                                      </p:cBhvr>
                                      <p:rCtr x="87" y="-968"/>
                                    </p:animMotion>
                                  </p:childTnLst>
                                </p:cTn>
                              </p:par>
                              <p:par>
                                <p:cTn id="162" presetID="42" presetClass="path" presetSubtype="0" accel="50000" decel="50000" fill="hold" grpId="1" nodeType="withEffect">
                                  <p:stCondLst>
                                    <p:cond delay="0"/>
                                  </p:stCondLst>
                                  <p:childTnLst>
                                    <p:animMotion origin="layout" path="M 4.32091E-6 -3.42312E-6 L -0.01809 -0.0035 " pathEditMode="relative" rAng="0" ptsTypes="AA">
                                      <p:cBhvr>
                                        <p:cTn id="163" dur="1000" fill="hold"/>
                                        <p:tgtEl>
                                          <p:spTgt spid="178"/>
                                        </p:tgtEl>
                                        <p:attrNameLst>
                                          <p:attrName>ppt_x</p:attrName>
                                          <p:attrName>ppt_y</p:attrName>
                                        </p:attrNameLst>
                                      </p:cBhvr>
                                      <p:rCtr x="-908" y="-182"/>
                                    </p:animMotion>
                                  </p:childTnLst>
                                </p:cTn>
                              </p:par>
                              <p:par>
                                <p:cTn id="164" presetID="42" presetClass="path" presetSubtype="0" accel="50000" decel="50000" fill="hold" grpId="1" nodeType="withEffect">
                                  <p:stCondLst>
                                    <p:cond delay="0"/>
                                  </p:stCondLst>
                                  <p:childTnLst>
                                    <p:animMotion origin="layout" path="M 2.41946E-6 -2.34568E-6 L -0.01485 0.00056 " pathEditMode="relative" rAng="0" ptsTypes="AA">
                                      <p:cBhvr>
                                        <p:cTn id="165" dur="1000" fill="hold"/>
                                        <p:tgtEl>
                                          <p:spTgt spid="174"/>
                                        </p:tgtEl>
                                        <p:attrNameLst>
                                          <p:attrName>ppt_x</p:attrName>
                                          <p:attrName>ppt_y</p:attrName>
                                        </p:attrNameLst>
                                      </p:cBhvr>
                                      <p:rCtr x="-742" y="28"/>
                                    </p:animMotion>
                                  </p:childTnLst>
                                </p:cTn>
                              </p:par>
                              <p:par>
                                <p:cTn id="166" presetID="42" presetClass="path" presetSubtype="0" accel="50000" decel="50000" fill="hold" grpId="1" nodeType="withEffect">
                                  <p:stCondLst>
                                    <p:cond delay="0"/>
                                  </p:stCondLst>
                                  <p:childTnLst>
                                    <p:animMotion origin="layout" path="M 2.77322E-6 1.84063E-6 L 0.04745 0.03409 " pathEditMode="relative" rAng="0" ptsTypes="AA">
                                      <p:cBhvr>
                                        <p:cTn id="167" dur="1000" fill="hold"/>
                                        <p:tgtEl>
                                          <p:spTgt spid="180"/>
                                        </p:tgtEl>
                                        <p:attrNameLst>
                                          <p:attrName>ppt_x</p:attrName>
                                          <p:attrName>ppt_y</p:attrName>
                                        </p:attrNameLst>
                                      </p:cBhvr>
                                      <p:rCtr x="2369" y="1698"/>
                                    </p:animMotion>
                                  </p:childTnLst>
                                </p:cTn>
                              </p:par>
                              <p:par>
                                <p:cTn id="168" presetID="42" presetClass="path" presetSubtype="0" accel="50000" decel="50000" fill="hold" grpId="1" nodeType="withEffect">
                                  <p:stCondLst>
                                    <p:cond delay="0"/>
                                  </p:stCondLst>
                                  <p:childTnLst>
                                    <p:animMotion origin="layout" path="M 4.56728E-6 -4.39955E-6 L -0.02054 0.02105 " pathEditMode="relative" rAng="0" ptsTypes="AA">
                                      <p:cBhvr>
                                        <p:cTn id="169" dur="1000" fill="hold"/>
                                        <p:tgtEl>
                                          <p:spTgt spid="179"/>
                                        </p:tgtEl>
                                        <p:attrNameLst>
                                          <p:attrName>ppt_x</p:attrName>
                                          <p:attrName>ppt_y</p:attrName>
                                        </p:attrNameLst>
                                      </p:cBhvr>
                                      <p:rCtr x="-1027" y="1052"/>
                                    </p:animMotion>
                                  </p:childTnLst>
                                </p:cTn>
                              </p:par>
                            </p:childTnLst>
                          </p:cTn>
                        </p:par>
                        <p:par>
                          <p:cTn id="170" fill="hold">
                            <p:stCondLst>
                              <p:cond delay="8750"/>
                            </p:stCondLst>
                            <p:childTnLst>
                              <p:par>
                                <p:cTn id="171" presetID="6" presetClass="entr" presetSubtype="16" fill="hold" nodeType="afterEffect">
                                  <p:stCondLst>
                                    <p:cond delay="0"/>
                                  </p:stCondLst>
                                  <p:childTnLst>
                                    <p:set>
                                      <p:cBhvr>
                                        <p:cTn id="172" dur="1" fill="hold">
                                          <p:stCondLst>
                                            <p:cond delay="0"/>
                                          </p:stCondLst>
                                        </p:cTn>
                                        <p:tgtEl>
                                          <p:spTgt spid="131"/>
                                        </p:tgtEl>
                                        <p:attrNameLst>
                                          <p:attrName>style.visibility</p:attrName>
                                        </p:attrNameLst>
                                      </p:cBhvr>
                                      <p:to>
                                        <p:strVal val="visible"/>
                                      </p:to>
                                    </p:set>
                                    <p:animEffect transition="in" filter="circle(in)">
                                      <p:cBhvr>
                                        <p:cTn id="173" dur="1000"/>
                                        <p:tgtEl>
                                          <p:spTgt spid="131"/>
                                        </p:tgtEl>
                                      </p:cBhvr>
                                    </p:animEffect>
                                  </p:childTnLst>
                                </p:cTn>
                              </p:par>
                              <p:par>
                                <p:cTn id="174" presetID="22" presetClass="entr" presetSubtype="8" fill="hold" grpId="0" nodeType="withEffect">
                                  <p:stCondLst>
                                    <p:cond delay="1000"/>
                                  </p:stCondLst>
                                  <p:childTnLst>
                                    <p:set>
                                      <p:cBhvr>
                                        <p:cTn id="175" dur="1" fill="hold">
                                          <p:stCondLst>
                                            <p:cond delay="0"/>
                                          </p:stCondLst>
                                        </p:cTn>
                                        <p:tgtEl>
                                          <p:spTgt spid="184"/>
                                        </p:tgtEl>
                                        <p:attrNameLst>
                                          <p:attrName>style.visibility</p:attrName>
                                        </p:attrNameLst>
                                      </p:cBhvr>
                                      <p:to>
                                        <p:strVal val="visible"/>
                                      </p:to>
                                    </p:set>
                                    <p:animEffect transition="in" filter="wipe(left)">
                                      <p:cBhvr>
                                        <p:cTn id="176" dur="500"/>
                                        <p:tgtEl>
                                          <p:spTgt spid="184"/>
                                        </p:tgtEl>
                                      </p:cBhvr>
                                    </p:animEffect>
                                  </p:childTnLst>
                                </p:cTn>
                              </p:par>
                              <p:par>
                                <p:cTn id="177" presetID="22" presetClass="entr" presetSubtype="8" fill="hold" grpId="0" nodeType="withEffect">
                                  <p:stCondLst>
                                    <p:cond delay="1000"/>
                                  </p:stCondLst>
                                  <p:childTnLst>
                                    <p:set>
                                      <p:cBhvr>
                                        <p:cTn id="178" dur="1" fill="hold">
                                          <p:stCondLst>
                                            <p:cond delay="0"/>
                                          </p:stCondLst>
                                        </p:cTn>
                                        <p:tgtEl>
                                          <p:spTgt spid="183"/>
                                        </p:tgtEl>
                                        <p:attrNameLst>
                                          <p:attrName>style.visibility</p:attrName>
                                        </p:attrNameLst>
                                      </p:cBhvr>
                                      <p:to>
                                        <p:strVal val="visible"/>
                                      </p:to>
                                    </p:set>
                                    <p:animEffect transition="in" filter="wipe(left)">
                                      <p:cBhvr>
                                        <p:cTn id="179" dur="500"/>
                                        <p:tgtEl>
                                          <p:spTgt spid="183"/>
                                        </p:tgtEl>
                                      </p:cBhvr>
                                    </p:animEffect>
                                  </p:childTnLst>
                                </p:cTn>
                              </p:par>
                            </p:childTnLst>
                          </p:cTn>
                        </p:par>
                        <p:par>
                          <p:cTn id="180" fill="hold">
                            <p:stCondLst>
                              <p:cond delay="10250"/>
                            </p:stCondLst>
                            <p:childTnLst>
                              <p:par>
                                <p:cTn id="181" presetID="22" presetClass="entr" presetSubtype="1" fill="hold" nodeType="afterEffect">
                                  <p:stCondLst>
                                    <p:cond delay="500"/>
                                  </p:stCondLst>
                                  <p:childTnLst>
                                    <p:set>
                                      <p:cBhvr>
                                        <p:cTn id="182" dur="1" fill="hold">
                                          <p:stCondLst>
                                            <p:cond delay="0"/>
                                          </p:stCondLst>
                                        </p:cTn>
                                        <p:tgtEl>
                                          <p:spTgt spid="75"/>
                                        </p:tgtEl>
                                        <p:attrNameLst>
                                          <p:attrName>style.visibility</p:attrName>
                                        </p:attrNameLst>
                                      </p:cBhvr>
                                      <p:to>
                                        <p:strVal val="visible"/>
                                      </p:to>
                                    </p:set>
                                    <p:animEffect transition="in" filter="wipe(up)">
                                      <p:cBhvr>
                                        <p:cTn id="183" dur="1000"/>
                                        <p:tgtEl>
                                          <p:spTgt spid="75"/>
                                        </p:tgtEl>
                                      </p:cBhvr>
                                    </p:animEffect>
                                  </p:childTnLst>
                                </p:cTn>
                              </p:par>
                            </p:childTnLst>
                          </p:cTn>
                        </p:par>
                        <p:par>
                          <p:cTn id="184" fill="hold">
                            <p:stCondLst>
                              <p:cond delay="11750"/>
                            </p:stCondLst>
                            <p:childTnLst>
                              <p:par>
                                <p:cTn id="185" presetID="22" presetClass="entr" presetSubtype="2" fill="hold" nodeType="afterEffect">
                                  <p:stCondLst>
                                    <p:cond delay="0"/>
                                  </p:stCondLst>
                                  <p:childTnLst>
                                    <p:set>
                                      <p:cBhvr>
                                        <p:cTn id="186" dur="1" fill="hold">
                                          <p:stCondLst>
                                            <p:cond delay="0"/>
                                          </p:stCondLst>
                                        </p:cTn>
                                        <p:tgtEl>
                                          <p:spTgt spid="186"/>
                                        </p:tgtEl>
                                        <p:attrNameLst>
                                          <p:attrName>style.visibility</p:attrName>
                                        </p:attrNameLst>
                                      </p:cBhvr>
                                      <p:to>
                                        <p:strVal val="visible"/>
                                      </p:to>
                                    </p:set>
                                    <p:animEffect transition="in" filter="wipe(right)">
                                      <p:cBhvr>
                                        <p:cTn id="187" dur="500"/>
                                        <p:tgtEl>
                                          <p:spTgt spid="186"/>
                                        </p:tgtEl>
                                      </p:cBhvr>
                                    </p:animEffect>
                                  </p:childTnLst>
                                </p:cTn>
                              </p:par>
                            </p:childTnLst>
                          </p:cTn>
                        </p:par>
                        <p:par>
                          <p:cTn id="188" fill="hold">
                            <p:stCondLst>
                              <p:cond delay="12250"/>
                            </p:stCondLst>
                            <p:childTnLst>
                              <p:par>
                                <p:cTn id="189" presetID="22" presetClass="entr" presetSubtype="2" fill="hold" grpId="0" nodeType="afterEffect">
                                  <p:stCondLst>
                                    <p:cond delay="0"/>
                                  </p:stCondLst>
                                  <p:childTnLst>
                                    <p:set>
                                      <p:cBhvr>
                                        <p:cTn id="190" dur="1" fill="hold">
                                          <p:stCondLst>
                                            <p:cond delay="0"/>
                                          </p:stCondLst>
                                        </p:cTn>
                                        <p:tgtEl>
                                          <p:spTgt spid="189"/>
                                        </p:tgtEl>
                                        <p:attrNameLst>
                                          <p:attrName>style.visibility</p:attrName>
                                        </p:attrNameLst>
                                      </p:cBhvr>
                                      <p:to>
                                        <p:strVal val="visible"/>
                                      </p:to>
                                    </p:set>
                                    <p:animEffect transition="in" filter="wipe(right)">
                                      <p:cBhvr>
                                        <p:cTn id="191" dur="500"/>
                                        <p:tgtEl>
                                          <p:spTgt spid="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0" grpId="1" animBg="1"/>
      <p:bldP spid="156" grpId="0" animBg="1"/>
      <p:bldP spid="156" grpId="1" animBg="1"/>
      <p:bldP spid="157" grpId="0" animBg="1"/>
      <p:bldP spid="157" grpId="1" animBg="1"/>
      <p:bldP spid="158" grpId="0" animBg="1"/>
      <p:bldP spid="158" grpId="1" animBg="1"/>
      <p:bldP spid="159" grpId="0" animBg="1"/>
      <p:bldP spid="159" grpId="1" animBg="1"/>
      <p:bldP spid="160" grpId="0" animBg="1"/>
      <p:bldP spid="160" grpId="1" animBg="1"/>
      <p:bldP spid="161" grpId="0" animBg="1"/>
      <p:bldP spid="161" grpId="1" animBg="1"/>
      <p:bldP spid="162" grpId="0" animBg="1"/>
      <p:bldP spid="162" grpId="1" animBg="1"/>
      <p:bldP spid="163" grpId="0" animBg="1"/>
      <p:bldP spid="163" grpId="1" animBg="1"/>
      <p:bldP spid="164" grpId="0" animBg="1"/>
      <p:bldP spid="164" grpId="1" animBg="1"/>
      <p:bldP spid="165" grpId="0" animBg="1"/>
      <p:bldP spid="165" grpId="1" animBg="1"/>
      <p:bldP spid="166" grpId="0" animBg="1"/>
      <p:bldP spid="166" grpId="1" animBg="1"/>
      <p:bldP spid="167" grpId="0" animBg="1"/>
      <p:bldP spid="167" grpId="1" animBg="1"/>
      <p:bldP spid="168" grpId="0" animBg="1"/>
      <p:bldP spid="168" grpId="1" animBg="1"/>
      <p:bldP spid="169" grpId="0" animBg="1"/>
      <p:bldP spid="169" grpId="1" animBg="1"/>
      <p:bldP spid="170" grpId="0" animBg="1"/>
      <p:bldP spid="170" grpId="1" animBg="1"/>
      <p:bldP spid="171" grpId="0" animBg="1"/>
      <p:bldP spid="171" grpId="1" animBg="1"/>
      <p:bldP spid="172" grpId="0" animBg="1"/>
      <p:bldP spid="173" grpId="0" animBg="1"/>
      <p:bldP spid="173" grpId="1" animBg="1"/>
      <p:bldP spid="174" grpId="0" animBg="1"/>
      <p:bldP spid="174" grpId="1" animBg="1"/>
      <p:bldP spid="175" grpId="0" animBg="1"/>
      <p:bldP spid="175" grpId="1" animBg="1"/>
      <p:bldP spid="176" grpId="0" animBg="1"/>
      <p:bldP spid="176" grpId="1" animBg="1"/>
      <p:bldP spid="177" grpId="0" animBg="1"/>
      <p:bldP spid="177" grpId="1" animBg="1"/>
      <p:bldP spid="178" grpId="0" animBg="1"/>
      <p:bldP spid="178" grpId="1" animBg="1"/>
      <p:bldP spid="179" grpId="0" animBg="1"/>
      <p:bldP spid="179" grpId="1" animBg="1"/>
      <p:bldP spid="180" grpId="0" animBg="1"/>
      <p:bldP spid="180" grpId="1" animBg="1"/>
      <p:bldP spid="181" grpId="0" animBg="1"/>
      <p:bldP spid="182" grpId="0" animBg="1"/>
      <p:bldP spid="183" grpId="0" animBg="1"/>
      <p:bldP spid="184" grpId="0" animBg="1"/>
      <p:bldP spid="18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Rectangle 439">
            <a:extLst>
              <a:ext uri="{FF2B5EF4-FFF2-40B4-BE49-F238E27FC236}">
                <a16:creationId xmlns:a16="http://schemas.microsoft.com/office/drawing/2014/main" id="{070DE4D0-C59F-494C-B900-C0C983BAE133}"/>
              </a:ext>
            </a:extLst>
          </p:cNvPr>
          <p:cNvSpPr/>
          <p:nvPr/>
        </p:nvSpPr>
        <p:spPr>
          <a:xfrm>
            <a:off x="0" y="452120"/>
            <a:ext cx="20104100" cy="10279380"/>
          </a:xfrm>
          <a:prstGeom prst="rect">
            <a:avLst/>
          </a:prstGeom>
          <a:solidFill>
            <a:srgbClr val="000000">
              <a:alpha val="74902"/>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0" name="Group 409">
            <a:extLst>
              <a:ext uri="{FF2B5EF4-FFF2-40B4-BE49-F238E27FC236}">
                <a16:creationId xmlns:a16="http://schemas.microsoft.com/office/drawing/2014/main" id="{E11AF639-0E1D-4910-AC43-71D5B1B9AABE}"/>
              </a:ext>
            </a:extLst>
          </p:cNvPr>
          <p:cNvGrpSpPr/>
          <p:nvPr/>
        </p:nvGrpSpPr>
        <p:grpSpPr>
          <a:xfrm>
            <a:off x="2000250" y="2674013"/>
            <a:ext cx="15671800" cy="7275211"/>
            <a:chOff x="2133493" y="3393420"/>
            <a:chExt cx="15671800" cy="7275211"/>
          </a:xfrm>
        </p:grpSpPr>
        <p:cxnSp>
          <p:nvCxnSpPr>
            <p:cNvPr id="411" name="Straight Connector 410">
              <a:extLst>
                <a:ext uri="{FF2B5EF4-FFF2-40B4-BE49-F238E27FC236}">
                  <a16:creationId xmlns:a16="http://schemas.microsoft.com/office/drawing/2014/main" id="{301B55E2-6B66-417E-A9EC-6A99F2CD4C64}"/>
                </a:ext>
              </a:extLst>
            </p:cNvPr>
            <p:cNvCxnSpPr>
              <a:cxnSpLocks/>
            </p:cNvCxnSpPr>
            <p:nvPr/>
          </p:nvCxnSpPr>
          <p:spPr>
            <a:xfrm flipH="1">
              <a:off x="2133493" y="6257400"/>
              <a:ext cx="1718285" cy="3198381"/>
            </a:xfrm>
            <a:prstGeom prst="line">
              <a:avLst/>
            </a:prstGeom>
            <a:noFill/>
            <a:ln w="19050" cap="rnd" cmpd="sng" algn="ctr">
              <a:solidFill>
                <a:srgbClr val="D2CFD0"/>
              </a:solidFill>
              <a:prstDash val="sysDot"/>
              <a:miter lim="800000"/>
            </a:ln>
            <a:effectLst/>
          </p:spPr>
        </p:cxnSp>
        <p:cxnSp>
          <p:nvCxnSpPr>
            <p:cNvPr id="412" name="Straight Connector 411">
              <a:extLst>
                <a:ext uri="{FF2B5EF4-FFF2-40B4-BE49-F238E27FC236}">
                  <a16:creationId xmlns:a16="http://schemas.microsoft.com/office/drawing/2014/main" id="{ADE76521-09E2-4E54-B34A-45FE401CC4CE}"/>
                </a:ext>
              </a:extLst>
            </p:cNvPr>
            <p:cNvCxnSpPr>
              <a:cxnSpLocks/>
            </p:cNvCxnSpPr>
            <p:nvPr/>
          </p:nvCxnSpPr>
          <p:spPr>
            <a:xfrm flipH="1">
              <a:off x="4260743" y="4197982"/>
              <a:ext cx="1783526" cy="4406899"/>
            </a:xfrm>
            <a:prstGeom prst="line">
              <a:avLst/>
            </a:prstGeom>
            <a:noFill/>
            <a:ln w="19050" cap="rnd" cmpd="sng" algn="ctr">
              <a:solidFill>
                <a:srgbClr val="D2CFD0"/>
              </a:solidFill>
              <a:prstDash val="sysDot"/>
              <a:miter lim="800000"/>
            </a:ln>
            <a:effectLst/>
          </p:spPr>
        </p:cxnSp>
        <p:cxnSp>
          <p:nvCxnSpPr>
            <p:cNvPr id="413" name="Straight Connector 412">
              <a:extLst>
                <a:ext uri="{FF2B5EF4-FFF2-40B4-BE49-F238E27FC236}">
                  <a16:creationId xmlns:a16="http://schemas.microsoft.com/office/drawing/2014/main" id="{9B158DB6-88F7-4774-8B2A-313D0A9996ED}"/>
                </a:ext>
              </a:extLst>
            </p:cNvPr>
            <p:cNvCxnSpPr>
              <a:cxnSpLocks/>
            </p:cNvCxnSpPr>
            <p:nvPr/>
          </p:nvCxnSpPr>
          <p:spPr>
            <a:xfrm flipH="1">
              <a:off x="6099458" y="6234630"/>
              <a:ext cx="1" cy="4091101"/>
            </a:xfrm>
            <a:prstGeom prst="line">
              <a:avLst/>
            </a:prstGeom>
            <a:noFill/>
            <a:ln w="19050" cap="rnd" cmpd="sng" algn="ctr">
              <a:solidFill>
                <a:srgbClr val="D2CFD0"/>
              </a:solidFill>
              <a:prstDash val="sysDot"/>
              <a:miter lim="800000"/>
            </a:ln>
            <a:effectLst/>
          </p:spPr>
        </p:cxnSp>
        <p:cxnSp>
          <p:nvCxnSpPr>
            <p:cNvPr id="414" name="Straight Connector 413">
              <a:extLst>
                <a:ext uri="{FF2B5EF4-FFF2-40B4-BE49-F238E27FC236}">
                  <a16:creationId xmlns:a16="http://schemas.microsoft.com/office/drawing/2014/main" id="{B17FAFB0-F488-4DCF-8B52-4922024D26A7}"/>
                </a:ext>
              </a:extLst>
            </p:cNvPr>
            <p:cNvCxnSpPr>
              <a:cxnSpLocks/>
            </p:cNvCxnSpPr>
            <p:nvPr/>
          </p:nvCxnSpPr>
          <p:spPr>
            <a:xfrm flipH="1">
              <a:off x="10064643" y="6221514"/>
              <a:ext cx="224386" cy="4447117"/>
            </a:xfrm>
            <a:prstGeom prst="line">
              <a:avLst/>
            </a:prstGeom>
            <a:noFill/>
            <a:ln w="19050" cap="rnd" cmpd="sng" algn="ctr">
              <a:solidFill>
                <a:srgbClr val="D2CFD0"/>
              </a:solidFill>
              <a:prstDash val="sysDot"/>
              <a:miter lim="800000"/>
            </a:ln>
            <a:effectLst/>
          </p:spPr>
        </p:cxnSp>
        <p:cxnSp>
          <p:nvCxnSpPr>
            <p:cNvPr id="415" name="Straight Connector 414">
              <a:extLst>
                <a:ext uri="{FF2B5EF4-FFF2-40B4-BE49-F238E27FC236}">
                  <a16:creationId xmlns:a16="http://schemas.microsoft.com/office/drawing/2014/main" id="{09145A1A-3F5F-4E73-9B62-1A828D0CC056}"/>
                </a:ext>
              </a:extLst>
            </p:cNvPr>
            <p:cNvCxnSpPr>
              <a:cxnSpLocks/>
            </p:cNvCxnSpPr>
            <p:nvPr/>
          </p:nvCxnSpPr>
          <p:spPr>
            <a:xfrm>
              <a:off x="13678641" y="5024303"/>
              <a:ext cx="418252" cy="3758378"/>
            </a:xfrm>
            <a:prstGeom prst="line">
              <a:avLst/>
            </a:prstGeom>
            <a:noFill/>
            <a:ln w="19050" cap="rnd" cmpd="sng" algn="ctr">
              <a:solidFill>
                <a:srgbClr val="D2CFD0"/>
              </a:solidFill>
              <a:prstDash val="sysDot"/>
              <a:miter lim="800000"/>
            </a:ln>
            <a:effectLst/>
          </p:spPr>
        </p:cxnSp>
        <p:cxnSp>
          <p:nvCxnSpPr>
            <p:cNvPr id="416" name="Straight Connector 415">
              <a:extLst>
                <a:ext uri="{FF2B5EF4-FFF2-40B4-BE49-F238E27FC236}">
                  <a16:creationId xmlns:a16="http://schemas.microsoft.com/office/drawing/2014/main" id="{3F52354C-AB5F-4CD9-9457-AE1B501F517D}"/>
                </a:ext>
              </a:extLst>
            </p:cNvPr>
            <p:cNvCxnSpPr>
              <a:cxnSpLocks/>
            </p:cNvCxnSpPr>
            <p:nvPr/>
          </p:nvCxnSpPr>
          <p:spPr>
            <a:xfrm>
              <a:off x="16634529" y="6270573"/>
              <a:ext cx="1170764" cy="3242358"/>
            </a:xfrm>
            <a:prstGeom prst="line">
              <a:avLst/>
            </a:prstGeom>
            <a:noFill/>
            <a:ln w="19050" cap="rnd" cmpd="sng" algn="ctr">
              <a:solidFill>
                <a:srgbClr val="D2CFD0"/>
              </a:solidFill>
              <a:prstDash val="sysDot"/>
              <a:miter lim="800000"/>
            </a:ln>
            <a:effectLst/>
          </p:spPr>
        </p:cxnSp>
        <p:cxnSp>
          <p:nvCxnSpPr>
            <p:cNvPr id="417" name="Straight Connector 416">
              <a:extLst>
                <a:ext uri="{FF2B5EF4-FFF2-40B4-BE49-F238E27FC236}">
                  <a16:creationId xmlns:a16="http://schemas.microsoft.com/office/drawing/2014/main" id="{4AA7ADB3-3A6E-4CE3-B656-3EFC5B542D42}"/>
                </a:ext>
              </a:extLst>
            </p:cNvPr>
            <p:cNvCxnSpPr>
              <a:cxnSpLocks/>
            </p:cNvCxnSpPr>
            <p:nvPr/>
          </p:nvCxnSpPr>
          <p:spPr>
            <a:xfrm>
              <a:off x="15349983" y="5044568"/>
              <a:ext cx="1363110" cy="3725413"/>
            </a:xfrm>
            <a:prstGeom prst="line">
              <a:avLst/>
            </a:prstGeom>
            <a:noFill/>
            <a:ln w="19050" cap="rnd" cmpd="sng" algn="ctr">
              <a:solidFill>
                <a:srgbClr val="D2CFD0"/>
              </a:solidFill>
              <a:prstDash val="sysDot"/>
              <a:miter lim="800000"/>
            </a:ln>
            <a:effectLst/>
          </p:spPr>
        </p:cxnSp>
        <p:cxnSp>
          <p:nvCxnSpPr>
            <p:cNvPr id="418" name="Straight Connector 417">
              <a:extLst>
                <a:ext uri="{FF2B5EF4-FFF2-40B4-BE49-F238E27FC236}">
                  <a16:creationId xmlns:a16="http://schemas.microsoft.com/office/drawing/2014/main" id="{4C35537D-4D19-4433-A0DF-22B088FDED46}"/>
                </a:ext>
              </a:extLst>
            </p:cNvPr>
            <p:cNvCxnSpPr>
              <a:cxnSpLocks/>
            </p:cNvCxnSpPr>
            <p:nvPr/>
          </p:nvCxnSpPr>
          <p:spPr>
            <a:xfrm flipH="1">
              <a:off x="6743594" y="4985381"/>
              <a:ext cx="114299" cy="2089150"/>
            </a:xfrm>
            <a:prstGeom prst="line">
              <a:avLst/>
            </a:prstGeom>
            <a:noFill/>
            <a:ln w="19050" cap="rnd" cmpd="sng" algn="ctr">
              <a:solidFill>
                <a:srgbClr val="D2CFD0"/>
              </a:solidFill>
              <a:prstDash val="sysDot"/>
              <a:miter lim="800000"/>
            </a:ln>
            <a:effectLst/>
          </p:spPr>
        </p:cxnSp>
        <p:cxnSp>
          <p:nvCxnSpPr>
            <p:cNvPr id="419" name="Straight Connector 418">
              <a:extLst>
                <a:ext uri="{FF2B5EF4-FFF2-40B4-BE49-F238E27FC236}">
                  <a16:creationId xmlns:a16="http://schemas.microsoft.com/office/drawing/2014/main" id="{EABFA5D2-4312-46B7-8EA2-A6407C51C401}"/>
                </a:ext>
              </a:extLst>
            </p:cNvPr>
            <p:cNvCxnSpPr>
              <a:cxnSpLocks/>
            </p:cNvCxnSpPr>
            <p:nvPr/>
          </p:nvCxnSpPr>
          <p:spPr>
            <a:xfrm>
              <a:off x="9154386" y="3446920"/>
              <a:ext cx="421307" cy="4034011"/>
            </a:xfrm>
            <a:prstGeom prst="line">
              <a:avLst/>
            </a:prstGeom>
            <a:noFill/>
            <a:ln w="19050" cap="rnd" cmpd="sng" algn="ctr">
              <a:solidFill>
                <a:srgbClr val="D2CFD0"/>
              </a:solidFill>
              <a:prstDash val="sysDot"/>
              <a:miter lim="800000"/>
            </a:ln>
            <a:effectLst/>
          </p:spPr>
        </p:cxnSp>
        <p:cxnSp>
          <p:nvCxnSpPr>
            <p:cNvPr id="420" name="Straight Connector 419">
              <a:extLst>
                <a:ext uri="{FF2B5EF4-FFF2-40B4-BE49-F238E27FC236}">
                  <a16:creationId xmlns:a16="http://schemas.microsoft.com/office/drawing/2014/main" id="{17DB559D-35A4-4EAE-A011-D0ACBC3A9024}"/>
                </a:ext>
              </a:extLst>
            </p:cNvPr>
            <p:cNvCxnSpPr>
              <a:cxnSpLocks/>
            </p:cNvCxnSpPr>
            <p:nvPr/>
          </p:nvCxnSpPr>
          <p:spPr>
            <a:xfrm flipH="1">
              <a:off x="11258443" y="4215544"/>
              <a:ext cx="391885" cy="6370537"/>
            </a:xfrm>
            <a:prstGeom prst="line">
              <a:avLst/>
            </a:prstGeom>
            <a:noFill/>
            <a:ln w="19050" cap="rnd" cmpd="sng" algn="ctr">
              <a:solidFill>
                <a:srgbClr val="D2CFD0"/>
              </a:solidFill>
              <a:prstDash val="sysDot"/>
              <a:miter lim="800000"/>
            </a:ln>
            <a:effectLst/>
          </p:spPr>
        </p:cxnSp>
        <p:cxnSp>
          <p:nvCxnSpPr>
            <p:cNvPr id="421" name="Straight Connector 420">
              <a:extLst>
                <a:ext uri="{FF2B5EF4-FFF2-40B4-BE49-F238E27FC236}">
                  <a16:creationId xmlns:a16="http://schemas.microsoft.com/office/drawing/2014/main" id="{A2913165-849A-4B26-96D7-70DCB3BD6B73}"/>
                </a:ext>
              </a:extLst>
            </p:cNvPr>
            <p:cNvCxnSpPr>
              <a:cxnSpLocks/>
            </p:cNvCxnSpPr>
            <p:nvPr/>
          </p:nvCxnSpPr>
          <p:spPr>
            <a:xfrm flipH="1">
              <a:off x="10451993" y="3444003"/>
              <a:ext cx="950607" cy="4005178"/>
            </a:xfrm>
            <a:prstGeom prst="line">
              <a:avLst/>
            </a:prstGeom>
            <a:noFill/>
            <a:ln w="19050" cap="rnd" cmpd="sng" algn="ctr">
              <a:solidFill>
                <a:srgbClr val="D2CFD0"/>
              </a:solidFill>
              <a:prstDash val="sysDot"/>
              <a:miter lim="800000"/>
            </a:ln>
            <a:effectLst/>
          </p:spPr>
        </p:cxnSp>
        <p:cxnSp>
          <p:nvCxnSpPr>
            <p:cNvPr id="422" name="Straight Connector 421">
              <a:extLst>
                <a:ext uri="{FF2B5EF4-FFF2-40B4-BE49-F238E27FC236}">
                  <a16:creationId xmlns:a16="http://schemas.microsoft.com/office/drawing/2014/main" id="{FB7369FA-78D8-4C47-A24B-32DD0799BFAF}"/>
                </a:ext>
              </a:extLst>
            </p:cNvPr>
            <p:cNvCxnSpPr>
              <a:cxnSpLocks/>
            </p:cNvCxnSpPr>
            <p:nvPr/>
          </p:nvCxnSpPr>
          <p:spPr>
            <a:xfrm>
              <a:off x="13741422" y="3432609"/>
              <a:ext cx="736471" cy="3743522"/>
            </a:xfrm>
            <a:prstGeom prst="line">
              <a:avLst/>
            </a:prstGeom>
            <a:noFill/>
            <a:ln w="19050" cap="rnd" cmpd="sng" algn="ctr">
              <a:solidFill>
                <a:srgbClr val="D2CFD0"/>
              </a:solidFill>
              <a:prstDash val="sysDot"/>
              <a:miter lim="800000"/>
            </a:ln>
            <a:effectLst/>
          </p:spPr>
        </p:cxnSp>
        <p:cxnSp>
          <p:nvCxnSpPr>
            <p:cNvPr id="423" name="Straight Connector 422">
              <a:extLst>
                <a:ext uri="{FF2B5EF4-FFF2-40B4-BE49-F238E27FC236}">
                  <a16:creationId xmlns:a16="http://schemas.microsoft.com/office/drawing/2014/main" id="{D63842F4-CAAC-4BD1-890B-F4C74C77BBE1}"/>
                </a:ext>
              </a:extLst>
            </p:cNvPr>
            <p:cNvCxnSpPr>
              <a:cxnSpLocks/>
            </p:cNvCxnSpPr>
            <p:nvPr/>
          </p:nvCxnSpPr>
          <p:spPr>
            <a:xfrm>
              <a:off x="14447099" y="4132750"/>
              <a:ext cx="1122994" cy="3767281"/>
            </a:xfrm>
            <a:prstGeom prst="line">
              <a:avLst/>
            </a:prstGeom>
            <a:noFill/>
            <a:ln w="19050" cap="rnd" cmpd="sng" algn="ctr">
              <a:solidFill>
                <a:srgbClr val="D2CFD0"/>
              </a:solidFill>
              <a:prstDash val="sysDot"/>
              <a:miter lim="800000"/>
            </a:ln>
            <a:effectLst/>
          </p:spPr>
        </p:cxnSp>
        <p:cxnSp>
          <p:nvCxnSpPr>
            <p:cNvPr id="424" name="Straight Connector 423">
              <a:extLst>
                <a:ext uri="{FF2B5EF4-FFF2-40B4-BE49-F238E27FC236}">
                  <a16:creationId xmlns:a16="http://schemas.microsoft.com/office/drawing/2014/main" id="{54B1883F-20D9-4688-B41E-AA6E83CAF24C}"/>
                </a:ext>
              </a:extLst>
            </p:cNvPr>
            <p:cNvCxnSpPr>
              <a:cxnSpLocks/>
            </p:cNvCxnSpPr>
            <p:nvPr/>
          </p:nvCxnSpPr>
          <p:spPr>
            <a:xfrm>
              <a:off x="8893109" y="4111730"/>
              <a:ext cx="66555" cy="3115201"/>
            </a:xfrm>
            <a:prstGeom prst="line">
              <a:avLst/>
            </a:prstGeom>
            <a:noFill/>
            <a:ln w="19050" cap="rnd" cmpd="sng" algn="ctr">
              <a:solidFill>
                <a:srgbClr val="D2CFD0"/>
              </a:solidFill>
              <a:prstDash val="sysDot"/>
              <a:miter lim="800000"/>
            </a:ln>
            <a:effectLst/>
          </p:spPr>
        </p:cxnSp>
        <p:cxnSp>
          <p:nvCxnSpPr>
            <p:cNvPr id="425" name="Straight Connector 424">
              <a:extLst>
                <a:ext uri="{FF2B5EF4-FFF2-40B4-BE49-F238E27FC236}">
                  <a16:creationId xmlns:a16="http://schemas.microsoft.com/office/drawing/2014/main" id="{E3CF5787-8235-4932-A3CB-C498F7E3E149}"/>
                </a:ext>
              </a:extLst>
            </p:cNvPr>
            <p:cNvCxnSpPr>
              <a:cxnSpLocks/>
            </p:cNvCxnSpPr>
            <p:nvPr/>
          </p:nvCxnSpPr>
          <p:spPr>
            <a:xfrm flipH="1">
              <a:off x="3378093" y="5023725"/>
              <a:ext cx="1787216" cy="3689106"/>
            </a:xfrm>
            <a:prstGeom prst="line">
              <a:avLst/>
            </a:prstGeom>
            <a:noFill/>
            <a:ln w="19050" cap="rnd" cmpd="sng" algn="ctr">
              <a:solidFill>
                <a:srgbClr val="D2CFD0"/>
              </a:solidFill>
              <a:prstDash val="sysDot"/>
              <a:miter lim="800000"/>
            </a:ln>
            <a:effectLst/>
          </p:spPr>
        </p:cxnSp>
        <p:cxnSp>
          <p:nvCxnSpPr>
            <p:cNvPr id="426" name="Straight Connector 425">
              <a:extLst>
                <a:ext uri="{FF2B5EF4-FFF2-40B4-BE49-F238E27FC236}">
                  <a16:creationId xmlns:a16="http://schemas.microsoft.com/office/drawing/2014/main" id="{6DACFB42-2357-4C81-AD02-C38D7E0419B4}"/>
                </a:ext>
              </a:extLst>
            </p:cNvPr>
            <p:cNvCxnSpPr>
              <a:cxnSpLocks/>
            </p:cNvCxnSpPr>
            <p:nvPr/>
          </p:nvCxnSpPr>
          <p:spPr>
            <a:xfrm>
              <a:off x="8610493" y="5023481"/>
              <a:ext cx="768350" cy="3911600"/>
            </a:xfrm>
            <a:prstGeom prst="line">
              <a:avLst/>
            </a:prstGeom>
            <a:noFill/>
            <a:ln w="19050" cap="rnd" cmpd="sng" algn="ctr">
              <a:solidFill>
                <a:srgbClr val="D2CFD0"/>
              </a:solidFill>
              <a:prstDash val="sysDot"/>
              <a:miter lim="800000"/>
            </a:ln>
            <a:effectLst/>
          </p:spPr>
        </p:cxnSp>
        <p:cxnSp>
          <p:nvCxnSpPr>
            <p:cNvPr id="427" name="Straight Connector 426">
              <a:extLst>
                <a:ext uri="{FF2B5EF4-FFF2-40B4-BE49-F238E27FC236}">
                  <a16:creationId xmlns:a16="http://schemas.microsoft.com/office/drawing/2014/main" id="{1FCD3864-AED7-4D21-9685-E2EAE60641C1}"/>
                </a:ext>
              </a:extLst>
            </p:cNvPr>
            <p:cNvCxnSpPr>
              <a:cxnSpLocks/>
            </p:cNvCxnSpPr>
            <p:nvPr/>
          </p:nvCxnSpPr>
          <p:spPr>
            <a:xfrm flipH="1">
              <a:off x="10159893" y="3430294"/>
              <a:ext cx="118774" cy="4507837"/>
            </a:xfrm>
            <a:prstGeom prst="line">
              <a:avLst/>
            </a:prstGeom>
            <a:noFill/>
            <a:ln w="19050" cap="rnd" cmpd="sng" algn="ctr">
              <a:solidFill>
                <a:srgbClr val="D2CFD0"/>
              </a:solidFill>
              <a:prstDash val="sysDot"/>
              <a:miter lim="800000"/>
            </a:ln>
            <a:effectLst/>
          </p:spPr>
        </p:cxnSp>
        <p:cxnSp>
          <p:nvCxnSpPr>
            <p:cNvPr id="428" name="Straight Connector 427">
              <a:extLst>
                <a:ext uri="{FF2B5EF4-FFF2-40B4-BE49-F238E27FC236}">
                  <a16:creationId xmlns:a16="http://schemas.microsoft.com/office/drawing/2014/main" id="{D1320F2F-D83A-48C8-AC27-1C8FA7A7A5ED}"/>
                </a:ext>
              </a:extLst>
            </p:cNvPr>
            <p:cNvCxnSpPr>
              <a:cxnSpLocks/>
            </p:cNvCxnSpPr>
            <p:nvPr/>
          </p:nvCxnSpPr>
          <p:spPr>
            <a:xfrm>
              <a:off x="11989889" y="5021415"/>
              <a:ext cx="449654" cy="5405916"/>
            </a:xfrm>
            <a:prstGeom prst="line">
              <a:avLst/>
            </a:prstGeom>
            <a:noFill/>
            <a:ln w="19050" cap="rnd" cmpd="sng" algn="ctr">
              <a:solidFill>
                <a:srgbClr val="D2CFD0"/>
              </a:solidFill>
              <a:prstDash val="sysDot"/>
              <a:miter lim="800000"/>
            </a:ln>
            <a:effectLst/>
          </p:spPr>
        </p:cxnSp>
        <p:cxnSp>
          <p:nvCxnSpPr>
            <p:cNvPr id="429" name="Straight Connector 428">
              <a:extLst>
                <a:ext uri="{FF2B5EF4-FFF2-40B4-BE49-F238E27FC236}">
                  <a16:creationId xmlns:a16="http://schemas.microsoft.com/office/drawing/2014/main" id="{9DDEB5BC-B13F-45AE-88F5-82111E5F2C42}"/>
                </a:ext>
              </a:extLst>
            </p:cNvPr>
            <p:cNvCxnSpPr>
              <a:cxnSpLocks/>
            </p:cNvCxnSpPr>
            <p:nvPr/>
          </p:nvCxnSpPr>
          <p:spPr>
            <a:xfrm>
              <a:off x="12378728" y="6220259"/>
              <a:ext cx="175115" cy="3718122"/>
            </a:xfrm>
            <a:prstGeom prst="line">
              <a:avLst/>
            </a:prstGeom>
            <a:noFill/>
            <a:ln w="19050" cap="rnd" cmpd="sng" algn="ctr">
              <a:solidFill>
                <a:srgbClr val="D2CFD0"/>
              </a:solidFill>
              <a:prstDash val="sysDot"/>
              <a:miter lim="800000"/>
            </a:ln>
            <a:effectLst/>
          </p:spPr>
        </p:cxnSp>
        <p:cxnSp>
          <p:nvCxnSpPr>
            <p:cNvPr id="430" name="Straight Connector 429">
              <a:extLst>
                <a:ext uri="{FF2B5EF4-FFF2-40B4-BE49-F238E27FC236}">
                  <a16:creationId xmlns:a16="http://schemas.microsoft.com/office/drawing/2014/main" id="{94B0B79F-BBF7-4862-98CF-687AFB66365D}"/>
                </a:ext>
              </a:extLst>
            </p:cNvPr>
            <p:cNvCxnSpPr>
              <a:cxnSpLocks/>
            </p:cNvCxnSpPr>
            <p:nvPr/>
          </p:nvCxnSpPr>
          <p:spPr>
            <a:xfrm>
              <a:off x="12595358" y="3456672"/>
              <a:ext cx="206135" cy="3738509"/>
            </a:xfrm>
            <a:prstGeom prst="line">
              <a:avLst/>
            </a:prstGeom>
            <a:noFill/>
            <a:ln w="19050" cap="rnd" cmpd="sng" algn="ctr">
              <a:solidFill>
                <a:srgbClr val="D2CFD0"/>
              </a:solidFill>
              <a:prstDash val="sysDot"/>
              <a:miter lim="800000"/>
            </a:ln>
            <a:effectLst/>
          </p:spPr>
        </p:cxnSp>
        <p:cxnSp>
          <p:nvCxnSpPr>
            <p:cNvPr id="431" name="Straight Connector 430">
              <a:extLst>
                <a:ext uri="{FF2B5EF4-FFF2-40B4-BE49-F238E27FC236}">
                  <a16:creationId xmlns:a16="http://schemas.microsoft.com/office/drawing/2014/main" id="{12ABD0E7-A213-4DCF-B9EB-D876BA92C999}"/>
                </a:ext>
              </a:extLst>
            </p:cNvPr>
            <p:cNvCxnSpPr>
              <a:cxnSpLocks/>
            </p:cNvCxnSpPr>
            <p:nvPr/>
          </p:nvCxnSpPr>
          <p:spPr>
            <a:xfrm>
              <a:off x="13083182" y="4192360"/>
              <a:ext cx="550161" cy="4596671"/>
            </a:xfrm>
            <a:prstGeom prst="line">
              <a:avLst/>
            </a:prstGeom>
            <a:noFill/>
            <a:ln w="19050" cap="rnd" cmpd="sng" algn="ctr">
              <a:solidFill>
                <a:srgbClr val="D2CFD0"/>
              </a:solidFill>
              <a:prstDash val="sysDot"/>
              <a:miter lim="800000"/>
            </a:ln>
            <a:effectLst/>
          </p:spPr>
        </p:cxnSp>
        <p:cxnSp>
          <p:nvCxnSpPr>
            <p:cNvPr id="432" name="Straight Connector 431">
              <a:extLst>
                <a:ext uri="{FF2B5EF4-FFF2-40B4-BE49-F238E27FC236}">
                  <a16:creationId xmlns:a16="http://schemas.microsoft.com/office/drawing/2014/main" id="{B13A5BF0-7D2D-4C4F-8519-FBA41BB16AB5}"/>
                </a:ext>
              </a:extLst>
            </p:cNvPr>
            <p:cNvCxnSpPr>
              <a:cxnSpLocks/>
            </p:cNvCxnSpPr>
            <p:nvPr/>
          </p:nvCxnSpPr>
          <p:spPr>
            <a:xfrm>
              <a:off x="14468029" y="6241953"/>
              <a:ext cx="1864064" cy="4147278"/>
            </a:xfrm>
            <a:prstGeom prst="line">
              <a:avLst/>
            </a:prstGeom>
            <a:noFill/>
            <a:ln w="19050" cap="rnd" cmpd="sng" algn="ctr">
              <a:solidFill>
                <a:srgbClr val="D2CFD0"/>
              </a:solidFill>
              <a:prstDash val="sysDot"/>
              <a:miter lim="800000"/>
            </a:ln>
            <a:effectLst/>
          </p:spPr>
        </p:cxnSp>
        <p:cxnSp>
          <p:nvCxnSpPr>
            <p:cNvPr id="433" name="Straight Connector 432">
              <a:extLst>
                <a:ext uri="{FF2B5EF4-FFF2-40B4-BE49-F238E27FC236}">
                  <a16:creationId xmlns:a16="http://schemas.microsoft.com/office/drawing/2014/main" id="{0BCA640F-0ACF-4317-8D14-473792B1F908}"/>
                </a:ext>
              </a:extLst>
            </p:cNvPr>
            <p:cNvCxnSpPr>
              <a:cxnSpLocks/>
            </p:cNvCxnSpPr>
            <p:nvPr/>
          </p:nvCxnSpPr>
          <p:spPr>
            <a:xfrm flipH="1">
              <a:off x="7086493" y="4147181"/>
              <a:ext cx="431800" cy="4895850"/>
            </a:xfrm>
            <a:prstGeom prst="line">
              <a:avLst/>
            </a:prstGeom>
            <a:noFill/>
            <a:ln w="19050" cap="rnd" cmpd="sng" algn="ctr">
              <a:solidFill>
                <a:srgbClr val="D2CFD0"/>
              </a:solidFill>
              <a:prstDash val="sysDot"/>
              <a:miter lim="800000"/>
            </a:ln>
            <a:effectLst/>
          </p:spPr>
        </p:cxnSp>
        <p:cxnSp>
          <p:nvCxnSpPr>
            <p:cNvPr id="434" name="Straight Connector 433">
              <a:extLst>
                <a:ext uri="{FF2B5EF4-FFF2-40B4-BE49-F238E27FC236}">
                  <a16:creationId xmlns:a16="http://schemas.microsoft.com/office/drawing/2014/main" id="{5C371D34-1AEC-432A-AF25-002D2C2C6356}"/>
                </a:ext>
              </a:extLst>
            </p:cNvPr>
            <p:cNvCxnSpPr>
              <a:cxnSpLocks/>
            </p:cNvCxnSpPr>
            <p:nvPr/>
          </p:nvCxnSpPr>
          <p:spPr>
            <a:xfrm>
              <a:off x="7989147" y="3393420"/>
              <a:ext cx="589596" cy="5167011"/>
            </a:xfrm>
            <a:prstGeom prst="line">
              <a:avLst/>
            </a:prstGeom>
            <a:noFill/>
            <a:ln w="19050" cap="rnd" cmpd="sng" algn="ctr">
              <a:solidFill>
                <a:srgbClr val="D2CFD0"/>
              </a:solidFill>
              <a:prstDash val="sysDot"/>
              <a:miter lim="800000"/>
            </a:ln>
            <a:effectLst/>
          </p:spPr>
        </p:cxnSp>
        <p:cxnSp>
          <p:nvCxnSpPr>
            <p:cNvPr id="435" name="Straight Connector 434">
              <a:extLst>
                <a:ext uri="{FF2B5EF4-FFF2-40B4-BE49-F238E27FC236}">
                  <a16:creationId xmlns:a16="http://schemas.microsoft.com/office/drawing/2014/main" id="{820B9594-766A-412D-A8B3-5335EE28559C}"/>
                </a:ext>
              </a:extLst>
            </p:cNvPr>
            <p:cNvCxnSpPr>
              <a:cxnSpLocks/>
            </p:cNvCxnSpPr>
            <p:nvPr/>
          </p:nvCxnSpPr>
          <p:spPr>
            <a:xfrm flipH="1">
              <a:off x="7442093" y="6185531"/>
              <a:ext cx="781051" cy="3949700"/>
            </a:xfrm>
            <a:prstGeom prst="line">
              <a:avLst/>
            </a:prstGeom>
            <a:noFill/>
            <a:ln w="19050" cap="rnd" cmpd="sng" algn="ctr">
              <a:solidFill>
                <a:srgbClr val="D2CFD0"/>
              </a:solidFill>
              <a:prstDash val="sysDot"/>
              <a:miter lim="800000"/>
            </a:ln>
            <a:effectLst/>
          </p:spPr>
        </p:cxnSp>
        <p:cxnSp>
          <p:nvCxnSpPr>
            <p:cNvPr id="436" name="Straight Connector 435">
              <a:extLst>
                <a:ext uri="{FF2B5EF4-FFF2-40B4-BE49-F238E27FC236}">
                  <a16:creationId xmlns:a16="http://schemas.microsoft.com/office/drawing/2014/main" id="{675113B4-2ECC-43AC-806A-135E9BAA1934}"/>
                </a:ext>
              </a:extLst>
            </p:cNvPr>
            <p:cNvCxnSpPr>
              <a:cxnSpLocks/>
            </p:cNvCxnSpPr>
            <p:nvPr/>
          </p:nvCxnSpPr>
          <p:spPr>
            <a:xfrm>
              <a:off x="10321418" y="5009940"/>
              <a:ext cx="270275" cy="3817191"/>
            </a:xfrm>
            <a:prstGeom prst="line">
              <a:avLst/>
            </a:prstGeom>
            <a:noFill/>
            <a:ln w="19050" cap="rnd" cmpd="sng" algn="ctr">
              <a:solidFill>
                <a:srgbClr val="D2CFD0"/>
              </a:solidFill>
              <a:prstDash val="sysDot"/>
              <a:miter lim="800000"/>
            </a:ln>
            <a:effectLst/>
          </p:spPr>
        </p:cxnSp>
        <p:cxnSp>
          <p:nvCxnSpPr>
            <p:cNvPr id="437" name="Straight Connector 436">
              <a:extLst>
                <a:ext uri="{FF2B5EF4-FFF2-40B4-BE49-F238E27FC236}">
                  <a16:creationId xmlns:a16="http://schemas.microsoft.com/office/drawing/2014/main" id="{15083B61-3AC2-4C48-BA9B-947C5BD596C3}"/>
                </a:ext>
              </a:extLst>
            </p:cNvPr>
            <p:cNvCxnSpPr>
              <a:cxnSpLocks/>
            </p:cNvCxnSpPr>
            <p:nvPr/>
          </p:nvCxnSpPr>
          <p:spPr>
            <a:xfrm flipH="1">
              <a:off x="4940193" y="3442332"/>
              <a:ext cx="1897826" cy="3956049"/>
            </a:xfrm>
            <a:prstGeom prst="line">
              <a:avLst/>
            </a:prstGeom>
            <a:noFill/>
            <a:ln w="19050" cap="rnd" cmpd="sng" algn="ctr">
              <a:solidFill>
                <a:srgbClr val="D2CFD0"/>
              </a:solidFill>
              <a:prstDash val="sysDot"/>
              <a:miter lim="800000"/>
            </a:ln>
            <a:effectLst/>
          </p:spPr>
        </p:cxnSp>
      </p:grpSp>
      <p:grpSp>
        <p:nvGrpSpPr>
          <p:cNvPr id="4" name="Group 3">
            <a:extLst>
              <a:ext uri="{FF2B5EF4-FFF2-40B4-BE49-F238E27FC236}">
                <a16:creationId xmlns:a16="http://schemas.microsoft.com/office/drawing/2014/main" id="{83276482-889F-4EF2-841B-F3627F18784A}"/>
              </a:ext>
            </a:extLst>
          </p:cNvPr>
          <p:cNvGrpSpPr/>
          <p:nvPr/>
        </p:nvGrpSpPr>
        <p:grpSpPr>
          <a:xfrm rot="10800000">
            <a:off x="3555999" y="2657140"/>
            <a:ext cx="12961257" cy="2832883"/>
            <a:chOff x="3035808" y="2718816"/>
            <a:chExt cx="14642592" cy="3194304"/>
          </a:xfrm>
        </p:grpSpPr>
        <p:cxnSp>
          <p:nvCxnSpPr>
            <p:cNvPr id="5" name="Straight Connector 4">
              <a:extLst>
                <a:ext uri="{FF2B5EF4-FFF2-40B4-BE49-F238E27FC236}">
                  <a16:creationId xmlns:a16="http://schemas.microsoft.com/office/drawing/2014/main" id="{F5522D2D-CBF3-413C-B130-8A599A4F6DC6}"/>
                </a:ext>
              </a:extLst>
            </p:cNvPr>
            <p:cNvCxnSpPr/>
            <p:nvPr/>
          </p:nvCxnSpPr>
          <p:spPr>
            <a:xfrm>
              <a:off x="3035808" y="2718816"/>
              <a:ext cx="14642592" cy="0"/>
            </a:xfrm>
            <a:prstGeom prst="line">
              <a:avLst/>
            </a:prstGeom>
            <a:noFill/>
            <a:ln w="6350" cap="flat" cmpd="sng" algn="ctr">
              <a:solidFill>
                <a:srgbClr val="00B4DC"/>
              </a:solidFill>
              <a:prstDash val="sysDot"/>
              <a:miter lim="800000"/>
            </a:ln>
            <a:effectLst/>
          </p:spPr>
        </p:cxnSp>
        <p:cxnSp>
          <p:nvCxnSpPr>
            <p:cNvPr id="6" name="Straight Connector 5">
              <a:extLst>
                <a:ext uri="{FF2B5EF4-FFF2-40B4-BE49-F238E27FC236}">
                  <a16:creationId xmlns:a16="http://schemas.microsoft.com/office/drawing/2014/main" id="{499A6BD3-D37E-4A37-A346-C638B39B099B}"/>
                </a:ext>
              </a:extLst>
            </p:cNvPr>
            <p:cNvCxnSpPr>
              <a:cxnSpLocks/>
            </p:cNvCxnSpPr>
            <p:nvPr/>
          </p:nvCxnSpPr>
          <p:spPr>
            <a:xfrm>
              <a:off x="4340352" y="4096512"/>
              <a:ext cx="11826240" cy="0"/>
            </a:xfrm>
            <a:prstGeom prst="line">
              <a:avLst/>
            </a:prstGeom>
            <a:noFill/>
            <a:ln w="6350" cap="flat" cmpd="sng" algn="ctr">
              <a:solidFill>
                <a:srgbClr val="00B4DC"/>
              </a:solidFill>
              <a:prstDash val="sysDot"/>
              <a:miter lim="800000"/>
            </a:ln>
            <a:effectLst/>
          </p:spPr>
        </p:cxnSp>
        <p:cxnSp>
          <p:nvCxnSpPr>
            <p:cNvPr id="7" name="Straight Connector 6">
              <a:extLst>
                <a:ext uri="{FF2B5EF4-FFF2-40B4-BE49-F238E27FC236}">
                  <a16:creationId xmlns:a16="http://schemas.microsoft.com/office/drawing/2014/main" id="{9822C25F-6686-45ED-B5C6-474B27263DF6}"/>
                </a:ext>
              </a:extLst>
            </p:cNvPr>
            <p:cNvCxnSpPr>
              <a:cxnSpLocks/>
            </p:cNvCxnSpPr>
            <p:nvPr/>
          </p:nvCxnSpPr>
          <p:spPr>
            <a:xfrm>
              <a:off x="5388864" y="5059680"/>
              <a:ext cx="9717024" cy="0"/>
            </a:xfrm>
            <a:prstGeom prst="line">
              <a:avLst/>
            </a:prstGeom>
            <a:noFill/>
            <a:ln w="6350" cap="flat" cmpd="sng" algn="ctr">
              <a:solidFill>
                <a:srgbClr val="00B4DC"/>
              </a:solidFill>
              <a:prstDash val="sysDot"/>
              <a:miter lim="800000"/>
            </a:ln>
            <a:effectLst/>
          </p:spPr>
        </p:cxnSp>
        <p:cxnSp>
          <p:nvCxnSpPr>
            <p:cNvPr id="8" name="Straight Connector 7">
              <a:extLst>
                <a:ext uri="{FF2B5EF4-FFF2-40B4-BE49-F238E27FC236}">
                  <a16:creationId xmlns:a16="http://schemas.microsoft.com/office/drawing/2014/main" id="{9CB56F93-9FAF-47E3-BA8F-0524F060073D}"/>
                </a:ext>
              </a:extLst>
            </p:cNvPr>
            <p:cNvCxnSpPr>
              <a:cxnSpLocks/>
            </p:cNvCxnSpPr>
            <p:nvPr/>
          </p:nvCxnSpPr>
          <p:spPr>
            <a:xfrm>
              <a:off x="6388608" y="5876544"/>
              <a:ext cx="7754112" cy="0"/>
            </a:xfrm>
            <a:prstGeom prst="line">
              <a:avLst/>
            </a:prstGeom>
            <a:noFill/>
            <a:ln w="6350" cap="flat" cmpd="sng" algn="ctr">
              <a:solidFill>
                <a:srgbClr val="00B4DC"/>
              </a:solidFill>
              <a:prstDash val="sysDot"/>
              <a:miter lim="800000"/>
            </a:ln>
            <a:effectLst/>
          </p:spPr>
        </p:cxnSp>
        <p:cxnSp>
          <p:nvCxnSpPr>
            <p:cNvPr id="9" name="Straight Connector 8">
              <a:extLst>
                <a:ext uri="{FF2B5EF4-FFF2-40B4-BE49-F238E27FC236}">
                  <a16:creationId xmlns:a16="http://schemas.microsoft.com/office/drawing/2014/main" id="{33405050-49B1-4C39-A6AB-4E32A849A445}"/>
                </a:ext>
              </a:extLst>
            </p:cNvPr>
            <p:cNvCxnSpPr>
              <a:cxnSpLocks/>
            </p:cNvCxnSpPr>
            <p:nvPr/>
          </p:nvCxnSpPr>
          <p:spPr>
            <a:xfrm>
              <a:off x="3048000" y="2743200"/>
              <a:ext cx="3364992" cy="3157728"/>
            </a:xfrm>
            <a:prstGeom prst="line">
              <a:avLst/>
            </a:prstGeom>
            <a:noFill/>
            <a:ln w="6350" cap="flat" cmpd="sng" algn="ctr">
              <a:solidFill>
                <a:srgbClr val="00B4DC"/>
              </a:solidFill>
              <a:prstDash val="sysDot"/>
              <a:miter lim="800000"/>
            </a:ln>
            <a:effectLst/>
          </p:spPr>
        </p:cxnSp>
        <p:cxnSp>
          <p:nvCxnSpPr>
            <p:cNvPr id="10" name="Straight Connector 9">
              <a:extLst>
                <a:ext uri="{FF2B5EF4-FFF2-40B4-BE49-F238E27FC236}">
                  <a16:creationId xmlns:a16="http://schemas.microsoft.com/office/drawing/2014/main" id="{0A949A63-3097-4D57-AA4C-C240BBA4EDAA}"/>
                </a:ext>
              </a:extLst>
            </p:cNvPr>
            <p:cNvCxnSpPr>
              <a:cxnSpLocks/>
            </p:cNvCxnSpPr>
            <p:nvPr/>
          </p:nvCxnSpPr>
          <p:spPr>
            <a:xfrm>
              <a:off x="5498592" y="2743200"/>
              <a:ext cx="2182368" cy="3145536"/>
            </a:xfrm>
            <a:prstGeom prst="line">
              <a:avLst/>
            </a:prstGeom>
            <a:noFill/>
            <a:ln w="6350" cap="flat" cmpd="sng" algn="ctr">
              <a:solidFill>
                <a:srgbClr val="00B4DC"/>
              </a:solidFill>
              <a:prstDash val="sysDot"/>
              <a:miter lim="800000"/>
            </a:ln>
            <a:effectLst/>
          </p:spPr>
        </p:cxnSp>
        <p:cxnSp>
          <p:nvCxnSpPr>
            <p:cNvPr id="11" name="Straight Connector 10">
              <a:extLst>
                <a:ext uri="{FF2B5EF4-FFF2-40B4-BE49-F238E27FC236}">
                  <a16:creationId xmlns:a16="http://schemas.microsoft.com/office/drawing/2014/main" id="{135BD17C-DACE-47E2-B3C5-CD01DCCDBD69}"/>
                </a:ext>
              </a:extLst>
            </p:cNvPr>
            <p:cNvCxnSpPr>
              <a:cxnSpLocks/>
            </p:cNvCxnSpPr>
            <p:nvPr/>
          </p:nvCxnSpPr>
          <p:spPr>
            <a:xfrm>
              <a:off x="7827264" y="2743200"/>
              <a:ext cx="1146048" cy="3108960"/>
            </a:xfrm>
            <a:prstGeom prst="line">
              <a:avLst/>
            </a:prstGeom>
            <a:noFill/>
            <a:ln w="6350" cap="flat" cmpd="sng" algn="ctr">
              <a:solidFill>
                <a:srgbClr val="00B4DC"/>
              </a:solidFill>
              <a:prstDash val="sysDot"/>
              <a:miter lim="800000"/>
            </a:ln>
            <a:effectLst/>
          </p:spPr>
        </p:cxnSp>
        <p:cxnSp>
          <p:nvCxnSpPr>
            <p:cNvPr id="12" name="Straight Connector 11">
              <a:extLst>
                <a:ext uri="{FF2B5EF4-FFF2-40B4-BE49-F238E27FC236}">
                  <a16:creationId xmlns:a16="http://schemas.microsoft.com/office/drawing/2014/main" id="{ECE549D4-EE8D-4210-B441-B23D48C93E2F}"/>
                </a:ext>
              </a:extLst>
            </p:cNvPr>
            <p:cNvCxnSpPr>
              <a:cxnSpLocks/>
            </p:cNvCxnSpPr>
            <p:nvPr/>
          </p:nvCxnSpPr>
          <p:spPr>
            <a:xfrm>
              <a:off x="10229088" y="2743200"/>
              <a:ext cx="0" cy="3169920"/>
            </a:xfrm>
            <a:prstGeom prst="line">
              <a:avLst/>
            </a:prstGeom>
            <a:noFill/>
            <a:ln w="6350" cap="flat" cmpd="sng" algn="ctr">
              <a:solidFill>
                <a:srgbClr val="00B4DC"/>
              </a:solidFill>
              <a:prstDash val="sysDot"/>
              <a:miter lim="800000"/>
            </a:ln>
            <a:effectLst/>
          </p:spPr>
        </p:cxnSp>
        <p:cxnSp>
          <p:nvCxnSpPr>
            <p:cNvPr id="13" name="Straight Connector 12">
              <a:extLst>
                <a:ext uri="{FF2B5EF4-FFF2-40B4-BE49-F238E27FC236}">
                  <a16:creationId xmlns:a16="http://schemas.microsoft.com/office/drawing/2014/main" id="{8D623559-3AC6-4FB5-A289-536F1857D6F2}"/>
                </a:ext>
              </a:extLst>
            </p:cNvPr>
            <p:cNvCxnSpPr>
              <a:cxnSpLocks/>
            </p:cNvCxnSpPr>
            <p:nvPr/>
          </p:nvCxnSpPr>
          <p:spPr>
            <a:xfrm flipH="1">
              <a:off x="11509248" y="2743200"/>
              <a:ext cx="1121664" cy="3108960"/>
            </a:xfrm>
            <a:prstGeom prst="line">
              <a:avLst/>
            </a:prstGeom>
            <a:noFill/>
            <a:ln w="6350" cap="flat" cmpd="sng" algn="ctr">
              <a:solidFill>
                <a:srgbClr val="00B4DC"/>
              </a:solidFill>
              <a:prstDash val="sysDot"/>
              <a:miter lim="800000"/>
            </a:ln>
            <a:effectLst/>
          </p:spPr>
        </p:cxnSp>
        <p:cxnSp>
          <p:nvCxnSpPr>
            <p:cNvPr id="14" name="Straight Connector 13">
              <a:extLst>
                <a:ext uri="{FF2B5EF4-FFF2-40B4-BE49-F238E27FC236}">
                  <a16:creationId xmlns:a16="http://schemas.microsoft.com/office/drawing/2014/main" id="{DFA3B982-4B17-4CCA-BDAE-A0946EF839D0}"/>
                </a:ext>
              </a:extLst>
            </p:cNvPr>
            <p:cNvCxnSpPr>
              <a:cxnSpLocks/>
            </p:cNvCxnSpPr>
            <p:nvPr/>
          </p:nvCxnSpPr>
          <p:spPr>
            <a:xfrm flipH="1">
              <a:off x="12813792" y="2743200"/>
              <a:ext cx="2170176" cy="3133344"/>
            </a:xfrm>
            <a:prstGeom prst="line">
              <a:avLst/>
            </a:prstGeom>
            <a:noFill/>
            <a:ln w="6350" cap="flat" cmpd="sng" algn="ctr">
              <a:solidFill>
                <a:srgbClr val="00B4DC"/>
              </a:solidFill>
              <a:prstDash val="sysDot"/>
              <a:miter lim="800000"/>
            </a:ln>
            <a:effectLst/>
          </p:spPr>
        </p:cxnSp>
        <p:cxnSp>
          <p:nvCxnSpPr>
            <p:cNvPr id="15" name="Straight Connector 14">
              <a:extLst>
                <a:ext uri="{FF2B5EF4-FFF2-40B4-BE49-F238E27FC236}">
                  <a16:creationId xmlns:a16="http://schemas.microsoft.com/office/drawing/2014/main" id="{3ECC772A-7E85-45E4-B3B3-2B485D2831C8}"/>
                </a:ext>
              </a:extLst>
            </p:cNvPr>
            <p:cNvCxnSpPr>
              <a:cxnSpLocks/>
            </p:cNvCxnSpPr>
            <p:nvPr/>
          </p:nvCxnSpPr>
          <p:spPr>
            <a:xfrm flipH="1">
              <a:off x="14069568" y="2743200"/>
              <a:ext cx="3377184" cy="3169920"/>
            </a:xfrm>
            <a:prstGeom prst="line">
              <a:avLst/>
            </a:prstGeom>
            <a:noFill/>
            <a:ln w="6350" cap="flat" cmpd="sng" algn="ctr">
              <a:solidFill>
                <a:srgbClr val="00B4DC"/>
              </a:solidFill>
              <a:prstDash val="sysDot"/>
              <a:miter lim="800000"/>
            </a:ln>
            <a:effectLst/>
          </p:spPr>
        </p:cxnSp>
      </p:grpSp>
      <p:sp>
        <p:nvSpPr>
          <p:cNvPr id="16" name="Hexagon 15">
            <a:extLst>
              <a:ext uri="{FF2B5EF4-FFF2-40B4-BE49-F238E27FC236}">
                <a16:creationId xmlns:a16="http://schemas.microsoft.com/office/drawing/2014/main" id="{733B6554-2A79-4B13-85A2-AB2D40BC5FDE}"/>
              </a:ext>
            </a:extLst>
          </p:cNvPr>
          <p:cNvSpPr/>
          <p:nvPr/>
        </p:nvSpPr>
        <p:spPr>
          <a:xfrm rot="5400000">
            <a:off x="4846802" y="4123004"/>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7" name="Group 16">
            <a:extLst>
              <a:ext uri="{FF2B5EF4-FFF2-40B4-BE49-F238E27FC236}">
                <a16:creationId xmlns:a16="http://schemas.microsoft.com/office/drawing/2014/main" id="{6324EE17-0BF5-42BF-A95C-70FF68696283}"/>
              </a:ext>
            </a:extLst>
          </p:cNvPr>
          <p:cNvGrpSpPr/>
          <p:nvPr/>
        </p:nvGrpSpPr>
        <p:grpSpPr>
          <a:xfrm>
            <a:off x="4905573" y="5944889"/>
            <a:ext cx="10562856" cy="3529311"/>
            <a:chOff x="5590648" y="3015674"/>
            <a:chExt cx="8506600" cy="5684529"/>
          </a:xfrm>
        </p:grpSpPr>
        <p:cxnSp>
          <p:nvCxnSpPr>
            <p:cNvPr id="18" name="Straight Connector 17">
              <a:extLst>
                <a:ext uri="{FF2B5EF4-FFF2-40B4-BE49-F238E27FC236}">
                  <a16:creationId xmlns:a16="http://schemas.microsoft.com/office/drawing/2014/main" id="{EB2CCF25-0CAC-48B0-BB65-BE266BFB0098}"/>
                </a:ext>
              </a:extLst>
            </p:cNvPr>
            <p:cNvCxnSpPr>
              <a:cxnSpLocks/>
            </p:cNvCxnSpPr>
            <p:nvPr/>
          </p:nvCxnSpPr>
          <p:spPr>
            <a:xfrm flipH="1">
              <a:off x="8963891" y="7259782"/>
              <a:ext cx="1593274" cy="295563"/>
            </a:xfrm>
            <a:prstGeom prst="line">
              <a:avLst/>
            </a:prstGeom>
            <a:noFill/>
            <a:ln w="19050" cap="rnd" cmpd="sng" algn="ctr">
              <a:solidFill>
                <a:srgbClr val="D2CFD0"/>
              </a:solidFill>
              <a:prstDash val="solid"/>
              <a:miter lim="800000"/>
            </a:ln>
            <a:effectLst/>
          </p:spPr>
        </p:cxnSp>
        <p:cxnSp>
          <p:nvCxnSpPr>
            <p:cNvPr id="19" name="Straight Connector 18">
              <a:extLst>
                <a:ext uri="{FF2B5EF4-FFF2-40B4-BE49-F238E27FC236}">
                  <a16:creationId xmlns:a16="http://schemas.microsoft.com/office/drawing/2014/main" id="{C8BA9D97-4777-4D2A-88D8-AB11D5543E81}"/>
                </a:ext>
              </a:extLst>
            </p:cNvPr>
            <p:cNvCxnSpPr>
              <a:cxnSpLocks/>
            </p:cNvCxnSpPr>
            <p:nvPr/>
          </p:nvCxnSpPr>
          <p:spPr>
            <a:xfrm>
              <a:off x="8760691" y="6493164"/>
              <a:ext cx="217054" cy="1062181"/>
            </a:xfrm>
            <a:prstGeom prst="line">
              <a:avLst/>
            </a:prstGeom>
            <a:noFill/>
            <a:ln w="19050" cap="rnd" cmpd="sng" algn="ctr">
              <a:solidFill>
                <a:srgbClr val="D2CFD0"/>
              </a:solidFill>
              <a:prstDash val="solid"/>
              <a:miter lim="800000"/>
            </a:ln>
            <a:effectLst/>
          </p:spPr>
        </p:cxnSp>
        <p:cxnSp>
          <p:nvCxnSpPr>
            <p:cNvPr id="20" name="Straight Connector 19">
              <a:extLst>
                <a:ext uri="{FF2B5EF4-FFF2-40B4-BE49-F238E27FC236}">
                  <a16:creationId xmlns:a16="http://schemas.microsoft.com/office/drawing/2014/main" id="{476F1025-A150-4B60-87DC-001DBDB825DC}"/>
                </a:ext>
              </a:extLst>
            </p:cNvPr>
            <p:cNvCxnSpPr>
              <a:cxnSpLocks/>
            </p:cNvCxnSpPr>
            <p:nvPr/>
          </p:nvCxnSpPr>
          <p:spPr>
            <a:xfrm flipV="1">
              <a:off x="7495309" y="7550727"/>
              <a:ext cx="1477818" cy="521856"/>
            </a:xfrm>
            <a:prstGeom prst="line">
              <a:avLst/>
            </a:prstGeom>
            <a:noFill/>
            <a:ln w="19050" cap="rnd" cmpd="sng" algn="ctr">
              <a:solidFill>
                <a:srgbClr val="D2CFD0"/>
              </a:solidFill>
              <a:prstDash val="solid"/>
              <a:miter lim="800000"/>
            </a:ln>
            <a:effectLst/>
          </p:spPr>
        </p:cxnSp>
        <p:cxnSp>
          <p:nvCxnSpPr>
            <p:cNvPr id="21" name="Straight Connector 20">
              <a:extLst>
                <a:ext uri="{FF2B5EF4-FFF2-40B4-BE49-F238E27FC236}">
                  <a16:creationId xmlns:a16="http://schemas.microsoft.com/office/drawing/2014/main" id="{23868A5E-5B33-4381-A9CA-9E78A7FF2784}"/>
                </a:ext>
              </a:extLst>
            </p:cNvPr>
            <p:cNvCxnSpPr>
              <a:cxnSpLocks/>
            </p:cNvCxnSpPr>
            <p:nvPr/>
          </p:nvCxnSpPr>
          <p:spPr>
            <a:xfrm flipV="1">
              <a:off x="7495309" y="6502400"/>
              <a:ext cx="1274618" cy="1565565"/>
            </a:xfrm>
            <a:prstGeom prst="line">
              <a:avLst/>
            </a:prstGeom>
            <a:noFill/>
            <a:ln w="19050" cap="rnd" cmpd="sng" algn="ctr">
              <a:solidFill>
                <a:srgbClr val="D2CFD0"/>
              </a:solidFill>
              <a:prstDash val="solid"/>
              <a:miter lim="800000"/>
            </a:ln>
            <a:effectLst/>
          </p:spPr>
        </p:cxnSp>
        <p:cxnSp>
          <p:nvCxnSpPr>
            <p:cNvPr id="22" name="Straight Connector 21">
              <a:extLst>
                <a:ext uri="{FF2B5EF4-FFF2-40B4-BE49-F238E27FC236}">
                  <a16:creationId xmlns:a16="http://schemas.microsoft.com/office/drawing/2014/main" id="{7100D2E4-5FB9-4345-B579-0A1180C75CCB}"/>
                </a:ext>
              </a:extLst>
            </p:cNvPr>
            <p:cNvCxnSpPr>
              <a:cxnSpLocks/>
            </p:cNvCxnSpPr>
            <p:nvPr/>
          </p:nvCxnSpPr>
          <p:spPr>
            <a:xfrm>
              <a:off x="7435273" y="5297055"/>
              <a:ext cx="1330036" cy="1200727"/>
            </a:xfrm>
            <a:prstGeom prst="line">
              <a:avLst/>
            </a:prstGeom>
            <a:noFill/>
            <a:ln w="19050" cap="rnd" cmpd="sng" algn="ctr">
              <a:solidFill>
                <a:srgbClr val="D2CFD0"/>
              </a:solidFill>
              <a:prstDash val="solid"/>
              <a:miter lim="800000"/>
            </a:ln>
            <a:effectLst/>
          </p:spPr>
        </p:cxnSp>
        <p:cxnSp>
          <p:nvCxnSpPr>
            <p:cNvPr id="23" name="Straight Connector 22">
              <a:extLst>
                <a:ext uri="{FF2B5EF4-FFF2-40B4-BE49-F238E27FC236}">
                  <a16:creationId xmlns:a16="http://schemas.microsoft.com/office/drawing/2014/main" id="{90CDD6EA-3D04-4B75-9B0C-B480C6F8D94F}"/>
                </a:ext>
              </a:extLst>
            </p:cNvPr>
            <p:cNvCxnSpPr>
              <a:cxnSpLocks/>
            </p:cNvCxnSpPr>
            <p:nvPr/>
          </p:nvCxnSpPr>
          <p:spPr>
            <a:xfrm flipH="1">
              <a:off x="5784250" y="5292436"/>
              <a:ext cx="1646406" cy="1718957"/>
            </a:xfrm>
            <a:prstGeom prst="line">
              <a:avLst/>
            </a:prstGeom>
            <a:noFill/>
            <a:ln w="19050" cap="rnd" cmpd="sng" algn="ctr">
              <a:solidFill>
                <a:srgbClr val="D2CFD0"/>
              </a:solidFill>
              <a:prstDash val="solid"/>
              <a:miter lim="800000"/>
            </a:ln>
            <a:effectLst/>
          </p:spPr>
        </p:cxnSp>
        <p:cxnSp>
          <p:nvCxnSpPr>
            <p:cNvPr id="24" name="Straight Connector 23">
              <a:extLst>
                <a:ext uri="{FF2B5EF4-FFF2-40B4-BE49-F238E27FC236}">
                  <a16:creationId xmlns:a16="http://schemas.microsoft.com/office/drawing/2014/main" id="{CB47BDE6-4D80-48D6-AA48-119610B68B38}"/>
                </a:ext>
              </a:extLst>
            </p:cNvPr>
            <p:cNvCxnSpPr>
              <a:cxnSpLocks/>
            </p:cNvCxnSpPr>
            <p:nvPr/>
          </p:nvCxnSpPr>
          <p:spPr>
            <a:xfrm flipH="1">
              <a:off x="5790207" y="6571673"/>
              <a:ext cx="1589649" cy="439720"/>
            </a:xfrm>
            <a:prstGeom prst="line">
              <a:avLst/>
            </a:prstGeom>
            <a:noFill/>
            <a:ln w="19050" cap="rnd" cmpd="sng" algn="ctr">
              <a:solidFill>
                <a:srgbClr val="D2CFD0"/>
              </a:solidFill>
              <a:prstDash val="solid"/>
              <a:miter lim="800000"/>
            </a:ln>
            <a:effectLst/>
          </p:spPr>
        </p:cxnSp>
        <p:cxnSp>
          <p:nvCxnSpPr>
            <p:cNvPr id="25" name="Straight Connector 24">
              <a:extLst>
                <a:ext uri="{FF2B5EF4-FFF2-40B4-BE49-F238E27FC236}">
                  <a16:creationId xmlns:a16="http://schemas.microsoft.com/office/drawing/2014/main" id="{B53CEAF2-6246-41AC-94BA-26C7BC7E1EF5}"/>
                </a:ext>
              </a:extLst>
            </p:cNvPr>
            <p:cNvCxnSpPr>
              <a:cxnSpLocks/>
            </p:cNvCxnSpPr>
            <p:nvPr/>
          </p:nvCxnSpPr>
          <p:spPr>
            <a:xfrm flipH="1">
              <a:off x="8756073" y="6156036"/>
              <a:ext cx="1066800" cy="346364"/>
            </a:xfrm>
            <a:prstGeom prst="line">
              <a:avLst/>
            </a:prstGeom>
            <a:noFill/>
            <a:ln w="19050" cap="rnd" cmpd="sng" algn="ctr">
              <a:solidFill>
                <a:srgbClr val="D2CFD0"/>
              </a:solidFill>
              <a:prstDash val="solid"/>
              <a:miter lim="800000"/>
            </a:ln>
            <a:effectLst/>
          </p:spPr>
        </p:cxnSp>
        <p:cxnSp>
          <p:nvCxnSpPr>
            <p:cNvPr id="26" name="Straight Connector 25">
              <a:extLst>
                <a:ext uri="{FF2B5EF4-FFF2-40B4-BE49-F238E27FC236}">
                  <a16:creationId xmlns:a16="http://schemas.microsoft.com/office/drawing/2014/main" id="{9B955BCE-3310-4EBE-A1FB-19F1F73F286B}"/>
                </a:ext>
              </a:extLst>
            </p:cNvPr>
            <p:cNvCxnSpPr>
              <a:cxnSpLocks/>
            </p:cNvCxnSpPr>
            <p:nvPr/>
          </p:nvCxnSpPr>
          <p:spPr>
            <a:xfrm flipV="1">
              <a:off x="7430655" y="4895273"/>
              <a:ext cx="1066800" cy="392546"/>
            </a:xfrm>
            <a:prstGeom prst="line">
              <a:avLst/>
            </a:prstGeom>
            <a:noFill/>
            <a:ln w="19050" cap="rnd" cmpd="sng" algn="ctr">
              <a:solidFill>
                <a:srgbClr val="D2CFD0"/>
              </a:solidFill>
              <a:prstDash val="solid"/>
              <a:miter lim="800000"/>
            </a:ln>
            <a:effectLst/>
          </p:spPr>
        </p:cxnSp>
        <p:cxnSp>
          <p:nvCxnSpPr>
            <p:cNvPr id="27" name="Straight Connector 26">
              <a:extLst>
                <a:ext uri="{FF2B5EF4-FFF2-40B4-BE49-F238E27FC236}">
                  <a16:creationId xmlns:a16="http://schemas.microsoft.com/office/drawing/2014/main" id="{92D5FB2E-BA48-424E-A2A1-9F442EF3A657}"/>
                </a:ext>
              </a:extLst>
            </p:cNvPr>
            <p:cNvCxnSpPr>
              <a:cxnSpLocks/>
            </p:cNvCxnSpPr>
            <p:nvPr/>
          </p:nvCxnSpPr>
          <p:spPr>
            <a:xfrm flipV="1">
              <a:off x="8492836" y="4867565"/>
              <a:ext cx="1251528" cy="36944"/>
            </a:xfrm>
            <a:prstGeom prst="line">
              <a:avLst/>
            </a:prstGeom>
            <a:noFill/>
            <a:ln w="19050" cap="rnd" cmpd="sng" algn="ctr">
              <a:solidFill>
                <a:srgbClr val="D2CFD0"/>
              </a:solidFill>
              <a:prstDash val="solid"/>
              <a:miter lim="800000"/>
            </a:ln>
            <a:effectLst/>
          </p:spPr>
        </p:cxnSp>
        <p:cxnSp>
          <p:nvCxnSpPr>
            <p:cNvPr id="28" name="Straight Connector 27">
              <a:extLst>
                <a:ext uri="{FF2B5EF4-FFF2-40B4-BE49-F238E27FC236}">
                  <a16:creationId xmlns:a16="http://schemas.microsoft.com/office/drawing/2014/main" id="{B598A590-4E9C-4D86-8FCA-071D34C44AB9}"/>
                </a:ext>
              </a:extLst>
            </p:cNvPr>
            <p:cNvCxnSpPr>
              <a:cxnSpLocks/>
            </p:cNvCxnSpPr>
            <p:nvPr/>
          </p:nvCxnSpPr>
          <p:spPr>
            <a:xfrm flipV="1">
              <a:off x="11919527" y="4525818"/>
              <a:ext cx="1399309" cy="775855"/>
            </a:xfrm>
            <a:prstGeom prst="line">
              <a:avLst/>
            </a:prstGeom>
            <a:noFill/>
            <a:ln w="19050" cap="rnd" cmpd="sng" algn="ctr">
              <a:solidFill>
                <a:srgbClr val="D2CFD0"/>
              </a:solidFill>
              <a:prstDash val="solid"/>
              <a:miter lim="800000"/>
            </a:ln>
            <a:effectLst/>
          </p:spPr>
        </p:cxnSp>
        <p:cxnSp>
          <p:nvCxnSpPr>
            <p:cNvPr id="29" name="Straight Connector 28">
              <a:extLst>
                <a:ext uri="{FF2B5EF4-FFF2-40B4-BE49-F238E27FC236}">
                  <a16:creationId xmlns:a16="http://schemas.microsoft.com/office/drawing/2014/main" id="{22D213C8-406B-4D1C-9A1F-E87342C7D78C}"/>
                </a:ext>
              </a:extLst>
            </p:cNvPr>
            <p:cNvCxnSpPr>
              <a:cxnSpLocks/>
            </p:cNvCxnSpPr>
            <p:nvPr/>
          </p:nvCxnSpPr>
          <p:spPr>
            <a:xfrm>
              <a:off x="8483600" y="4890655"/>
              <a:ext cx="286327" cy="1607127"/>
            </a:xfrm>
            <a:prstGeom prst="line">
              <a:avLst/>
            </a:prstGeom>
            <a:noFill/>
            <a:ln w="19050" cap="rnd" cmpd="sng" algn="ctr">
              <a:solidFill>
                <a:srgbClr val="D2CFD0"/>
              </a:solidFill>
              <a:prstDash val="solid"/>
              <a:miter lim="800000"/>
            </a:ln>
            <a:effectLst/>
          </p:spPr>
        </p:cxnSp>
        <p:cxnSp>
          <p:nvCxnSpPr>
            <p:cNvPr id="30" name="Straight Connector 29">
              <a:extLst>
                <a:ext uri="{FF2B5EF4-FFF2-40B4-BE49-F238E27FC236}">
                  <a16:creationId xmlns:a16="http://schemas.microsoft.com/office/drawing/2014/main" id="{84B35AF6-7EFD-47F2-BA70-F15F29E0511F}"/>
                </a:ext>
              </a:extLst>
            </p:cNvPr>
            <p:cNvCxnSpPr>
              <a:cxnSpLocks/>
            </p:cNvCxnSpPr>
            <p:nvPr/>
          </p:nvCxnSpPr>
          <p:spPr>
            <a:xfrm>
              <a:off x="6031345" y="4271818"/>
              <a:ext cx="1394691" cy="1025237"/>
            </a:xfrm>
            <a:prstGeom prst="line">
              <a:avLst/>
            </a:prstGeom>
            <a:noFill/>
            <a:ln w="19050" cap="rnd" cmpd="sng" algn="ctr">
              <a:solidFill>
                <a:srgbClr val="D2CFD0"/>
              </a:solidFill>
              <a:prstDash val="solid"/>
              <a:miter lim="800000"/>
            </a:ln>
            <a:effectLst/>
          </p:spPr>
        </p:cxnSp>
        <p:cxnSp>
          <p:nvCxnSpPr>
            <p:cNvPr id="31" name="Straight Connector 30">
              <a:extLst>
                <a:ext uri="{FF2B5EF4-FFF2-40B4-BE49-F238E27FC236}">
                  <a16:creationId xmlns:a16="http://schemas.microsoft.com/office/drawing/2014/main" id="{75D374DD-902D-41F0-AC9D-A72BF5B5248F}"/>
                </a:ext>
              </a:extLst>
            </p:cNvPr>
            <p:cNvCxnSpPr>
              <a:cxnSpLocks/>
            </p:cNvCxnSpPr>
            <p:nvPr/>
          </p:nvCxnSpPr>
          <p:spPr>
            <a:xfrm flipH="1">
              <a:off x="5590648" y="5287818"/>
              <a:ext cx="1835389" cy="550045"/>
            </a:xfrm>
            <a:prstGeom prst="line">
              <a:avLst/>
            </a:prstGeom>
            <a:noFill/>
            <a:ln w="19050" cap="rnd" cmpd="sng" algn="ctr">
              <a:solidFill>
                <a:srgbClr val="D2CFD0"/>
              </a:solidFill>
              <a:prstDash val="solid"/>
              <a:miter lim="800000"/>
            </a:ln>
            <a:effectLst/>
          </p:spPr>
        </p:cxnSp>
        <p:cxnSp>
          <p:nvCxnSpPr>
            <p:cNvPr id="32" name="Straight Connector 31">
              <a:extLst>
                <a:ext uri="{FF2B5EF4-FFF2-40B4-BE49-F238E27FC236}">
                  <a16:creationId xmlns:a16="http://schemas.microsoft.com/office/drawing/2014/main" id="{25DF6E81-BDCE-4A94-B77C-1674199DE124}"/>
                </a:ext>
              </a:extLst>
            </p:cNvPr>
            <p:cNvCxnSpPr>
              <a:cxnSpLocks/>
            </p:cNvCxnSpPr>
            <p:nvPr/>
          </p:nvCxnSpPr>
          <p:spPr>
            <a:xfrm flipH="1" flipV="1">
              <a:off x="6031466" y="4271171"/>
              <a:ext cx="2452134" cy="619485"/>
            </a:xfrm>
            <a:prstGeom prst="line">
              <a:avLst/>
            </a:prstGeom>
            <a:noFill/>
            <a:ln w="19050" cap="rnd" cmpd="sng" algn="ctr">
              <a:solidFill>
                <a:srgbClr val="D2CFD0"/>
              </a:solidFill>
              <a:prstDash val="solid"/>
              <a:miter lim="800000"/>
            </a:ln>
            <a:effectLst/>
          </p:spPr>
        </p:cxnSp>
        <p:cxnSp>
          <p:nvCxnSpPr>
            <p:cNvPr id="33" name="Straight Connector 32">
              <a:extLst>
                <a:ext uri="{FF2B5EF4-FFF2-40B4-BE49-F238E27FC236}">
                  <a16:creationId xmlns:a16="http://schemas.microsoft.com/office/drawing/2014/main" id="{8801F398-CD21-4890-8B90-B5322B6E68B8}"/>
                </a:ext>
              </a:extLst>
            </p:cNvPr>
            <p:cNvCxnSpPr>
              <a:cxnSpLocks/>
            </p:cNvCxnSpPr>
            <p:nvPr/>
          </p:nvCxnSpPr>
          <p:spPr>
            <a:xfrm flipV="1">
              <a:off x="8488218" y="3219760"/>
              <a:ext cx="387717" cy="1680131"/>
            </a:xfrm>
            <a:prstGeom prst="line">
              <a:avLst/>
            </a:prstGeom>
            <a:noFill/>
            <a:ln w="19050" cap="rnd" cmpd="sng" algn="ctr">
              <a:solidFill>
                <a:srgbClr val="D2CFD0"/>
              </a:solidFill>
              <a:prstDash val="solid"/>
              <a:miter lim="800000"/>
            </a:ln>
            <a:effectLst/>
          </p:spPr>
        </p:cxnSp>
        <p:cxnSp>
          <p:nvCxnSpPr>
            <p:cNvPr id="34" name="Straight Connector 33">
              <a:extLst>
                <a:ext uri="{FF2B5EF4-FFF2-40B4-BE49-F238E27FC236}">
                  <a16:creationId xmlns:a16="http://schemas.microsoft.com/office/drawing/2014/main" id="{84648538-2E83-41E6-B193-F95E5AF28350}"/>
                </a:ext>
              </a:extLst>
            </p:cNvPr>
            <p:cNvCxnSpPr>
              <a:cxnSpLocks/>
            </p:cNvCxnSpPr>
            <p:nvPr/>
          </p:nvCxnSpPr>
          <p:spPr>
            <a:xfrm>
              <a:off x="10792691" y="4941455"/>
              <a:ext cx="1140691" cy="374072"/>
            </a:xfrm>
            <a:prstGeom prst="line">
              <a:avLst/>
            </a:prstGeom>
            <a:noFill/>
            <a:ln w="19050" cap="rnd" cmpd="sng" algn="ctr">
              <a:solidFill>
                <a:srgbClr val="D2CFD0"/>
              </a:solidFill>
              <a:prstDash val="solid"/>
              <a:miter lim="800000"/>
            </a:ln>
            <a:effectLst/>
          </p:spPr>
        </p:cxnSp>
        <p:cxnSp>
          <p:nvCxnSpPr>
            <p:cNvPr id="35" name="Straight Connector 34">
              <a:extLst>
                <a:ext uri="{FF2B5EF4-FFF2-40B4-BE49-F238E27FC236}">
                  <a16:creationId xmlns:a16="http://schemas.microsoft.com/office/drawing/2014/main" id="{E3D90170-646C-40EE-9EFC-4BFF4C1DAFC6}"/>
                </a:ext>
              </a:extLst>
            </p:cNvPr>
            <p:cNvCxnSpPr>
              <a:cxnSpLocks/>
            </p:cNvCxnSpPr>
            <p:nvPr/>
          </p:nvCxnSpPr>
          <p:spPr>
            <a:xfrm flipH="1" flipV="1">
              <a:off x="8876145" y="3223491"/>
              <a:ext cx="868219" cy="1648691"/>
            </a:xfrm>
            <a:prstGeom prst="line">
              <a:avLst/>
            </a:prstGeom>
            <a:noFill/>
            <a:ln w="19050" cap="rnd" cmpd="sng" algn="ctr">
              <a:solidFill>
                <a:srgbClr val="D2CFD0"/>
              </a:solidFill>
              <a:prstDash val="solid"/>
              <a:miter lim="800000"/>
            </a:ln>
            <a:effectLst/>
          </p:spPr>
        </p:cxnSp>
        <p:cxnSp>
          <p:nvCxnSpPr>
            <p:cNvPr id="36" name="Straight Connector 35">
              <a:extLst>
                <a:ext uri="{FF2B5EF4-FFF2-40B4-BE49-F238E27FC236}">
                  <a16:creationId xmlns:a16="http://schemas.microsoft.com/office/drawing/2014/main" id="{32C3A3C0-AC77-42CD-8802-2FBF823886E9}"/>
                </a:ext>
              </a:extLst>
            </p:cNvPr>
            <p:cNvCxnSpPr>
              <a:cxnSpLocks/>
            </p:cNvCxnSpPr>
            <p:nvPr/>
          </p:nvCxnSpPr>
          <p:spPr>
            <a:xfrm flipH="1" flipV="1">
              <a:off x="9744364" y="4881419"/>
              <a:ext cx="1057563" cy="64654"/>
            </a:xfrm>
            <a:prstGeom prst="line">
              <a:avLst/>
            </a:prstGeom>
            <a:noFill/>
            <a:ln w="19050" cap="rnd" cmpd="sng" algn="ctr">
              <a:solidFill>
                <a:srgbClr val="D2CFD0"/>
              </a:solidFill>
              <a:prstDash val="solid"/>
              <a:miter lim="800000"/>
            </a:ln>
            <a:effectLst/>
          </p:spPr>
        </p:cxnSp>
        <p:cxnSp>
          <p:nvCxnSpPr>
            <p:cNvPr id="37" name="Straight Connector 36">
              <a:extLst>
                <a:ext uri="{FF2B5EF4-FFF2-40B4-BE49-F238E27FC236}">
                  <a16:creationId xmlns:a16="http://schemas.microsoft.com/office/drawing/2014/main" id="{58221260-C0B7-4E03-8559-1D5C37DBCD13}"/>
                </a:ext>
              </a:extLst>
            </p:cNvPr>
            <p:cNvCxnSpPr>
              <a:cxnSpLocks/>
            </p:cNvCxnSpPr>
            <p:nvPr/>
          </p:nvCxnSpPr>
          <p:spPr>
            <a:xfrm flipH="1" flipV="1">
              <a:off x="9739745" y="4876801"/>
              <a:ext cx="83128" cy="1279235"/>
            </a:xfrm>
            <a:prstGeom prst="line">
              <a:avLst/>
            </a:prstGeom>
            <a:noFill/>
            <a:ln w="19050" cap="rnd" cmpd="sng" algn="ctr">
              <a:solidFill>
                <a:srgbClr val="D2CFD0"/>
              </a:solidFill>
              <a:prstDash val="solid"/>
              <a:miter lim="800000"/>
            </a:ln>
            <a:effectLst/>
          </p:spPr>
        </p:cxnSp>
        <p:cxnSp>
          <p:nvCxnSpPr>
            <p:cNvPr id="38" name="Straight Connector 37">
              <a:extLst>
                <a:ext uri="{FF2B5EF4-FFF2-40B4-BE49-F238E27FC236}">
                  <a16:creationId xmlns:a16="http://schemas.microsoft.com/office/drawing/2014/main" id="{B856E539-F2D4-4744-B892-94A766A03E72}"/>
                </a:ext>
              </a:extLst>
            </p:cNvPr>
            <p:cNvCxnSpPr>
              <a:cxnSpLocks/>
            </p:cNvCxnSpPr>
            <p:nvPr/>
          </p:nvCxnSpPr>
          <p:spPr>
            <a:xfrm flipH="1" flipV="1">
              <a:off x="8478983" y="4890656"/>
              <a:ext cx="1343890" cy="1265380"/>
            </a:xfrm>
            <a:prstGeom prst="line">
              <a:avLst/>
            </a:prstGeom>
            <a:noFill/>
            <a:ln w="19050" cap="rnd" cmpd="sng" algn="ctr">
              <a:solidFill>
                <a:srgbClr val="D2CFD0"/>
              </a:solidFill>
              <a:prstDash val="solid"/>
              <a:miter lim="800000"/>
            </a:ln>
            <a:effectLst/>
          </p:spPr>
        </p:cxnSp>
        <p:cxnSp>
          <p:nvCxnSpPr>
            <p:cNvPr id="39" name="Straight Connector 38">
              <a:extLst>
                <a:ext uri="{FF2B5EF4-FFF2-40B4-BE49-F238E27FC236}">
                  <a16:creationId xmlns:a16="http://schemas.microsoft.com/office/drawing/2014/main" id="{68A2AED0-C19B-4413-89F2-D63A870CFD9D}"/>
                </a:ext>
              </a:extLst>
            </p:cNvPr>
            <p:cNvCxnSpPr>
              <a:cxnSpLocks/>
            </p:cNvCxnSpPr>
            <p:nvPr/>
          </p:nvCxnSpPr>
          <p:spPr>
            <a:xfrm flipH="1" flipV="1">
              <a:off x="7370619" y="6571675"/>
              <a:ext cx="120313" cy="1500064"/>
            </a:xfrm>
            <a:prstGeom prst="line">
              <a:avLst/>
            </a:prstGeom>
            <a:noFill/>
            <a:ln w="19050" cap="rnd" cmpd="sng" algn="ctr">
              <a:solidFill>
                <a:srgbClr val="D2CFD0"/>
              </a:solidFill>
              <a:prstDash val="solid"/>
              <a:miter lim="800000"/>
            </a:ln>
            <a:effectLst/>
          </p:spPr>
        </p:cxnSp>
        <p:cxnSp>
          <p:nvCxnSpPr>
            <p:cNvPr id="40" name="Straight Connector 39">
              <a:extLst>
                <a:ext uri="{FF2B5EF4-FFF2-40B4-BE49-F238E27FC236}">
                  <a16:creationId xmlns:a16="http://schemas.microsoft.com/office/drawing/2014/main" id="{C3A372D1-B7F3-4868-9CC2-8E7EE944B20B}"/>
                </a:ext>
              </a:extLst>
            </p:cNvPr>
            <p:cNvCxnSpPr>
              <a:cxnSpLocks/>
            </p:cNvCxnSpPr>
            <p:nvPr/>
          </p:nvCxnSpPr>
          <p:spPr>
            <a:xfrm flipH="1" flipV="1">
              <a:off x="10746509" y="3015674"/>
              <a:ext cx="50800" cy="1939635"/>
            </a:xfrm>
            <a:prstGeom prst="line">
              <a:avLst/>
            </a:prstGeom>
            <a:noFill/>
            <a:ln w="19050" cap="rnd" cmpd="sng" algn="ctr">
              <a:solidFill>
                <a:srgbClr val="D2CFD0"/>
              </a:solidFill>
              <a:prstDash val="solid"/>
              <a:miter lim="800000"/>
            </a:ln>
            <a:effectLst/>
          </p:spPr>
        </p:cxnSp>
        <p:cxnSp>
          <p:nvCxnSpPr>
            <p:cNvPr id="41" name="Straight Connector 40">
              <a:extLst>
                <a:ext uri="{FF2B5EF4-FFF2-40B4-BE49-F238E27FC236}">
                  <a16:creationId xmlns:a16="http://schemas.microsoft.com/office/drawing/2014/main" id="{816E44CA-6A71-4AB4-9173-297AC9E1E38D}"/>
                </a:ext>
              </a:extLst>
            </p:cNvPr>
            <p:cNvCxnSpPr>
              <a:cxnSpLocks/>
            </p:cNvCxnSpPr>
            <p:nvPr/>
          </p:nvCxnSpPr>
          <p:spPr>
            <a:xfrm flipV="1">
              <a:off x="9739745" y="3020201"/>
              <a:ext cx="1003710" cy="1847363"/>
            </a:xfrm>
            <a:prstGeom prst="line">
              <a:avLst/>
            </a:prstGeom>
            <a:noFill/>
            <a:ln w="19050" cap="rnd" cmpd="sng" algn="ctr">
              <a:solidFill>
                <a:srgbClr val="D2CFD0"/>
              </a:solidFill>
              <a:prstDash val="solid"/>
              <a:miter lim="800000"/>
            </a:ln>
            <a:effectLst/>
          </p:spPr>
        </p:cxnSp>
        <p:cxnSp>
          <p:nvCxnSpPr>
            <p:cNvPr id="42" name="Straight Connector 41">
              <a:extLst>
                <a:ext uri="{FF2B5EF4-FFF2-40B4-BE49-F238E27FC236}">
                  <a16:creationId xmlns:a16="http://schemas.microsoft.com/office/drawing/2014/main" id="{896B3494-B383-4C58-BAFF-91B06723FCD5}"/>
                </a:ext>
              </a:extLst>
            </p:cNvPr>
            <p:cNvCxnSpPr>
              <a:cxnSpLocks/>
            </p:cNvCxnSpPr>
            <p:nvPr/>
          </p:nvCxnSpPr>
          <p:spPr>
            <a:xfrm flipV="1">
              <a:off x="9813636" y="4946073"/>
              <a:ext cx="992909" cy="1214582"/>
            </a:xfrm>
            <a:prstGeom prst="line">
              <a:avLst/>
            </a:prstGeom>
            <a:noFill/>
            <a:ln w="19050" cap="rnd" cmpd="sng" algn="ctr">
              <a:solidFill>
                <a:srgbClr val="D2CFD0"/>
              </a:solidFill>
              <a:prstDash val="solid"/>
              <a:miter lim="800000"/>
            </a:ln>
            <a:effectLst/>
          </p:spPr>
        </p:cxnSp>
        <p:cxnSp>
          <p:nvCxnSpPr>
            <p:cNvPr id="43" name="Straight Connector 42">
              <a:extLst>
                <a:ext uri="{FF2B5EF4-FFF2-40B4-BE49-F238E27FC236}">
                  <a16:creationId xmlns:a16="http://schemas.microsoft.com/office/drawing/2014/main" id="{780674F7-60CA-4C14-9031-239173734CC1}"/>
                </a:ext>
              </a:extLst>
            </p:cNvPr>
            <p:cNvCxnSpPr>
              <a:cxnSpLocks/>
            </p:cNvCxnSpPr>
            <p:nvPr/>
          </p:nvCxnSpPr>
          <p:spPr>
            <a:xfrm flipH="1" flipV="1">
              <a:off x="9822873" y="6146800"/>
              <a:ext cx="738910" cy="1112982"/>
            </a:xfrm>
            <a:prstGeom prst="line">
              <a:avLst/>
            </a:prstGeom>
            <a:noFill/>
            <a:ln w="19050" cap="rnd" cmpd="sng" algn="ctr">
              <a:solidFill>
                <a:srgbClr val="D2CFD0"/>
              </a:solidFill>
              <a:prstDash val="solid"/>
              <a:miter lim="800000"/>
            </a:ln>
            <a:effectLst/>
          </p:spPr>
        </p:cxnSp>
        <p:cxnSp>
          <p:nvCxnSpPr>
            <p:cNvPr id="44" name="Straight Connector 43">
              <a:extLst>
                <a:ext uri="{FF2B5EF4-FFF2-40B4-BE49-F238E27FC236}">
                  <a16:creationId xmlns:a16="http://schemas.microsoft.com/office/drawing/2014/main" id="{5729769C-E67E-4F47-BA7A-53BDC78E84C1}"/>
                </a:ext>
              </a:extLst>
            </p:cNvPr>
            <p:cNvCxnSpPr>
              <a:cxnSpLocks/>
            </p:cNvCxnSpPr>
            <p:nvPr/>
          </p:nvCxnSpPr>
          <p:spPr>
            <a:xfrm flipV="1">
              <a:off x="8973127" y="6160655"/>
              <a:ext cx="849746" cy="1394691"/>
            </a:xfrm>
            <a:prstGeom prst="line">
              <a:avLst/>
            </a:prstGeom>
            <a:noFill/>
            <a:ln w="19050" cap="rnd" cmpd="sng" algn="ctr">
              <a:solidFill>
                <a:srgbClr val="D2CFD0"/>
              </a:solidFill>
              <a:prstDash val="solid"/>
              <a:miter lim="800000"/>
            </a:ln>
            <a:effectLst/>
          </p:spPr>
        </p:cxnSp>
        <p:cxnSp>
          <p:nvCxnSpPr>
            <p:cNvPr id="45" name="Straight Connector 44">
              <a:extLst>
                <a:ext uri="{FF2B5EF4-FFF2-40B4-BE49-F238E27FC236}">
                  <a16:creationId xmlns:a16="http://schemas.microsoft.com/office/drawing/2014/main" id="{626E64FE-D4A0-4C89-8563-EF5915CB50FB}"/>
                </a:ext>
              </a:extLst>
            </p:cNvPr>
            <p:cNvCxnSpPr>
              <a:cxnSpLocks/>
            </p:cNvCxnSpPr>
            <p:nvPr/>
          </p:nvCxnSpPr>
          <p:spPr>
            <a:xfrm flipH="1" flipV="1">
              <a:off x="9822874" y="6156037"/>
              <a:ext cx="1214581" cy="64654"/>
            </a:xfrm>
            <a:prstGeom prst="line">
              <a:avLst/>
            </a:prstGeom>
            <a:noFill/>
            <a:ln w="19050" cap="rnd" cmpd="sng" algn="ctr">
              <a:solidFill>
                <a:srgbClr val="D2CFD0"/>
              </a:solidFill>
              <a:prstDash val="solid"/>
              <a:miter lim="800000"/>
            </a:ln>
            <a:effectLst/>
          </p:spPr>
        </p:cxnSp>
        <p:cxnSp>
          <p:nvCxnSpPr>
            <p:cNvPr id="46" name="Straight Connector 45">
              <a:extLst>
                <a:ext uri="{FF2B5EF4-FFF2-40B4-BE49-F238E27FC236}">
                  <a16:creationId xmlns:a16="http://schemas.microsoft.com/office/drawing/2014/main" id="{7196D2E3-C7AC-4D4C-9132-2FBB33767738}"/>
                </a:ext>
              </a:extLst>
            </p:cNvPr>
            <p:cNvCxnSpPr>
              <a:cxnSpLocks/>
            </p:cNvCxnSpPr>
            <p:nvPr/>
          </p:nvCxnSpPr>
          <p:spPr>
            <a:xfrm flipV="1">
              <a:off x="10552545" y="6220691"/>
              <a:ext cx="489528" cy="1043709"/>
            </a:xfrm>
            <a:prstGeom prst="line">
              <a:avLst/>
            </a:prstGeom>
            <a:noFill/>
            <a:ln w="19050" cap="rnd" cmpd="sng" algn="ctr">
              <a:solidFill>
                <a:srgbClr val="D2CFD0"/>
              </a:solidFill>
              <a:prstDash val="solid"/>
              <a:miter lim="800000"/>
            </a:ln>
            <a:effectLst/>
          </p:spPr>
        </p:cxnSp>
        <p:cxnSp>
          <p:nvCxnSpPr>
            <p:cNvPr id="47" name="Straight Connector 46">
              <a:extLst>
                <a:ext uri="{FF2B5EF4-FFF2-40B4-BE49-F238E27FC236}">
                  <a16:creationId xmlns:a16="http://schemas.microsoft.com/office/drawing/2014/main" id="{89244F29-C0C0-4769-B489-8C2CAA03009C}"/>
                </a:ext>
              </a:extLst>
            </p:cNvPr>
            <p:cNvCxnSpPr>
              <a:cxnSpLocks/>
            </p:cNvCxnSpPr>
            <p:nvPr/>
          </p:nvCxnSpPr>
          <p:spPr>
            <a:xfrm flipH="1" flipV="1">
              <a:off x="11914909" y="5292436"/>
              <a:ext cx="840510" cy="997528"/>
            </a:xfrm>
            <a:prstGeom prst="line">
              <a:avLst/>
            </a:prstGeom>
            <a:noFill/>
            <a:ln w="19050" cap="rnd" cmpd="sng" algn="ctr">
              <a:solidFill>
                <a:srgbClr val="D2CFD0"/>
              </a:solidFill>
              <a:prstDash val="solid"/>
              <a:miter lim="800000"/>
            </a:ln>
            <a:effectLst/>
          </p:spPr>
        </p:cxnSp>
        <p:cxnSp>
          <p:nvCxnSpPr>
            <p:cNvPr id="48" name="Straight Connector 47">
              <a:extLst>
                <a:ext uri="{FF2B5EF4-FFF2-40B4-BE49-F238E27FC236}">
                  <a16:creationId xmlns:a16="http://schemas.microsoft.com/office/drawing/2014/main" id="{F78B52EC-97E4-4BBD-9448-C79E1988D994}"/>
                </a:ext>
              </a:extLst>
            </p:cNvPr>
            <p:cNvCxnSpPr>
              <a:cxnSpLocks/>
            </p:cNvCxnSpPr>
            <p:nvPr/>
          </p:nvCxnSpPr>
          <p:spPr>
            <a:xfrm flipV="1">
              <a:off x="11028218" y="5301674"/>
              <a:ext cx="905164" cy="914399"/>
            </a:xfrm>
            <a:prstGeom prst="line">
              <a:avLst/>
            </a:prstGeom>
            <a:noFill/>
            <a:ln w="19050" cap="rnd" cmpd="sng" algn="ctr">
              <a:solidFill>
                <a:srgbClr val="D2CFD0"/>
              </a:solidFill>
              <a:prstDash val="solid"/>
              <a:miter lim="800000"/>
            </a:ln>
            <a:effectLst/>
          </p:spPr>
        </p:cxnSp>
        <p:cxnSp>
          <p:nvCxnSpPr>
            <p:cNvPr id="49" name="Straight Connector 48">
              <a:extLst>
                <a:ext uri="{FF2B5EF4-FFF2-40B4-BE49-F238E27FC236}">
                  <a16:creationId xmlns:a16="http://schemas.microsoft.com/office/drawing/2014/main" id="{2428DDA7-8E13-49DC-BE6A-3DD0D49AE79F}"/>
                </a:ext>
              </a:extLst>
            </p:cNvPr>
            <p:cNvCxnSpPr>
              <a:cxnSpLocks/>
            </p:cNvCxnSpPr>
            <p:nvPr/>
          </p:nvCxnSpPr>
          <p:spPr>
            <a:xfrm flipH="1">
              <a:off x="11924145" y="3445164"/>
              <a:ext cx="452583" cy="1861127"/>
            </a:xfrm>
            <a:prstGeom prst="line">
              <a:avLst/>
            </a:prstGeom>
            <a:noFill/>
            <a:ln w="19050" cap="rnd" cmpd="sng" algn="ctr">
              <a:solidFill>
                <a:srgbClr val="D2CFD0"/>
              </a:solidFill>
              <a:prstDash val="solid"/>
              <a:miter lim="800000"/>
            </a:ln>
            <a:effectLst/>
          </p:spPr>
        </p:cxnSp>
        <p:cxnSp>
          <p:nvCxnSpPr>
            <p:cNvPr id="50" name="Straight Connector 49">
              <a:extLst>
                <a:ext uri="{FF2B5EF4-FFF2-40B4-BE49-F238E27FC236}">
                  <a16:creationId xmlns:a16="http://schemas.microsoft.com/office/drawing/2014/main" id="{0A590E71-04F6-459E-BBFF-CC1064A7E132}"/>
                </a:ext>
              </a:extLst>
            </p:cNvPr>
            <p:cNvCxnSpPr>
              <a:cxnSpLocks/>
            </p:cNvCxnSpPr>
            <p:nvPr/>
          </p:nvCxnSpPr>
          <p:spPr>
            <a:xfrm flipV="1">
              <a:off x="10547927" y="6890327"/>
              <a:ext cx="988291" cy="374074"/>
            </a:xfrm>
            <a:prstGeom prst="line">
              <a:avLst/>
            </a:prstGeom>
            <a:noFill/>
            <a:ln w="19050" cap="rnd" cmpd="sng" algn="ctr">
              <a:solidFill>
                <a:srgbClr val="D2CFD0"/>
              </a:solidFill>
              <a:prstDash val="solid"/>
              <a:miter lim="800000"/>
            </a:ln>
            <a:effectLst/>
          </p:spPr>
        </p:cxnSp>
        <p:cxnSp>
          <p:nvCxnSpPr>
            <p:cNvPr id="51" name="Straight Connector 50">
              <a:extLst>
                <a:ext uri="{FF2B5EF4-FFF2-40B4-BE49-F238E27FC236}">
                  <a16:creationId xmlns:a16="http://schemas.microsoft.com/office/drawing/2014/main" id="{83448EF5-FCBA-48A2-86E1-6A10AEB083B5}"/>
                </a:ext>
              </a:extLst>
            </p:cNvPr>
            <p:cNvCxnSpPr>
              <a:cxnSpLocks/>
            </p:cNvCxnSpPr>
            <p:nvPr/>
          </p:nvCxnSpPr>
          <p:spPr>
            <a:xfrm>
              <a:off x="11032836" y="6216073"/>
              <a:ext cx="1727200" cy="69272"/>
            </a:xfrm>
            <a:prstGeom prst="line">
              <a:avLst/>
            </a:prstGeom>
            <a:noFill/>
            <a:ln w="19050" cap="rnd" cmpd="sng" algn="ctr">
              <a:solidFill>
                <a:srgbClr val="D2CFD0"/>
              </a:solidFill>
              <a:prstDash val="solid"/>
              <a:miter lim="800000"/>
            </a:ln>
            <a:effectLst/>
          </p:spPr>
        </p:cxnSp>
        <p:cxnSp>
          <p:nvCxnSpPr>
            <p:cNvPr id="52" name="Straight Connector 51">
              <a:extLst>
                <a:ext uri="{FF2B5EF4-FFF2-40B4-BE49-F238E27FC236}">
                  <a16:creationId xmlns:a16="http://schemas.microsoft.com/office/drawing/2014/main" id="{EAE1528E-3EB2-4BA0-94A6-BD1AF55A858F}"/>
                </a:ext>
              </a:extLst>
            </p:cNvPr>
            <p:cNvCxnSpPr>
              <a:cxnSpLocks/>
            </p:cNvCxnSpPr>
            <p:nvPr/>
          </p:nvCxnSpPr>
          <p:spPr>
            <a:xfrm flipH="1" flipV="1">
              <a:off x="10801928" y="4946074"/>
              <a:ext cx="230908" cy="1269999"/>
            </a:xfrm>
            <a:prstGeom prst="line">
              <a:avLst/>
            </a:prstGeom>
            <a:noFill/>
            <a:ln w="19050" cap="rnd" cmpd="sng" algn="ctr">
              <a:solidFill>
                <a:srgbClr val="D2CFD0"/>
              </a:solidFill>
              <a:prstDash val="solid"/>
              <a:miter lim="800000"/>
            </a:ln>
            <a:effectLst/>
          </p:spPr>
        </p:cxnSp>
        <p:cxnSp>
          <p:nvCxnSpPr>
            <p:cNvPr id="53" name="Straight Connector 52">
              <a:extLst>
                <a:ext uri="{FF2B5EF4-FFF2-40B4-BE49-F238E27FC236}">
                  <a16:creationId xmlns:a16="http://schemas.microsoft.com/office/drawing/2014/main" id="{07C11889-BECC-4D7F-A73D-CD00F6F81ADC}"/>
                </a:ext>
              </a:extLst>
            </p:cNvPr>
            <p:cNvCxnSpPr>
              <a:cxnSpLocks/>
            </p:cNvCxnSpPr>
            <p:nvPr/>
          </p:nvCxnSpPr>
          <p:spPr>
            <a:xfrm flipH="1">
              <a:off x="10797309" y="3446126"/>
              <a:ext cx="1578365" cy="1504565"/>
            </a:xfrm>
            <a:prstGeom prst="line">
              <a:avLst/>
            </a:prstGeom>
            <a:noFill/>
            <a:ln w="19050" cap="rnd" cmpd="sng" algn="ctr">
              <a:solidFill>
                <a:srgbClr val="D2CFD0"/>
              </a:solidFill>
              <a:prstDash val="solid"/>
              <a:miter lim="800000"/>
            </a:ln>
            <a:effectLst/>
          </p:spPr>
        </p:cxnSp>
        <p:cxnSp>
          <p:nvCxnSpPr>
            <p:cNvPr id="54" name="Straight Connector 53">
              <a:extLst>
                <a:ext uri="{FF2B5EF4-FFF2-40B4-BE49-F238E27FC236}">
                  <a16:creationId xmlns:a16="http://schemas.microsoft.com/office/drawing/2014/main" id="{0C132C70-8AB8-45DC-BE1B-1266EF576B51}"/>
                </a:ext>
              </a:extLst>
            </p:cNvPr>
            <p:cNvCxnSpPr>
              <a:cxnSpLocks/>
            </p:cNvCxnSpPr>
            <p:nvPr/>
          </p:nvCxnSpPr>
          <p:spPr>
            <a:xfrm flipH="1">
              <a:off x="9739746" y="3446126"/>
              <a:ext cx="2629971" cy="1435292"/>
            </a:xfrm>
            <a:prstGeom prst="line">
              <a:avLst/>
            </a:prstGeom>
            <a:noFill/>
            <a:ln w="19050" cap="rnd" cmpd="sng" algn="ctr">
              <a:solidFill>
                <a:srgbClr val="D2CFD0"/>
              </a:solidFill>
              <a:prstDash val="solid"/>
              <a:miter lim="800000"/>
            </a:ln>
            <a:effectLst/>
          </p:spPr>
        </p:cxnSp>
        <p:cxnSp>
          <p:nvCxnSpPr>
            <p:cNvPr id="55" name="Straight Connector 54">
              <a:extLst>
                <a:ext uri="{FF2B5EF4-FFF2-40B4-BE49-F238E27FC236}">
                  <a16:creationId xmlns:a16="http://schemas.microsoft.com/office/drawing/2014/main" id="{A6B442B6-D28C-4FD0-8EE2-45AA19BB9EC2}"/>
                </a:ext>
              </a:extLst>
            </p:cNvPr>
            <p:cNvCxnSpPr>
              <a:cxnSpLocks/>
            </p:cNvCxnSpPr>
            <p:nvPr/>
          </p:nvCxnSpPr>
          <p:spPr>
            <a:xfrm flipV="1">
              <a:off x="12760036" y="4521365"/>
              <a:ext cx="565780" cy="1763980"/>
            </a:xfrm>
            <a:prstGeom prst="line">
              <a:avLst/>
            </a:prstGeom>
            <a:noFill/>
            <a:ln w="19050" cap="rnd" cmpd="sng" algn="ctr">
              <a:solidFill>
                <a:srgbClr val="D2CFD0"/>
              </a:solidFill>
              <a:prstDash val="solid"/>
              <a:miter lim="800000"/>
            </a:ln>
            <a:effectLst/>
          </p:spPr>
        </p:cxnSp>
        <p:cxnSp>
          <p:nvCxnSpPr>
            <p:cNvPr id="56" name="Straight Connector 55">
              <a:extLst>
                <a:ext uri="{FF2B5EF4-FFF2-40B4-BE49-F238E27FC236}">
                  <a16:creationId xmlns:a16="http://schemas.microsoft.com/office/drawing/2014/main" id="{87CF45F7-D380-4751-8F94-68CFB6F6EC57}"/>
                </a:ext>
              </a:extLst>
            </p:cNvPr>
            <p:cNvCxnSpPr>
              <a:cxnSpLocks/>
            </p:cNvCxnSpPr>
            <p:nvPr/>
          </p:nvCxnSpPr>
          <p:spPr>
            <a:xfrm flipV="1">
              <a:off x="7375236" y="6493164"/>
              <a:ext cx="1394691" cy="78509"/>
            </a:xfrm>
            <a:prstGeom prst="line">
              <a:avLst/>
            </a:prstGeom>
            <a:noFill/>
            <a:ln w="19050" cap="rnd" cmpd="sng" algn="ctr">
              <a:solidFill>
                <a:srgbClr val="D2CFD0"/>
              </a:solidFill>
              <a:prstDash val="solid"/>
              <a:miter lim="800000"/>
            </a:ln>
            <a:effectLst/>
          </p:spPr>
        </p:cxnSp>
        <p:cxnSp>
          <p:nvCxnSpPr>
            <p:cNvPr id="57" name="Straight Connector 56">
              <a:extLst>
                <a:ext uri="{FF2B5EF4-FFF2-40B4-BE49-F238E27FC236}">
                  <a16:creationId xmlns:a16="http://schemas.microsoft.com/office/drawing/2014/main" id="{BA40B737-4726-4DD8-B6FD-231EB59B3F7B}"/>
                </a:ext>
              </a:extLst>
            </p:cNvPr>
            <p:cNvCxnSpPr>
              <a:cxnSpLocks/>
            </p:cNvCxnSpPr>
            <p:nvPr/>
          </p:nvCxnSpPr>
          <p:spPr>
            <a:xfrm flipV="1">
              <a:off x="7375236" y="5287818"/>
              <a:ext cx="50800" cy="1283855"/>
            </a:xfrm>
            <a:prstGeom prst="line">
              <a:avLst/>
            </a:prstGeom>
            <a:noFill/>
            <a:ln w="19050" cap="rnd" cmpd="sng" algn="ctr">
              <a:solidFill>
                <a:srgbClr val="D2CFD0"/>
              </a:solidFill>
              <a:prstDash val="solid"/>
              <a:miter lim="800000"/>
            </a:ln>
            <a:effectLst/>
          </p:spPr>
        </p:cxnSp>
        <p:cxnSp>
          <p:nvCxnSpPr>
            <p:cNvPr id="58" name="Straight Connector 57">
              <a:extLst>
                <a:ext uri="{FF2B5EF4-FFF2-40B4-BE49-F238E27FC236}">
                  <a16:creationId xmlns:a16="http://schemas.microsoft.com/office/drawing/2014/main" id="{6B269FF9-82CC-4E47-AC11-E53666F346AF}"/>
                </a:ext>
              </a:extLst>
            </p:cNvPr>
            <p:cNvCxnSpPr>
              <a:cxnSpLocks/>
            </p:cNvCxnSpPr>
            <p:nvPr/>
          </p:nvCxnSpPr>
          <p:spPr>
            <a:xfrm flipH="1">
              <a:off x="11540837" y="5297055"/>
              <a:ext cx="387927" cy="1597890"/>
            </a:xfrm>
            <a:prstGeom prst="line">
              <a:avLst/>
            </a:prstGeom>
            <a:noFill/>
            <a:ln w="19050" cap="rnd" cmpd="sng" algn="ctr">
              <a:solidFill>
                <a:srgbClr val="D2CFD0"/>
              </a:solidFill>
              <a:prstDash val="solid"/>
              <a:miter lim="800000"/>
            </a:ln>
            <a:effectLst/>
          </p:spPr>
        </p:cxnSp>
        <p:cxnSp>
          <p:nvCxnSpPr>
            <p:cNvPr id="59" name="Straight Connector 58">
              <a:extLst>
                <a:ext uri="{FF2B5EF4-FFF2-40B4-BE49-F238E27FC236}">
                  <a16:creationId xmlns:a16="http://schemas.microsoft.com/office/drawing/2014/main" id="{0E011EA5-CAD7-4BA6-BCA9-52440B085852}"/>
                </a:ext>
              </a:extLst>
            </p:cNvPr>
            <p:cNvCxnSpPr>
              <a:cxnSpLocks/>
            </p:cNvCxnSpPr>
            <p:nvPr/>
          </p:nvCxnSpPr>
          <p:spPr>
            <a:xfrm>
              <a:off x="11037455" y="6211455"/>
              <a:ext cx="508000" cy="688109"/>
            </a:xfrm>
            <a:prstGeom prst="line">
              <a:avLst/>
            </a:prstGeom>
            <a:noFill/>
            <a:ln w="19050" cap="rnd" cmpd="sng" algn="ctr">
              <a:solidFill>
                <a:srgbClr val="D2CFD0"/>
              </a:solidFill>
              <a:prstDash val="solid"/>
              <a:miter lim="800000"/>
            </a:ln>
            <a:effectLst/>
          </p:spPr>
        </p:cxnSp>
        <p:cxnSp>
          <p:nvCxnSpPr>
            <p:cNvPr id="60" name="Straight Connector 59">
              <a:extLst>
                <a:ext uri="{FF2B5EF4-FFF2-40B4-BE49-F238E27FC236}">
                  <a16:creationId xmlns:a16="http://schemas.microsoft.com/office/drawing/2014/main" id="{2D1B7B3A-2A21-4BE2-A5C5-E48F4AE2E1F9}"/>
                </a:ext>
              </a:extLst>
            </p:cNvPr>
            <p:cNvCxnSpPr>
              <a:cxnSpLocks/>
            </p:cNvCxnSpPr>
            <p:nvPr/>
          </p:nvCxnSpPr>
          <p:spPr>
            <a:xfrm>
              <a:off x="12376727" y="3445164"/>
              <a:ext cx="378691" cy="2840181"/>
            </a:xfrm>
            <a:prstGeom prst="line">
              <a:avLst/>
            </a:prstGeom>
            <a:noFill/>
            <a:ln w="19050" cap="rnd" cmpd="sng" algn="ctr">
              <a:solidFill>
                <a:srgbClr val="D2CFD0"/>
              </a:solidFill>
              <a:prstDash val="solid"/>
              <a:miter lim="800000"/>
            </a:ln>
            <a:effectLst/>
          </p:spPr>
        </p:cxnSp>
        <p:cxnSp>
          <p:nvCxnSpPr>
            <p:cNvPr id="61" name="Straight Connector 60">
              <a:extLst>
                <a:ext uri="{FF2B5EF4-FFF2-40B4-BE49-F238E27FC236}">
                  <a16:creationId xmlns:a16="http://schemas.microsoft.com/office/drawing/2014/main" id="{0356207C-8DB3-486C-BE06-9430FADC339F}"/>
                </a:ext>
              </a:extLst>
            </p:cNvPr>
            <p:cNvCxnSpPr>
              <a:cxnSpLocks/>
            </p:cNvCxnSpPr>
            <p:nvPr/>
          </p:nvCxnSpPr>
          <p:spPr>
            <a:xfrm>
              <a:off x="11924145" y="5306291"/>
              <a:ext cx="2173103" cy="415411"/>
            </a:xfrm>
            <a:prstGeom prst="line">
              <a:avLst/>
            </a:prstGeom>
            <a:noFill/>
            <a:ln w="19050" cap="rnd" cmpd="sng" algn="ctr">
              <a:solidFill>
                <a:srgbClr val="D2CFD0"/>
              </a:solidFill>
              <a:prstDash val="solid"/>
              <a:miter lim="800000"/>
            </a:ln>
            <a:effectLst/>
          </p:spPr>
        </p:cxnSp>
        <p:cxnSp>
          <p:nvCxnSpPr>
            <p:cNvPr id="62" name="Straight Connector 61">
              <a:extLst>
                <a:ext uri="{FF2B5EF4-FFF2-40B4-BE49-F238E27FC236}">
                  <a16:creationId xmlns:a16="http://schemas.microsoft.com/office/drawing/2014/main" id="{90A3877F-A228-4235-B18D-B3FB66C0FB04}"/>
                </a:ext>
              </a:extLst>
            </p:cNvPr>
            <p:cNvCxnSpPr>
              <a:cxnSpLocks/>
            </p:cNvCxnSpPr>
            <p:nvPr/>
          </p:nvCxnSpPr>
          <p:spPr>
            <a:xfrm flipV="1">
              <a:off x="12755418" y="5721927"/>
              <a:ext cx="1339273" cy="563418"/>
            </a:xfrm>
            <a:prstGeom prst="line">
              <a:avLst/>
            </a:prstGeom>
            <a:noFill/>
            <a:ln w="19050" cap="rnd" cmpd="sng" algn="ctr">
              <a:solidFill>
                <a:srgbClr val="D2CFD0"/>
              </a:solidFill>
              <a:prstDash val="solid"/>
              <a:miter lim="800000"/>
            </a:ln>
            <a:effectLst/>
          </p:spPr>
        </p:cxnSp>
        <p:cxnSp>
          <p:nvCxnSpPr>
            <p:cNvPr id="63" name="Straight Connector 62">
              <a:extLst>
                <a:ext uri="{FF2B5EF4-FFF2-40B4-BE49-F238E27FC236}">
                  <a16:creationId xmlns:a16="http://schemas.microsoft.com/office/drawing/2014/main" id="{2327A6A2-CABD-4749-93B0-03E1753F242E}"/>
                </a:ext>
              </a:extLst>
            </p:cNvPr>
            <p:cNvCxnSpPr>
              <a:cxnSpLocks/>
            </p:cNvCxnSpPr>
            <p:nvPr/>
          </p:nvCxnSpPr>
          <p:spPr>
            <a:xfrm flipH="1">
              <a:off x="11540837" y="6285345"/>
              <a:ext cx="1219199" cy="609600"/>
            </a:xfrm>
            <a:prstGeom prst="line">
              <a:avLst/>
            </a:prstGeom>
            <a:noFill/>
            <a:ln w="19050" cap="rnd" cmpd="sng" algn="ctr">
              <a:solidFill>
                <a:srgbClr val="D2CFD0"/>
              </a:solidFill>
              <a:prstDash val="solid"/>
              <a:miter lim="800000"/>
            </a:ln>
            <a:effectLst/>
          </p:spPr>
        </p:cxnSp>
        <p:cxnSp>
          <p:nvCxnSpPr>
            <p:cNvPr id="64" name="Straight Connector 63">
              <a:extLst>
                <a:ext uri="{FF2B5EF4-FFF2-40B4-BE49-F238E27FC236}">
                  <a16:creationId xmlns:a16="http://schemas.microsoft.com/office/drawing/2014/main" id="{9FE0E275-07A4-4A60-A8D3-7649213E1303}"/>
                </a:ext>
              </a:extLst>
            </p:cNvPr>
            <p:cNvCxnSpPr>
              <a:cxnSpLocks/>
            </p:cNvCxnSpPr>
            <p:nvPr/>
          </p:nvCxnSpPr>
          <p:spPr>
            <a:xfrm flipH="1" flipV="1">
              <a:off x="10746434" y="3017222"/>
              <a:ext cx="1182331" cy="2289069"/>
            </a:xfrm>
            <a:prstGeom prst="line">
              <a:avLst/>
            </a:prstGeom>
            <a:noFill/>
            <a:ln w="19050" cap="rnd" cmpd="sng" algn="ctr">
              <a:solidFill>
                <a:srgbClr val="D2CFD0"/>
              </a:solidFill>
              <a:prstDash val="solid"/>
              <a:miter lim="800000"/>
            </a:ln>
            <a:effectLst/>
          </p:spPr>
        </p:cxnSp>
        <p:cxnSp>
          <p:nvCxnSpPr>
            <p:cNvPr id="65" name="Straight Connector 64">
              <a:extLst>
                <a:ext uri="{FF2B5EF4-FFF2-40B4-BE49-F238E27FC236}">
                  <a16:creationId xmlns:a16="http://schemas.microsoft.com/office/drawing/2014/main" id="{4A7A19CF-227B-46E4-A10A-FEC451C8F30A}"/>
                </a:ext>
              </a:extLst>
            </p:cNvPr>
            <p:cNvCxnSpPr>
              <a:cxnSpLocks/>
            </p:cNvCxnSpPr>
            <p:nvPr/>
          </p:nvCxnSpPr>
          <p:spPr>
            <a:xfrm flipH="1">
              <a:off x="7430656" y="3538460"/>
              <a:ext cx="116867" cy="1749358"/>
            </a:xfrm>
            <a:prstGeom prst="line">
              <a:avLst/>
            </a:prstGeom>
            <a:noFill/>
            <a:ln w="19050" cap="rnd" cmpd="sng" algn="ctr">
              <a:solidFill>
                <a:srgbClr val="D2CFD0"/>
              </a:solidFill>
              <a:prstDash val="solid"/>
              <a:miter lim="800000"/>
            </a:ln>
            <a:effectLst/>
          </p:spPr>
        </p:cxnSp>
        <p:cxnSp>
          <p:nvCxnSpPr>
            <p:cNvPr id="66" name="Straight Connector 65">
              <a:extLst>
                <a:ext uri="{FF2B5EF4-FFF2-40B4-BE49-F238E27FC236}">
                  <a16:creationId xmlns:a16="http://schemas.microsoft.com/office/drawing/2014/main" id="{6D0A61F8-47AC-44EE-98F7-31CE9E3487A9}"/>
                </a:ext>
              </a:extLst>
            </p:cNvPr>
            <p:cNvCxnSpPr>
              <a:cxnSpLocks/>
            </p:cNvCxnSpPr>
            <p:nvPr/>
          </p:nvCxnSpPr>
          <p:spPr>
            <a:xfrm flipH="1" flipV="1">
              <a:off x="7550728" y="3542145"/>
              <a:ext cx="932872" cy="1353128"/>
            </a:xfrm>
            <a:prstGeom prst="line">
              <a:avLst/>
            </a:prstGeom>
            <a:noFill/>
            <a:ln w="19050" cap="rnd" cmpd="sng" algn="ctr">
              <a:solidFill>
                <a:srgbClr val="D2CFD0"/>
              </a:solidFill>
              <a:prstDash val="solid"/>
              <a:miter lim="800000"/>
            </a:ln>
            <a:effectLst/>
          </p:spPr>
        </p:cxnSp>
        <p:cxnSp>
          <p:nvCxnSpPr>
            <p:cNvPr id="67" name="Straight Connector 66">
              <a:extLst>
                <a:ext uri="{FF2B5EF4-FFF2-40B4-BE49-F238E27FC236}">
                  <a16:creationId xmlns:a16="http://schemas.microsoft.com/office/drawing/2014/main" id="{ACD75B42-995F-48DB-9439-ACD707196027}"/>
                </a:ext>
              </a:extLst>
            </p:cNvPr>
            <p:cNvCxnSpPr>
              <a:cxnSpLocks/>
            </p:cNvCxnSpPr>
            <p:nvPr/>
          </p:nvCxnSpPr>
          <p:spPr>
            <a:xfrm flipH="1" flipV="1">
              <a:off x="7546109" y="3537528"/>
              <a:ext cx="2193636" cy="1334654"/>
            </a:xfrm>
            <a:prstGeom prst="line">
              <a:avLst/>
            </a:prstGeom>
            <a:noFill/>
            <a:ln w="19050" cap="rnd" cmpd="sng" algn="ctr">
              <a:solidFill>
                <a:srgbClr val="D2CFD0"/>
              </a:solidFill>
              <a:prstDash val="solid"/>
              <a:miter lim="800000"/>
            </a:ln>
            <a:effectLst/>
          </p:spPr>
        </p:cxnSp>
        <p:cxnSp>
          <p:nvCxnSpPr>
            <p:cNvPr id="68" name="Straight Connector 67">
              <a:extLst>
                <a:ext uri="{FF2B5EF4-FFF2-40B4-BE49-F238E27FC236}">
                  <a16:creationId xmlns:a16="http://schemas.microsoft.com/office/drawing/2014/main" id="{AB9D32A9-B97C-4533-8605-B0300DC113F9}"/>
                </a:ext>
              </a:extLst>
            </p:cNvPr>
            <p:cNvCxnSpPr>
              <a:cxnSpLocks/>
            </p:cNvCxnSpPr>
            <p:nvPr/>
          </p:nvCxnSpPr>
          <p:spPr>
            <a:xfrm flipH="1">
              <a:off x="8502074" y="3556331"/>
              <a:ext cx="1246562" cy="1343560"/>
            </a:xfrm>
            <a:prstGeom prst="line">
              <a:avLst/>
            </a:prstGeom>
            <a:noFill/>
            <a:ln w="19050" cap="rnd" cmpd="sng" algn="ctr">
              <a:solidFill>
                <a:srgbClr val="D2CFD0"/>
              </a:solidFill>
              <a:prstDash val="solid"/>
              <a:miter lim="800000"/>
            </a:ln>
            <a:effectLst/>
          </p:spPr>
        </p:cxnSp>
        <p:cxnSp>
          <p:nvCxnSpPr>
            <p:cNvPr id="69" name="Straight Connector 68">
              <a:extLst>
                <a:ext uri="{FF2B5EF4-FFF2-40B4-BE49-F238E27FC236}">
                  <a16:creationId xmlns:a16="http://schemas.microsoft.com/office/drawing/2014/main" id="{31D7255C-1A91-47C7-A303-97D4262D4049}"/>
                </a:ext>
              </a:extLst>
            </p:cNvPr>
            <p:cNvCxnSpPr>
              <a:cxnSpLocks/>
            </p:cNvCxnSpPr>
            <p:nvPr/>
          </p:nvCxnSpPr>
          <p:spPr>
            <a:xfrm flipH="1" flipV="1">
              <a:off x="9744365" y="3556001"/>
              <a:ext cx="1066799" cy="1399308"/>
            </a:xfrm>
            <a:prstGeom prst="line">
              <a:avLst/>
            </a:prstGeom>
            <a:noFill/>
            <a:ln w="19050" cap="rnd" cmpd="sng" algn="ctr">
              <a:solidFill>
                <a:srgbClr val="D2CFD0"/>
              </a:solidFill>
              <a:prstDash val="solid"/>
              <a:miter lim="800000"/>
            </a:ln>
            <a:effectLst/>
          </p:spPr>
        </p:cxnSp>
        <p:cxnSp>
          <p:nvCxnSpPr>
            <p:cNvPr id="70" name="Straight Connector 69">
              <a:extLst>
                <a:ext uri="{FF2B5EF4-FFF2-40B4-BE49-F238E27FC236}">
                  <a16:creationId xmlns:a16="http://schemas.microsoft.com/office/drawing/2014/main" id="{9D94F35B-D422-4EC6-9AC3-08E95F98A047}"/>
                </a:ext>
              </a:extLst>
            </p:cNvPr>
            <p:cNvCxnSpPr>
              <a:cxnSpLocks/>
            </p:cNvCxnSpPr>
            <p:nvPr/>
          </p:nvCxnSpPr>
          <p:spPr>
            <a:xfrm flipH="1" flipV="1">
              <a:off x="11545455" y="6894946"/>
              <a:ext cx="230909" cy="1565563"/>
            </a:xfrm>
            <a:prstGeom prst="line">
              <a:avLst/>
            </a:prstGeom>
            <a:noFill/>
            <a:ln w="19050" cap="rnd" cmpd="sng" algn="ctr">
              <a:solidFill>
                <a:srgbClr val="D2CFD0"/>
              </a:solidFill>
              <a:prstDash val="solid"/>
              <a:miter lim="800000"/>
            </a:ln>
            <a:effectLst/>
          </p:spPr>
        </p:cxnSp>
        <p:cxnSp>
          <p:nvCxnSpPr>
            <p:cNvPr id="71" name="Straight Connector 70">
              <a:extLst>
                <a:ext uri="{FF2B5EF4-FFF2-40B4-BE49-F238E27FC236}">
                  <a16:creationId xmlns:a16="http://schemas.microsoft.com/office/drawing/2014/main" id="{8B2714AC-7AC0-48C7-9F35-3ECA3C382B38}"/>
                </a:ext>
              </a:extLst>
            </p:cNvPr>
            <p:cNvCxnSpPr>
              <a:cxnSpLocks/>
            </p:cNvCxnSpPr>
            <p:nvPr/>
          </p:nvCxnSpPr>
          <p:spPr>
            <a:xfrm flipV="1">
              <a:off x="9910618" y="7264400"/>
              <a:ext cx="646546" cy="1422400"/>
            </a:xfrm>
            <a:prstGeom prst="line">
              <a:avLst/>
            </a:prstGeom>
            <a:noFill/>
            <a:ln w="19050" cap="rnd" cmpd="sng" algn="ctr">
              <a:solidFill>
                <a:srgbClr val="D2CFD0"/>
              </a:solidFill>
              <a:prstDash val="solid"/>
              <a:miter lim="800000"/>
            </a:ln>
            <a:effectLst/>
          </p:spPr>
        </p:cxnSp>
        <p:cxnSp>
          <p:nvCxnSpPr>
            <p:cNvPr id="72" name="Straight Connector 71">
              <a:extLst>
                <a:ext uri="{FF2B5EF4-FFF2-40B4-BE49-F238E27FC236}">
                  <a16:creationId xmlns:a16="http://schemas.microsoft.com/office/drawing/2014/main" id="{B4CFA0F8-CA8E-468F-8464-C7A9823EEF15}"/>
                </a:ext>
              </a:extLst>
            </p:cNvPr>
            <p:cNvCxnSpPr>
              <a:cxnSpLocks/>
            </p:cNvCxnSpPr>
            <p:nvPr/>
          </p:nvCxnSpPr>
          <p:spPr>
            <a:xfrm>
              <a:off x="8968509" y="7555345"/>
              <a:ext cx="940966" cy="1141880"/>
            </a:xfrm>
            <a:prstGeom prst="line">
              <a:avLst/>
            </a:prstGeom>
            <a:noFill/>
            <a:ln w="19050" cap="rnd" cmpd="sng" algn="ctr">
              <a:solidFill>
                <a:srgbClr val="D2CFD0"/>
              </a:solidFill>
              <a:prstDash val="solid"/>
              <a:miter lim="800000"/>
            </a:ln>
            <a:effectLst/>
          </p:spPr>
        </p:cxnSp>
        <p:cxnSp>
          <p:nvCxnSpPr>
            <p:cNvPr id="73" name="Straight Connector 72">
              <a:extLst>
                <a:ext uri="{FF2B5EF4-FFF2-40B4-BE49-F238E27FC236}">
                  <a16:creationId xmlns:a16="http://schemas.microsoft.com/office/drawing/2014/main" id="{E9D4707D-AC3E-4AFB-BC36-8F4394131703}"/>
                </a:ext>
              </a:extLst>
            </p:cNvPr>
            <p:cNvCxnSpPr>
              <a:cxnSpLocks/>
            </p:cNvCxnSpPr>
            <p:nvPr/>
          </p:nvCxnSpPr>
          <p:spPr>
            <a:xfrm flipH="1" flipV="1">
              <a:off x="10561784" y="7259783"/>
              <a:ext cx="1212233" cy="1202140"/>
            </a:xfrm>
            <a:prstGeom prst="line">
              <a:avLst/>
            </a:prstGeom>
            <a:noFill/>
            <a:ln w="19050" cap="rnd" cmpd="sng" algn="ctr">
              <a:solidFill>
                <a:srgbClr val="D2CFD0"/>
              </a:solidFill>
              <a:prstDash val="solid"/>
              <a:miter lim="800000"/>
            </a:ln>
            <a:effectLst/>
          </p:spPr>
        </p:cxnSp>
        <p:cxnSp>
          <p:nvCxnSpPr>
            <p:cNvPr id="74" name="Straight Connector 73">
              <a:extLst>
                <a:ext uri="{FF2B5EF4-FFF2-40B4-BE49-F238E27FC236}">
                  <a16:creationId xmlns:a16="http://schemas.microsoft.com/office/drawing/2014/main" id="{BFF6EBA9-BF72-42F8-B5D5-237C98BAC3BB}"/>
                </a:ext>
              </a:extLst>
            </p:cNvPr>
            <p:cNvCxnSpPr>
              <a:cxnSpLocks/>
            </p:cNvCxnSpPr>
            <p:nvPr/>
          </p:nvCxnSpPr>
          <p:spPr>
            <a:xfrm flipH="1" flipV="1">
              <a:off x="9818255" y="6142183"/>
              <a:ext cx="91220" cy="2558020"/>
            </a:xfrm>
            <a:prstGeom prst="line">
              <a:avLst/>
            </a:prstGeom>
            <a:noFill/>
            <a:ln w="19050" cap="rnd" cmpd="sng" algn="ctr">
              <a:solidFill>
                <a:srgbClr val="D2CFD0"/>
              </a:solidFill>
              <a:prstDash val="solid"/>
              <a:miter lim="800000"/>
            </a:ln>
            <a:effectLst/>
          </p:spPr>
        </p:cxnSp>
        <p:cxnSp>
          <p:nvCxnSpPr>
            <p:cNvPr id="75" name="Straight Connector 74">
              <a:extLst>
                <a:ext uri="{FF2B5EF4-FFF2-40B4-BE49-F238E27FC236}">
                  <a16:creationId xmlns:a16="http://schemas.microsoft.com/office/drawing/2014/main" id="{1DA406E3-660E-4A6F-9F94-C9B5CCACDE62}"/>
                </a:ext>
              </a:extLst>
            </p:cNvPr>
            <p:cNvCxnSpPr>
              <a:cxnSpLocks/>
            </p:cNvCxnSpPr>
            <p:nvPr/>
          </p:nvCxnSpPr>
          <p:spPr>
            <a:xfrm flipH="1">
              <a:off x="11776364" y="6280727"/>
              <a:ext cx="988291" cy="2170546"/>
            </a:xfrm>
            <a:prstGeom prst="line">
              <a:avLst/>
            </a:prstGeom>
            <a:noFill/>
            <a:ln w="19050" cap="rnd" cmpd="sng" algn="ctr">
              <a:solidFill>
                <a:srgbClr val="D2CFD0"/>
              </a:solidFill>
              <a:prstDash val="solid"/>
              <a:miter lim="800000"/>
            </a:ln>
            <a:effectLst/>
          </p:spPr>
        </p:cxnSp>
        <p:cxnSp>
          <p:nvCxnSpPr>
            <p:cNvPr id="76" name="Straight Connector 75">
              <a:extLst>
                <a:ext uri="{FF2B5EF4-FFF2-40B4-BE49-F238E27FC236}">
                  <a16:creationId xmlns:a16="http://schemas.microsoft.com/office/drawing/2014/main" id="{14038D02-9E0B-4297-B996-2EC87A145490}"/>
                </a:ext>
              </a:extLst>
            </p:cNvPr>
            <p:cNvCxnSpPr>
              <a:cxnSpLocks/>
            </p:cNvCxnSpPr>
            <p:nvPr/>
          </p:nvCxnSpPr>
          <p:spPr>
            <a:xfrm flipH="1">
              <a:off x="8760691" y="4867564"/>
              <a:ext cx="983673" cy="1630218"/>
            </a:xfrm>
            <a:prstGeom prst="line">
              <a:avLst/>
            </a:prstGeom>
            <a:noFill/>
            <a:ln w="19050" cap="rnd" cmpd="sng" algn="ctr">
              <a:solidFill>
                <a:srgbClr val="D2CFD0"/>
              </a:solidFill>
              <a:prstDash val="solid"/>
              <a:miter lim="800000"/>
            </a:ln>
            <a:effectLst/>
          </p:spPr>
        </p:cxnSp>
        <p:cxnSp>
          <p:nvCxnSpPr>
            <p:cNvPr id="77" name="Straight Connector 76">
              <a:extLst>
                <a:ext uri="{FF2B5EF4-FFF2-40B4-BE49-F238E27FC236}">
                  <a16:creationId xmlns:a16="http://schemas.microsoft.com/office/drawing/2014/main" id="{34CDB456-156E-4B18-B542-21CB876B88CB}"/>
                </a:ext>
              </a:extLst>
            </p:cNvPr>
            <p:cNvCxnSpPr>
              <a:cxnSpLocks/>
            </p:cNvCxnSpPr>
            <p:nvPr/>
          </p:nvCxnSpPr>
          <p:spPr>
            <a:xfrm flipH="1" flipV="1">
              <a:off x="7375237" y="6562436"/>
              <a:ext cx="1602508" cy="988291"/>
            </a:xfrm>
            <a:prstGeom prst="line">
              <a:avLst/>
            </a:prstGeom>
            <a:noFill/>
            <a:ln w="19050" cap="rnd" cmpd="sng" algn="ctr">
              <a:solidFill>
                <a:srgbClr val="D2CFD0"/>
              </a:solidFill>
              <a:prstDash val="solid"/>
              <a:miter lim="800000"/>
            </a:ln>
            <a:effectLst/>
          </p:spPr>
        </p:cxnSp>
        <p:cxnSp>
          <p:nvCxnSpPr>
            <p:cNvPr id="78" name="Straight Connector 77">
              <a:extLst>
                <a:ext uri="{FF2B5EF4-FFF2-40B4-BE49-F238E27FC236}">
                  <a16:creationId xmlns:a16="http://schemas.microsoft.com/office/drawing/2014/main" id="{AC8552D2-4C50-40E4-AD5A-3280F7C2172B}"/>
                </a:ext>
              </a:extLst>
            </p:cNvPr>
            <p:cNvCxnSpPr>
              <a:cxnSpLocks/>
            </p:cNvCxnSpPr>
            <p:nvPr/>
          </p:nvCxnSpPr>
          <p:spPr>
            <a:xfrm>
              <a:off x="5592618" y="5837382"/>
              <a:ext cx="1782618" cy="734291"/>
            </a:xfrm>
            <a:prstGeom prst="line">
              <a:avLst/>
            </a:prstGeom>
            <a:noFill/>
            <a:ln w="19050" cap="rnd" cmpd="sng" algn="ctr">
              <a:solidFill>
                <a:srgbClr val="D2CFD0"/>
              </a:solidFill>
              <a:prstDash val="solid"/>
              <a:miter lim="800000"/>
            </a:ln>
            <a:effectLst/>
          </p:spPr>
        </p:cxnSp>
        <p:cxnSp>
          <p:nvCxnSpPr>
            <p:cNvPr id="79" name="Straight Connector 78">
              <a:extLst>
                <a:ext uri="{FF2B5EF4-FFF2-40B4-BE49-F238E27FC236}">
                  <a16:creationId xmlns:a16="http://schemas.microsoft.com/office/drawing/2014/main" id="{818D0459-8A26-41B7-A076-305DE93D7E92}"/>
                </a:ext>
              </a:extLst>
            </p:cNvPr>
            <p:cNvCxnSpPr>
              <a:cxnSpLocks/>
            </p:cNvCxnSpPr>
            <p:nvPr/>
          </p:nvCxnSpPr>
          <p:spPr>
            <a:xfrm flipH="1" flipV="1">
              <a:off x="11540836" y="6899565"/>
              <a:ext cx="2127508" cy="990486"/>
            </a:xfrm>
            <a:prstGeom prst="line">
              <a:avLst/>
            </a:prstGeom>
            <a:noFill/>
            <a:ln w="19050" cap="rnd" cmpd="sng" algn="ctr">
              <a:solidFill>
                <a:srgbClr val="D2CFD0"/>
              </a:solidFill>
              <a:prstDash val="solid"/>
              <a:miter lim="800000"/>
            </a:ln>
            <a:effectLst/>
          </p:spPr>
        </p:cxnSp>
        <p:cxnSp>
          <p:nvCxnSpPr>
            <p:cNvPr id="80" name="Straight Connector 79">
              <a:extLst>
                <a:ext uri="{FF2B5EF4-FFF2-40B4-BE49-F238E27FC236}">
                  <a16:creationId xmlns:a16="http://schemas.microsoft.com/office/drawing/2014/main" id="{68C4CCFD-9387-4A8A-BCF1-14235F63A2A8}"/>
                </a:ext>
              </a:extLst>
            </p:cNvPr>
            <p:cNvCxnSpPr>
              <a:cxnSpLocks/>
            </p:cNvCxnSpPr>
            <p:nvPr/>
          </p:nvCxnSpPr>
          <p:spPr>
            <a:xfrm flipH="1" flipV="1">
              <a:off x="12755418" y="6285345"/>
              <a:ext cx="912875" cy="1602349"/>
            </a:xfrm>
            <a:prstGeom prst="line">
              <a:avLst/>
            </a:prstGeom>
            <a:noFill/>
            <a:ln w="19050" cap="rnd" cmpd="sng" algn="ctr">
              <a:solidFill>
                <a:srgbClr val="D2CFD0"/>
              </a:solidFill>
              <a:prstDash val="solid"/>
              <a:miter lim="800000"/>
            </a:ln>
            <a:effectLst/>
          </p:spPr>
        </p:cxnSp>
        <p:cxnSp>
          <p:nvCxnSpPr>
            <p:cNvPr id="81" name="Straight Connector 80">
              <a:extLst>
                <a:ext uri="{FF2B5EF4-FFF2-40B4-BE49-F238E27FC236}">
                  <a16:creationId xmlns:a16="http://schemas.microsoft.com/office/drawing/2014/main" id="{4CB77021-EAAD-41C8-8D6C-C2942F7E8FBC}"/>
                </a:ext>
              </a:extLst>
            </p:cNvPr>
            <p:cNvCxnSpPr>
              <a:cxnSpLocks/>
            </p:cNvCxnSpPr>
            <p:nvPr/>
          </p:nvCxnSpPr>
          <p:spPr>
            <a:xfrm flipV="1">
              <a:off x="9912453" y="6890328"/>
              <a:ext cx="1633002" cy="1806897"/>
            </a:xfrm>
            <a:prstGeom prst="line">
              <a:avLst/>
            </a:prstGeom>
            <a:noFill/>
            <a:ln w="19050" cap="rnd" cmpd="sng" algn="ctr">
              <a:solidFill>
                <a:srgbClr val="D2CFD0"/>
              </a:solidFill>
              <a:prstDash val="solid"/>
              <a:miter lim="800000"/>
            </a:ln>
            <a:effectLst/>
          </p:spPr>
        </p:cxnSp>
        <p:cxnSp>
          <p:nvCxnSpPr>
            <p:cNvPr id="82" name="Straight Connector 81">
              <a:extLst>
                <a:ext uri="{FF2B5EF4-FFF2-40B4-BE49-F238E27FC236}">
                  <a16:creationId xmlns:a16="http://schemas.microsoft.com/office/drawing/2014/main" id="{6275F8A8-3EF6-4EAA-BC6C-C179580FF8E4}"/>
                </a:ext>
              </a:extLst>
            </p:cNvPr>
            <p:cNvCxnSpPr>
              <a:cxnSpLocks/>
            </p:cNvCxnSpPr>
            <p:nvPr/>
          </p:nvCxnSpPr>
          <p:spPr>
            <a:xfrm>
              <a:off x="8774545" y="6493164"/>
              <a:ext cx="1782619" cy="771236"/>
            </a:xfrm>
            <a:prstGeom prst="line">
              <a:avLst/>
            </a:prstGeom>
            <a:noFill/>
            <a:ln w="19050" cap="rnd" cmpd="sng" algn="ctr">
              <a:solidFill>
                <a:srgbClr val="D2CFD0"/>
              </a:solidFill>
              <a:prstDash val="solid"/>
              <a:miter lim="800000"/>
            </a:ln>
            <a:effectLst/>
          </p:spPr>
        </p:cxnSp>
        <p:cxnSp>
          <p:nvCxnSpPr>
            <p:cNvPr id="83" name="Straight Connector 82">
              <a:extLst>
                <a:ext uri="{FF2B5EF4-FFF2-40B4-BE49-F238E27FC236}">
                  <a16:creationId xmlns:a16="http://schemas.microsoft.com/office/drawing/2014/main" id="{7019F187-CEED-4E17-84D8-3FADC42A2054}"/>
                </a:ext>
              </a:extLst>
            </p:cNvPr>
            <p:cNvCxnSpPr>
              <a:cxnSpLocks/>
            </p:cNvCxnSpPr>
            <p:nvPr/>
          </p:nvCxnSpPr>
          <p:spPr>
            <a:xfrm flipH="1" flipV="1">
              <a:off x="6028487" y="4274150"/>
              <a:ext cx="1351368" cy="2297524"/>
            </a:xfrm>
            <a:prstGeom prst="line">
              <a:avLst/>
            </a:prstGeom>
            <a:noFill/>
            <a:ln w="19050" cap="rnd" cmpd="sng" algn="ctr">
              <a:solidFill>
                <a:srgbClr val="D2CFD0"/>
              </a:solidFill>
              <a:prstDash val="solid"/>
              <a:miter lim="800000"/>
            </a:ln>
            <a:effectLst/>
          </p:spPr>
        </p:cxnSp>
        <p:cxnSp>
          <p:nvCxnSpPr>
            <p:cNvPr id="84" name="Straight Connector 83">
              <a:extLst>
                <a:ext uri="{FF2B5EF4-FFF2-40B4-BE49-F238E27FC236}">
                  <a16:creationId xmlns:a16="http://schemas.microsoft.com/office/drawing/2014/main" id="{487C70D8-A848-4B6C-A8A0-3BA635F7EEDA}"/>
                </a:ext>
              </a:extLst>
            </p:cNvPr>
            <p:cNvCxnSpPr>
              <a:cxnSpLocks/>
            </p:cNvCxnSpPr>
            <p:nvPr/>
          </p:nvCxnSpPr>
          <p:spPr>
            <a:xfrm>
              <a:off x="5781962" y="7015018"/>
              <a:ext cx="3186547" cy="535709"/>
            </a:xfrm>
            <a:prstGeom prst="line">
              <a:avLst/>
            </a:prstGeom>
            <a:noFill/>
            <a:ln w="19050" cap="rnd" cmpd="sng" algn="ctr">
              <a:solidFill>
                <a:srgbClr val="D2CFD0"/>
              </a:solidFill>
              <a:prstDash val="solid"/>
              <a:miter lim="800000"/>
            </a:ln>
            <a:effectLst/>
          </p:spPr>
        </p:cxnSp>
        <p:cxnSp>
          <p:nvCxnSpPr>
            <p:cNvPr id="85" name="Straight Connector 84">
              <a:extLst>
                <a:ext uri="{FF2B5EF4-FFF2-40B4-BE49-F238E27FC236}">
                  <a16:creationId xmlns:a16="http://schemas.microsoft.com/office/drawing/2014/main" id="{339D084A-63B1-49F3-9478-8F921B19CBA9}"/>
                </a:ext>
              </a:extLst>
            </p:cNvPr>
            <p:cNvCxnSpPr>
              <a:cxnSpLocks/>
            </p:cNvCxnSpPr>
            <p:nvPr/>
          </p:nvCxnSpPr>
          <p:spPr>
            <a:xfrm flipH="1">
              <a:off x="11775883" y="5721702"/>
              <a:ext cx="2321365" cy="2738486"/>
            </a:xfrm>
            <a:prstGeom prst="line">
              <a:avLst/>
            </a:prstGeom>
            <a:noFill/>
            <a:ln w="19050" cap="rnd" cmpd="sng" algn="ctr">
              <a:solidFill>
                <a:srgbClr val="D2CFD0"/>
              </a:solidFill>
              <a:prstDash val="solid"/>
              <a:miter lim="800000"/>
            </a:ln>
            <a:effectLst/>
          </p:spPr>
        </p:cxnSp>
        <p:cxnSp>
          <p:nvCxnSpPr>
            <p:cNvPr id="86" name="Straight Connector 85">
              <a:extLst>
                <a:ext uri="{FF2B5EF4-FFF2-40B4-BE49-F238E27FC236}">
                  <a16:creationId xmlns:a16="http://schemas.microsoft.com/office/drawing/2014/main" id="{F88A543B-330E-4AC1-9010-12563DFDA5E6}"/>
                </a:ext>
              </a:extLst>
            </p:cNvPr>
            <p:cNvCxnSpPr>
              <a:cxnSpLocks/>
            </p:cNvCxnSpPr>
            <p:nvPr/>
          </p:nvCxnSpPr>
          <p:spPr>
            <a:xfrm flipH="1">
              <a:off x="10797310" y="4521365"/>
              <a:ext cx="2525528" cy="429326"/>
            </a:xfrm>
            <a:prstGeom prst="line">
              <a:avLst/>
            </a:prstGeom>
            <a:noFill/>
            <a:ln w="19050" cap="rnd" cmpd="sng" algn="ctr">
              <a:solidFill>
                <a:srgbClr val="D2CFD0"/>
              </a:solidFill>
              <a:prstDash val="solid"/>
              <a:miter lim="800000"/>
            </a:ln>
            <a:effectLst/>
          </p:spPr>
        </p:cxnSp>
      </p:grpSp>
      <p:sp>
        <p:nvSpPr>
          <p:cNvPr id="88" name="TextBox 87">
            <a:extLst>
              <a:ext uri="{FF2B5EF4-FFF2-40B4-BE49-F238E27FC236}">
                <a16:creationId xmlns:a16="http://schemas.microsoft.com/office/drawing/2014/main" id="{8661A31F-6D83-4930-ABB1-D9697D60E190}"/>
              </a:ext>
            </a:extLst>
          </p:cNvPr>
          <p:cNvSpPr txBox="1"/>
          <p:nvPr/>
        </p:nvSpPr>
        <p:spPr>
          <a:xfrm>
            <a:off x="8057441" y="7868714"/>
            <a:ext cx="2651387" cy="461665"/>
          </a:xfrm>
          <a:prstGeom prst="rect">
            <a:avLst/>
          </a:prstGeom>
          <a:solidFill>
            <a:srgbClr val="525252"/>
          </a:solidFill>
          <a:ln w="19050">
            <a:solidFill>
              <a:sysClr val="window" lastClr="FFFFFF"/>
            </a:solidFill>
          </a:ln>
          <a:effectLst>
            <a:outerShdw blurRad="50800" dist="38100" dir="5400000" algn="t" rotWithShape="0">
              <a:prstClr val="black">
                <a:alpha val="40000"/>
              </a:prstClr>
            </a:out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latin typeface="Trebuchet MS" panose="020B0603020202020204" pitchFamily="34" charset="0"/>
              </a:rPr>
              <a:t>Underlay 1</a:t>
            </a:r>
          </a:p>
        </p:txBody>
      </p:sp>
      <p:sp>
        <p:nvSpPr>
          <p:cNvPr id="89" name="Hexagon 88">
            <a:extLst>
              <a:ext uri="{FF2B5EF4-FFF2-40B4-BE49-F238E27FC236}">
                <a16:creationId xmlns:a16="http://schemas.microsoft.com/office/drawing/2014/main" id="{E4B67C90-8410-4005-AA43-21DABD60916F}"/>
              </a:ext>
            </a:extLst>
          </p:cNvPr>
          <p:cNvSpPr/>
          <p:nvPr/>
        </p:nvSpPr>
        <p:spPr>
          <a:xfrm rot="5400000">
            <a:off x="7702778" y="2555207"/>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0" name="Hexagon 89">
            <a:extLst>
              <a:ext uri="{FF2B5EF4-FFF2-40B4-BE49-F238E27FC236}">
                <a16:creationId xmlns:a16="http://schemas.microsoft.com/office/drawing/2014/main" id="{BBB8D895-FF58-4A89-8557-CB7DA97735A7}"/>
              </a:ext>
            </a:extLst>
          </p:cNvPr>
          <p:cNvSpPr/>
          <p:nvPr/>
        </p:nvSpPr>
        <p:spPr>
          <a:xfrm rot="5400000">
            <a:off x="6547224" y="2540693"/>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Hexagon 90">
            <a:extLst>
              <a:ext uri="{FF2B5EF4-FFF2-40B4-BE49-F238E27FC236}">
                <a16:creationId xmlns:a16="http://schemas.microsoft.com/office/drawing/2014/main" id="{C38363CF-184A-4051-B145-3AA20B5EAC71}"/>
              </a:ext>
            </a:extLst>
          </p:cNvPr>
          <p:cNvSpPr/>
          <p:nvPr/>
        </p:nvSpPr>
        <p:spPr>
          <a:xfrm rot="5400000">
            <a:off x="3580677" y="5329957"/>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2" name="Hexagon 91">
            <a:extLst>
              <a:ext uri="{FF2B5EF4-FFF2-40B4-BE49-F238E27FC236}">
                <a16:creationId xmlns:a16="http://schemas.microsoft.com/office/drawing/2014/main" id="{EC380F34-0CDD-42AF-A9B3-0E5DEA9E0520}"/>
              </a:ext>
            </a:extLst>
          </p:cNvPr>
          <p:cNvSpPr/>
          <p:nvPr/>
        </p:nvSpPr>
        <p:spPr>
          <a:xfrm rot="5400000">
            <a:off x="5808160" y="5339062"/>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3" name="Hexagon 92">
            <a:extLst>
              <a:ext uri="{FF2B5EF4-FFF2-40B4-BE49-F238E27FC236}">
                <a16:creationId xmlns:a16="http://schemas.microsoft.com/office/drawing/2014/main" id="{D20F5568-1282-4AD8-92BE-5A71C9466006}"/>
              </a:ext>
            </a:extLst>
          </p:cNvPr>
          <p:cNvSpPr/>
          <p:nvPr/>
        </p:nvSpPr>
        <p:spPr>
          <a:xfrm rot="5400000">
            <a:off x="8632140" y="33130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4" name="Hexagon 93">
            <a:extLst>
              <a:ext uri="{FF2B5EF4-FFF2-40B4-BE49-F238E27FC236}">
                <a16:creationId xmlns:a16="http://schemas.microsoft.com/office/drawing/2014/main" id="{E45AC787-B261-4F3B-BC7D-EAD83E00418D}"/>
              </a:ext>
            </a:extLst>
          </p:cNvPr>
          <p:cNvSpPr/>
          <p:nvPr/>
        </p:nvSpPr>
        <p:spPr>
          <a:xfrm rot="5400000">
            <a:off x="8879669" y="2526178"/>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Hexagon 94">
            <a:extLst>
              <a:ext uri="{FF2B5EF4-FFF2-40B4-BE49-F238E27FC236}">
                <a16:creationId xmlns:a16="http://schemas.microsoft.com/office/drawing/2014/main" id="{71F35615-4228-436A-A75B-5DB4E221BCB6}"/>
              </a:ext>
            </a:extLst>
          </p:cNvPr>
          <p:cNvSpPr/>
          <p:nvPr/>
        </p:nvSpPr>
        <p:spPr>
          <a:xfrm rot="5400000">
            <a:off x="9983916" y="2511664"/>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6" name="Hexagon 95">
            <a:extLst>
              <a:ext uri="{FF2B5EF4-FFF2-40B4-BE49-F238E27FC236}">
                <a16:creationId xmlns:a16="http://schemas.microsoft.com/office/drawing/2014/main" id="{366EE007-9730-4248-B70A-3A440A42B877}"/>
              </a:ext>
            </a:extLst>
          </p:cNvPr>
          <p:cNvSpPr/>
          <p:nvPr/>
        </p:nvSpPr>
        <p:spPr>
          <a:xfrm rot="5400000">
            <a:off x="9980240" y="3284042"/>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7" name="Hexagon 96">
            <a:extLst>
              <a:ext uri="{FF2B5EF4-FFF2-40B4-BE49-F238E27FC236}">
                <a16:creationId xmlns:a16="http://schemas.microsoft.com/office/drawing/2014/main" id="{7DFA97ED-11C9-4839-B130-8174553F9C62}"/>
              </a:ext>
            </a:extLst>
          </p:cNvPr>
          <p:cNvSpPr/>
          <p:nvPr/>
        </p:nvSpPr>
        <p:spPr>
          <a:xfrm rot="5400000">
            <a:off x="11386396" y="3298556"/>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8" name="Hexagon 97">
            <a:extLst>
              <a:ext uri="{FF2B5EF4-FFF2-40B4-BE49-F238E27FC236}">
                <a16:creationId xmlns:a16="http://schemas.microsoft.com/office/drawing/2014/main" id="{7DE698B2-D57A-4150-9F71-27B0007ED20B}"/>
              </a:ext>
            </a:extLst>
          </p:cNvPr>
          <p:cNvSpPr/>
          <p:nvPr/>
        </p:nvSpPr>
        <p:spPr>
          <a:xfrm rot="5400000">
            <a:off x="8309402" y="4152032"/>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Hexagon 98">
            <a:extLst>
              <a:ext uri="{FF2B5EF4-FFF2-40B4-BE49-F238E27FC236}">
                <a16:creationId xmlns:a16="http://schemas.microsoft.com/office/drawing/2014/main" id="{F521C558-6242-4D58-949F-3D03632817FE}"/>
              </a:ext>
            </a:extLst>
          </p:cNvPr>
          <p:cNvSpPr/>
          <p:nvPr/>
        </p:nvSpPr>
        <p:spPr>
          <a:xfrm rot="5400000">
            <a:off x="9990519" y="5302217"/>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0" name="Hexagon 99">
            <a:extLst>
              <a:ext uri="{FF2B5EF4-FFF2-40B4-BE49-F238E27FC236}">
                <a16:creationId xmlns:a16="http://schemas.microsoft.com/office/drawing/2014/main" id="{562F9614-D3F7-4245-A040-001C9D8F0749}"/>
              </a:ext>
            </a:extLst>
          </p:cNvPr>
          <p:cNvSpPr/>
          <p:nvPr/>
        </p:nvSpPr>
        <p:spPr>
          <a:xfrm rot="5400000">
            <a:off x="7945526" y="533365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1" name="Hexagon 100">
            <a:extLst>
              <a:ext uri="{FF2B5EF4-FFF2-40B4-BE49-F238E27FC236}">
                <a16:creationId xmlns:a16="http://schemas.microsoft.com/office/drawing/2014/main" id="{E3182953-C3CB-45C2-9F0E-9FB3E469D316}"/>
              </a:ext>
            </a:extLst>
          </p:cNvPr>
          <p:cNvSpPr/>
          <p:nvPr/>
        </p:nvSpPr>
        <p:spPr>
          <a:xfrm rot="5400000">
            <a:off x="9986710" y="4137518"/>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2" name="Hexagon 101">
            <a:extLst>
              <a:ext uri="{FF2B5EF4-FFF2-40B4-BE49-F238E27FC236}">
                <a16:creationId xmlns:a16="http://schemas.microsoft.com/office/drawing/2014/main" id="{6C09392E-7457-4685-93CD-808873ADD0B2}"/>
              </a:ext>
            </a:extLst>
          </p:cNvPr>
          <p:cNvSpPr/>
          <p:nvPr/>
        </p:nvSpPr>
        <p:spPr>
          <a:xfrm rot="5400000">
            <a:off x="7220178" y="3284042"/>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3" name="Hexagon 102">
            <a:extLst>
              <a:ext uri="{FF2B5EF4-FFF2-40B4-BE49-F238E27FC236}">
                <a16:creationId xmlns:a16="http://schemas.microsoft.com/office/drawing/2014/main" id="{41625FF7-A4A1-41D2-BD84-1CFED975C0D8}"/>
              </a:ext>
            </a:extLst>
          </p:cNvPr>
          <p:cNvSpPr/>
          <p:nvPr/>
        </p:nvSpPr>
        <p:spPr>
          <a:xfrm rot="5400000">
            <a:off x="12063836" y="534576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4" name="Hexagon 103">
            <a:extLst>
              <a:ext uri="{FF2B5EF4-FFF2-40B4-BE49-F238E27FC236}">
                <a16:creationId xmlns:a16="http://schemas.microsoft.com/office/drawing/2014/main" id="{AAE85547-6867-4514-8539-D00E039331D6}"/>
              </a:ext>
            </a:extLst>
          </p:cNvPr>
          <p:cNvSpPr/>
          <p:nvPr/>
        </p:nvSpPr>
        <p:spPr>
          <a:xfrm rot="5400000">
            <a:off x="14147023" y="5360274"/>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5" name="Hexagon 104">
            <a:extLst>
              <a:ext uri="{FF2B5EF4-FFF2-40B4-BE49-F238E27FC236}">
                <a16:creationId xmlns:a16="http://schemas.microsoft.com/office/drawing/2014/main" id="{FC24205C-B283-4772-9C56-E8CFBBCAFDD3}"/>
              </a:ext>
            </a:extLst>
          </p:cNvPr>
          <p:cNvSpPr/>
          <p:nvPr/>
        </p:nvSpPr>
        <p:spPr>
          <a:xfrm rot="5400000">
            <a:off x="13371514" y="4137518"/>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6" name="Hexagon 105">
            <a:extLst>
              <a:ext uri="{FF2B5EF4-FFF2-40B4-BE49-F238E27FC236}">
                <a16:creationId xmlns:a16="http://schemas.microsoft.com/office/drawing/2014/main" id="{6D305368-3B55-4EC1-A2C7-6EC74B509C66}"/>
              </a:ext>
            </a:extLst>
          </p:cNvPr>
          <p:cNvSpPr/>
          <p:nvPr/>
        </p:nvSpPr>
        <p:spPr>
          <a:xfrm rot="5400000">
            <a:off x="12307218" y="2540693"/>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7" name="Hexagon 106">
            <a:extLst>
              <a:ext uri="{FF2B5EF4-FFF2-40B4-BE49-F238E27FC236}">
                <a16:creationId xmlns:a16="http://schemas.microsoft.com/office/drawing/2014/main" id="{EE7464B5-5F98-4A87-9070-BBCC3ABEBD3C}"/>
              </a:ext>
            </a:extLst>
          </p:cNvPr>
          <p:cNvSpPr/>
          <p:nvPr/>
        </p:nvSpPr>
        <p:spPr>
          <a:xfrm rot="5400000">
            <a:off x="13445138" y="2569721"/>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8" name="Hexagon 107">
            <a:extLst>
              <a:ext uri="{FF2B5EF4-FFF2-40B4-BE49-F238E27FC236}">
                <a16:creationId xmlns:a16="http://schemas.microsoft.com/office/drawing/2014/main" id="{3D8C62F4-0E9A-4BD7-A815-31A2E9472866}"/>
              </a:ext>
            </a:extLst>
          </p:cNvPr>
          <p:cNvSpPr/>
          <p:nvPr/>
        </p:nvSpPr>
        <p:spPr>
          <a:xfrm rot="5400000">
            <a:off x="11140196" y="2540693"/>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9" name="Hexagon 108">
            <a:extLst>
              <a:ext uri="{FF2B5EF4-FFF2-40B4-BE49-F238E27FC236}">
                <a16:creationId xmlns:a16="http://schemas.microsoft.com/office/drawing/2014/main" id="{09E344CD-2595-42AB-BF7E-CE0A8FA929C6}"/>
              </a:ext>
            </a:extLst>
          </p:cNvPr>
          <p:cNvSpPr/>
          <p:nvPr/>
        </p:nvSpPr>
        <p:spPr>
          <a:xfrm rot="5400000">
            <a:off x="12773393" y="3313070"/>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0" name="Hexagon 109">
            <a:extLst>
              <a:ext uri="{FF2B5EF4-FFF2-40B4-BE49-F238E27FC236}">
                <a16:creationId xmlns:a16="http://schemas.microsoft.com/office/drawing/2014/main" id="{B8FB8B48-6950-4162-AF10-20F51F410DE7}"/>
              </a:ext>
            </a:extLst>
          </p:cNvPr>
          <p:cNvSpPr/>
          <p:nvPr/>
        </p:nvSpPr>
        <p:spPr>
          <a:xfrm rot="5400000">
            <a:off x="11708140" y="4137518"/>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1" name="Hexagon 110">
            <a:extLst>
              <a:ext uri="{FF2B5EF4-FFF2-40B4-BE49-F238E27FC236}">
                <a16:creationId xmlns:a16="http://schemas.microsoft.com/office/drawing/2014/main" id="{FC1039DB-26FC-4BF6-BE50-649D89BEB079}"/>
              </a:ext>
            </a:extLst>
          </p:cNvPr>
          <p:cNvSpPr/>
          <p:nvPr/>
        </p:nvSpPr>
        <p:spPr>
          <a:xfrm rot="5400000">
            <a:off x="14159811" y="3284041"/>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2" name="Hexagon 111">
            <a:extLst>
              <a:ext uri="{FF2B5EF4-FFF2-40B4-BE49-F238E27FC236}">
                <a16:creationId xmlns:a16="http://schemas.microsoft.com/office/drawing/2014/main" id="{CAB2E127-B4D4-4F35-9FCB-3020956EC694}"/>
              </a:ext>
            </a:extLst>
          </p:cNvPr>
          <p:cNvSpPr/>
          <p:nvPr/>
        </p:nvSpPr>
        <p:spPr>
          <a:xfrm rot="5400000">
            <a:off x="16341101" y="5374788"/>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3" name="Hexagon 112">
            <a:extLst>
              <a:ext uri="{FF2B5EF4-FFF2-40B4-BE49-F238E27FC236}">
                <a16:creationId xmlns:a16="http://schemas.microsoft.com/office/drawing/2014/main" id="{AEC22C4D-4A64-4F3B-B3E8-21CA8A6E9024}"/>
              </a:ext>
            </a:extLst>
          </p:cNvPr>
          <p:cNvSpPr/>
          <p:nvPr/>
        </p:nvSpPr>
        <p:spPr>
          <a:xfrm rot="5400000">
            <a:off x="5765339" y="3269528"/>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4" name="Hexagon 113">
            <a:extLst>
              <a:ext uri="{FF2B5EF4-FFF2-40B4-BE49-F238E27FC236}">
                <a16:creationId xmlns:a16="http://schemas.microsoft.com/office/drawing/2014/main" id="{E7D78BE9-9130-4BB7-B5CE-131C685CCE11}"/>
              </a:ext>
            </a:extLst>
          </p:cNvPr>
          <p:cNvSpPr/>
          <p:nvPr/>
        </p:nvSpPr>
        <p:spPr>
          <a:xfrm rot="5400000">
            <a:off x="15059271" y="4137518"/>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5" name="Hexagon 114">
            <a:extLst>
              <a:ext uri="{FF2B5EF4-FFF2-40B4-BE49-F238E27FC236}">
                <a16:creationId xmlns:a16="http://schemas.microsoft.com/office/drawing/2014/main" id="{445D95FE-5B8E-4A55-8E3A-63CF3751663D}"/>
              </a:ext>
            </a:extLst>
          </p:cNvPr>
          <p:cNvSpPr/>
          <p:nvPr/>
        </p:nvSpPr>
        <p:spPr>
          <a:xfrm rot="5400000">
            <a:off x="6546752" y="4152032"/>
            <a:ext cx="306253" cy="264011"/>
          </a:xfrm>
          <a:prstGeom prst="hexagon">
            <a:avLst>
              <a:gd name="adj" fmla="val 30055"/>
              <a:gd name="vf" fmla="val 115470"/>
            </a:avLst>
          </a:prstGeom>
          <a:solidFill>
            <a:srgbClr val="00B4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16" name="Group 115">
            <a:extLst>
              <a:ext uri="{FF2B5EF4-FFF2-40B4-BE49-F238E27FC236}">
                <a16:creationId xmlns:a16="http://schemas.microsoft.com/office/drawing/2014/main" id="{F3D6F629-D11B-4940-B93D-06ECBDDBDD0B}"/>
              </a:ext>
            </a:extLst>
          </p:cNvPr>
          <p:cNvGrpSpPr/>
          <p:nvPr/>
        </p:nvGrpSpPr>
        <p:grpSpPr>
          <a:xfrm>
            <a:off x="10014602" y="6316471"/>
            <a:ext cx="5430059" cy="1814317"/>
            <a:chOff x="13832440" y="6819375"/>
            <a:chExt cx="6147734" cy="2054110"/>
          </a:xfrm>
        </p:grpSpPr>
        <p:grpSp>
          <p:nvGrpSpPr>
            <p:cNvPr id="117" name="Group 116">
              <a:extLst>
                <a:ext uri="{FF2B5EF4-FFF2-40B4-BE49-F238E27FC236}">
                  <a16:creationId xmlns:a16="http://schemas.microsoft.com/office/drawing/2014/main" id="{9BBA0F23-3BF9-45E9-B1E7-002BD92D784F}"/>
                </a:ext>
              </a:extLst>
            </p:cNvPr>
            <p:cNvGrpSpPr>
              <a:grpSpLocks noChangeAspect="1"/>
            </p:cNvGrpSpPr>
            <p:nvPr/>
          </p:nvGrpSpPr>
          <p:grpSpPr>
            <a:xfrm>
              <a:off x="13832440" y="6819375"/>
              <a:ext cx="6147734" cy="2054110"/>
              <a:chOff x="5590648" y="3015674"/>
              <a:chExt cx="8506600" cy="5684529"/>
            </a:xfrm>
          </p:grpSpPr>
          <p:cxnSp>
            <p:nvCxnSpPr>
              <p:cNvPr id="119" name="Straight Connector 118">
                <a:extLst>
                  <a:ext uri="{FF2B5EF4-FFF2-40B4-BE49-F238E27FC236}">
                    <a16:creationId xmlns:a16="http://schemas.microsoft.com/office/drawing/2014/main" id="{CC4C32FB-5348-4E7E-9A03-B72C9EF76111}"/>
                  </a:ext>
                </a:extLst>
              </p:cNvPr>
              <p:cNvCxnSpPr>
                <a:cxnSpLocks/>
              </p:cNvCxnSpPr>
              <p:nvPr/>
            </p:nvCxnSpPr>
            <p:spPr>
              <a:xfrm flipH="1">
                <a:off x="8963891" y="7259782"/>
                <a:ext cx="1593274" cy="295563"/>
              </a:xfrm>
              <a:prstGeom prst="line">
                <a:avLst/>
              </a:prstGeom>
              <a:noFill/>
              <a:ln w="19050" cap="rnd" cmpd="sng" algn="ctr">
                <a:solidFill>
                  <a:srgbClr val="D2CFD0"/>
                </a:solidFill>
                <a:prstDash val="solid"/>
                <a:miter lim="800000"/>
              </a:ln>
              <a:effectLst/>
            </p:spPr>
          </p:cxnSp>
          <p:cxnSp>
            <p:nvCxnSpPr>
              <p:cNvPr id="120" name="Straight Connector 119">
                <a:extLst>
                  <a:ext uri="{FF2B5EF4-FFF2-40B4-BE49-F238E27FC236}">
                    <a16:creationId xmlns:a16="http://schemas.microsoft.com/office/drawing/2014/main" id="{759099FD-283B-41D6-ACAD-A401B236B9CA}"/>
                  </a:ext>
                </a:extLst>
              </p:cNvPr>
              <p:cNvCxnSpPr>
                <a:cxnSpLocks/>
              </p:cNvCxnSpPr>
              <p:nvPr/>
            </p:nvCxnSpPr>
            <p:spPr>
              <a:xfrm>
                <a:off x="8760691" y="6493164"/>
                <a:ext cx="217054" cy="1062181"/>
              </a:xfrm>
              <a:prstGeom prst="line">
                <a:avLst/>
              </a:prstGeom>
              <a:noFill/>
              <a:ln w="19050" cap="rnd" cmpd="sng" algn="ctr">
                <a:solidFill>
                  <a:srgbClr val="D2CFD0"/>
                </a:solidFill>
                <a:prstDash val="solid"/>
                <a:miter lim="800000"/>
              </a:ln>
              <a:effectLst/>
            </p:spPr>
          </p:cxnSp>
          <p:cxnSp>
            <p:nvCxnSpPr>
              <p:cNvPr id="121" name="Straight Connector 120">
                <a:extLst>
                  <a:ext uri="{FF2B5EF4-FFF2-40B4-BE49-F238E27FC236}">
                    <a16:creationId xmlns:a16="http://schemas.microsoft.com/office/drawing/2014/main" id="{C574BAEC-80C1-457F-A353-A575EDC6F81E}"/>
                  </a:ext>
                </a:extLst>
              </p:cNvPr>
              <p:cNvCxnSpPr>
                <a:cxnSpLocks/>
              </p:cNvCxnSpPr>
              <p:nvPr/>
            </p:nvCxnSpPr>
            <p:spPr>
              <a:xfrm flipV="1">
                <a:off x="7495309" y="7550727"/>
                <a:ext cx="1477818" cy="521856"/>
              </a:xfrm>
              <a:prstGeom prst="line">
                <a:avLst/>
              </a:prstGeom>
              <a:noFill/>
              <a:ln w="19050" cap="rnd" cmpd="sng" algn="ctr">
                <a:solidFill>
                  <a:srgbClr val="D2CFD0"/>
                </a:solidFill>
                <a:prstDash val="solid"/>
                <a:miter lim="800000"/>
              </a:ln>
              <a:effectLst/>
            </p:spPr>
          </p:cxnSp>
          <p:cxnSp>
            <p:nvCxnSpPr>
              <p:cNvPr id="122" name="Straight Connector 121">
                <a:extLst>
                  <a:ext uri="{FF2B5EF4-FFF2-40B4-BE49-F238E27FC236}">
                    <a16:creationId xmlns:a16="http://schemas.microsoft.com/office/drawing/2014/main" id="{286DB5F9-A143-4CDD-8853-6AAC3E71D7F1}"/>
                  </a:ext>
                </a:extLst>
              </p:cNvPr>
              <p:cNvCxnSpPr>
                <a:cxnSpLocks/>
              </p:cNvCxnSpPr>
              <p:nvPr/>
            </p:nvCxnSpPr>
            <p:spPr>
              <a:xfrm flipV="1">
                <a:off x="7495309" y="6502400"/>
                <a:ext cx="1274618" cy="1565565"/>
              </a:xfrm>
              <a:prstGeom prst="line">
                <a:avLst/>
              </a:prstGeom>
              <a:noFill/>
              <a:ln w="19050" cap="rnd" cmpd="sng" algn="ctr">
                <a:solidFill>
                  <a:srgbClr val="D2CFD0"/>
                </a:solidFill>
                <a:prstDash val="solid"/>
                <a:miter lim="800000"/>
              </a:ln>
              <a:effectLst/>
            </p:spPr>
          </p:cxnSp>
          <p:cxnSp>
            <p:nvCxnSpPr>
              <p:cNvPr id="123" name="Straight Connector 122">
                <a:extLst>
                  <a:ext uri="{FF2B5EF4-FFF2-40B4-BE49-F238E27FC236}">
                    <a16:creationId xmlns:a16="http://schemas.microsoft.com/office/drawing/2014/main" id="{FC5CD629-58CB-41B4-92E1-EA3A3B095214}"/>
                  </a:ext>
                </a:extLst>
              </p:cNvPr>
              <p:cNvCxnSpPr>
                <a:cxnSpLocks/>
              </p:cNvCxnSpPr>
              <p:nvPr/>
            </p:nvCxnSpPr>
            <p:spPr>
              <a:xfrm>
                <a:off x="7435273" y="5297055"/>
                <a:ext cx="1330036" cy="1200727"/>
              </a:xfrm>
              <a:prstGeom prst="line">
                <a:avLst/>
              </a:prstGeom>
              <a:noFill/>
              <a:ln w="19050" cap="rnd" cmpd="sng" algn="ctr">
                <a:solidFill>
                  <a:srgbClr val="D2CFD0"/>
                </a:solidFill>
                <a:prstDash val="solid"/>
                <a:miter lim="800000"/>
              </a:ln>
              <a:effectLst/>
            </p:spPr>
          </p:cxnSp>
          <p:cxnSp>
            <p:nvCxnSpPr>
              <p:cNvPr id="124" name="Straight Connector 123">
                <a:extLst>
                  <a:ext uri="{FF2B5EF4-FFF2-40B4-BE49-F238E27FC236}">
                    <a16:creationId xmlns:a16="http://schemas.microsoft.com/office/drawing/2014/main" id="{0923A7BE-B30D-407B-ADD6-24406A7A4471}"/>
                  </a:ext>
                </a:extLst>
              </p:cNvPr>
              <p:cNvCxnSpPr>
                <a:cxnSpLocks/>
              </p:cNvCxnSpPr>
              <p:nvPr/>
            </p:nvCxnSpPr>
            <p:spPr>
              <a:xfrm flipH="1">
                <a:off x="5784250" y="5292436"/>
                <a:ext cx="1646406" cy="1718957"/>
              </a:xfrm>
              <a:prstGeom prst="line">
                <a:avLst/>
              </a:prstGeom>
              <a:noFill/>
              <a:ln w="19050" cap="rnd" cmpd="sng" algn="ctr">
                <a:solidFill>
                  <a:srgbClr val="D2CFD0"/>
                </a:solidFill>
                <a:prstDash val="solid"/>
                <a:miter lim="800000"/>
              </a:ln>
              <a:effectLst/>
            </p:spPr>
          </p:cxnSp>
          <p:cxnSp>
            <p:nvCxnSpPr>
              <p:cNvPr id="125" name="Straight Connector 124">
                <a:extLst>
                  <a:ext uri="{FF2B5EF4-FFF2-40B4-BE49-F238E27FC236}">
                    <a16:creationId xmlns:a16="http://schemas.microsoft.com/office/drawing/2014/main" id="{AA99A510-1605-46D0-992E-AE84D75F0346}"/>
                  </a:ext>
                </a:extLst>
              </p:cNvPr>
              <p:cNvCxnSpPr>
                <a:cxnSpLocks/>
              </p:cNvCxnSpPr>
              <p:nvPr/>
            </p:nvCxnSpPr>
            <p:spPr>
              <a:xfrm flipH="1">
                <a:off x="5790207" y="6571673"/>
                <a:ext cx="1589649" cy="439720"/>
              </a:xfrm>
              <a:prstGeom prst="line">
                <a:avLst/>
              </a:prstGeom>
              <a:noFill/>
              <a:ln w="19050" cap="rnd" cmpd="sng" algn="ctr">
                <a:solidFill>
                  <a:srgbClr val="D2CFD0"/>
                </a:solidFill>
                <a:prstDash val="solid"/>
                <a:miter lim="800000"/>
              </a:ln>
              <a:effectLst/>
            </p:spPr>
          </p:cxnSp>
          <p:cxnSp>
            <p:nvCxnSpPr>
              <p:cNvPr id="126" name="Straight Connector 125">
                <a:extLst>
                  <a:ext uri="{FF2B5EF4-FFF2-40B4-BE49-F238E27FC236}">
                    <a16:creationId xmlns:a16="http://schemas.microsoft.com/office/drawing/2014/main" id="{BD5880B7-726D-4E25-8E1E-0B79F3EEF84F}"/>
                  </a:ext>
                </a:extLst>
              </p:cNvPr>
              <p:cNvCxnSpPr>
                <a:cxnSpLocks/>
              </p:cNvCxnSpPr>
              <p:nvPr/>
            </p:nvCxnSpPr>
            <p:spPr>
              <a:xfrm flipH="1">
                <a:off x="8756073" y="6156036"/>
                <a:ext cx="1066800" cy="346364"/>
              </a:xfrm>
              <a:prstGeom prst="line">
                <a:avLst/>
              </a:prstGeom>
              <a:noFill/>
              <a:ln w="19050" cap="rnd" cmpd="sng" algn="ctr">
                <a:solidFill>
                  <a:srgbClr val="D2CFD0"/>
                </a:solidFill>
                <a:prstDash val="solid"/>
                <a:miter lim="800000"/>
              </a:ln>
              <a:effectLst/>
            </p:spPr>
          </p:cxnSp>
          <p:cxnSp>
            <p:nvCxnSpPr>
              <p:cNvPr id="127" name="Straight Connector 126">
                <a:extLst>
                  <a:ext uri="{FF2B5EF4-FFF2-40B4-BE49-F238E27FC236}">
                    <a16:creationId xmlns:a16="http://schemas.microsoft.com/office/drawing/2014/main" id="{5C42A987-DA6C-4E0D-8809-50DC33E9F164}"/>
                  </a:ext>
                </a:extLst>
              </p:cNvPr>
              <p:cNvCxnSpPr>
                <a:cxnSpLocks/>
              </p:cNvCxnSpPr>
              <p:nvPr/>
            </p:nvCxnSpPr>
            <p:spPr>
              <a:xfrm flipV="1">
                <a:off x="7430655" y="4895273"/>
                <a:ext cx="1066800" cy="392546"/>
              </a:xfrm>
              <a:prstGeom prst="line">
                <a:avLst/>
              </a:prstGeom>
              <a:noFill/>
              <a:ln w="19050" cap="rnd" cmpd="sng" algn="ctr">
                <a:solidFill>
                  <a:srgbClr val="D2CFD0"/>
                </a:solidFill>
                <a:prstDash val="solid"/>
                <a:miter lim="800000"/>
              </a:ln>
              <a:effectLst/>
            </p:spPr>
          </p:cxnSp>
          <p:cxnSp>
            <p:nvCxnSpPr>
              <p:cNvPr id="128" name="Straight Connector 127">
                <a:extLst>
                  <a:ext uri="{FF2B5EF4-FFF2-40B4-BE49-F238E27FC236}">
                    <a16:creationId xmlns:a16="http://schemas.microsoft.com/office/drawing/2014/main" id="{731D9F42-3510-4B40-BDC2-457FB6AAAB38}"/>
                  </a:ext>
                </a:extLst>
              </p:cNvPr>
              <p:cNvCxnSpPr>
                <a:cxnSpLocks/>
              </p:cNvCxnSpPr>
              <p:nvPr/>
            </p:nvCxnSpPr>
            <p:spPr>
              <a:xfrm flipV="1">
                <a:off x="8492836" y="4867565"/>
                <a:ext cx="1251528" cy="36944"/>
              </a:xfrm>
              <a:prstGeom prst="line">
                <a:avLst/>
              </a:prstGeom>
              <a:noFill/>
              <a:ln w="19050" cap="rnd" cmpd="sng" algn="ctr">
                <a:solidFill>
                  <a:srgbClr val="D2CFD0"/>
                </a:solidFill>
                <a:prstDash val="solid"/>
                <a:miter lim="800000"/>
              </a:ln>
              <a:effectLst/>
            </p:spPr>
          </p:cxnSp>
          <p:cxnSp>
            <p:nvCxnSpPr>
              <p:cNvPr id="129" name="Straight Connector 128">
                <a:extLst>
                  <a:ext uri="{FF2B5EF4-FFF2-40B4-BE49-F238E27FC236}">
                    <a16:creationId xmlns:a16="http://schemas.microsoft.com/office/drawing/2014/main" id="{D0261F28-1F59-428A-920C-F7FC38D88B05}"/>
                  </a:ext>
                </a:extLst>
              </p:cNvPr>
              <p:cNvCxnSpPr>
                <a:cxnSpLocks/>
              </p:cNvCxnSpPr>
              <p:nvPr/>
            </p:nvCxnSpPr>
            <p:spPr>
              <a:xfrm flipV="1">
                <a:off x="11919527" y="4525818"/>
                <a:ext cx="1399309" cy="775855"/>
              </a:xfrm>
              <a:prstGeom prst="line">
                <a:avLst/>
              </a:prstGeom>
              <a:noFill/>
              <a:ln w="19050" cap="rnd" cmpd="sng" algn="ctr">
                <a:solidFill>
                  <a:srgbClr val="D2CFD0"/>
                </a:solidFill>
                <a:prstDash val="solid"/>
                <a:miter lim="800000"/>
              </a:ln>
              <a:effectLst/>
            </p:spPr>
          </p:cxnSp>
          <p:cxnSp>
            <p:nvCxnSpPr>
              <p:cNvPr id="130" name="Straight Connector 129">
                <a:extLst>
                  <a:ext uri="{FF2B5EF4-FFF2-40B4-BE49-F238E27FC236}">
                    <a16:creationId xmlns:a16="http://schemas.microsoft.com/office/drawing/2014/main" id="{0983A23B-8519-4EA7-9411-4A3387667890}"/>
                  </a:ext>
                </a:extLst>
              </p:cNvPr>
              <p:cNvCxnSpPr>
                <a:cxnSpLocks/>
              </p:cNvCxnSpPr>
              <p:nvPr/>
            </p:nvCxnSpPr>
            <p:spPr>
              <a:xfrm>
                <a:off x="8483600" y="4890655"/>
                <a:ext cx="286327" cy="1607127"/>
              </a:xfrm>
              <a:prstGeom prst="line">
                <a:avLst/>
              </a:prstGeom>
              <a:noFill/>
              <a:ln w="19050" cap="rnd" cmpd="sng" algn="ctr">
                <a:solidFill>
                  <a:srgbClr val="D2CFD0"/>
                </a:solidFill>
                <a:prstDash val="solid"/>
                <a:miter lim="800000"/>
              </a:ln>
              <a:effectLst/>
            </p:spPr>
          </p:cxnSp>
          <p:cxnSp>
            <p:nvCxnSpPr>
              <p:cNvPr id="131" name="Straight Connector 130">
                <a:extLst>
                  <a:ext uri="{FF2B5EF4-FFF2-40B4-BE49-F238E27FC236}">
                    <a16:creationId xmlns:a16="http://schemas.microsoft.com/office/drawing/2014/main" id="{134E081C-7519-454A-ACE2-E96F3BBA3930}"/>
                  </a:ext>
                </a:extLst>
              </p:cNvPr>
              <p:cNvCxnSpPr>
                <a:cxnSpLocks/>
              </p:cNvCxnSpPr>
              <p:nvPr/>
            </p:nvCxnSpPr>
            <p:spPr>
              <a:xfrm>
                <a:off x="6031345" y="4271818"/>
                <a:ext cx="1394691" cy="1025237"/>
              </a:xfrm>
              <a:prstGeom prst="line">
                <a:avLst/>
              </a:prstGeom>
              <a:noFill/>
              <a:ln w="19050" cap="rnd" cmpd="sng" algn="ctr">
                <a:solidFill>
                  <a:srgbClr val="D2CFD0"/>
                </a:solidFill>
                <a:prstDash val="solid"/>
                <a:miter lim="800000"/>
              </a:ln>
              <a:effectLst/>
            </p:spPr>
          </p:cxnSp>
          <p:cxnSp>
            <p:nvCxnSpPr>
              <p:cNvPr id="132" name="Straight Connector 131">
                <a:extLst>
                  <a:ext uri="{FF2B5EF4-FFF2-40B4-BE49-F238E27FC236}">
                    <a16:creationId xmlns:a16="http://schemas.microsoft.com/office/drawing/2014/main" id="{01A12C95-E92D-482E-9988-BF04DC51A84E}"/>
                  </a:ext>
                </a:extLst>
              </p:cNvPr>
              <p:cNvCxnSpPr>
                <a:cxnSpLocks/>
              </p:cNvCxnSpPr>
              <p:nvPr/>
            </p:nvCxnSpPr>
            <p:spPr>
              <a:xfrm flipH="1">
                <a:off x="5590648" y="5287818"/>
                <a:ext cx="1835389" cy="550045"/>
              </a:xfrm>
              <a:prstGeom prst="line">
                <a:avLst/>
              </a:prstGeom>
              <a:noFill/>
              <a:ln w="19050" cap="rnd" cmpd="sng" algn="ctr">
                <a:solidFill>
                  <a:srgbClr val="D2CFD0"/>
                </a:solidFill>
                <a:prstDash val="solid"/>
                <a:miter lim="800000"/>
              </a:ln>
              <a:effectLst/>
            </p:spPr>
          </p:cxnSp>
          <p:cxnSp>
            <p:nvCxnSpPr>
              <p:cNvPr id="133" name="Straight Connector 132">
                <a:extLst>
                  <a:ext uri="{FF2B5EF4-FFF2-40B4-BE49-F238E27FC236}">
                    <a16:creationId xmlns:a16="http://schemas.microsoft.com/office/drawing/2014/main" id="{BCA2816B-5B83-4928-8591-B64C1AD1CE39}"/>
                  </a:ext>
                </a:extLst>
              </p:cNvPr>
              <p:cNvCxnSpPr>
                <a:cxnSpLocks/>
              </p:cNvCxnSpPr>
              <p:nvPr/>
            </p:nvCxnSpPr>
            <p:spPr>
              <a:xfrm flipH="1" flipV="1">
                <a:off x="6031466" y="4271171"/>
                <a:ext cx="2452134" cy="619485"/>
              </a:xfrm>
              <a:prstGeom prst="line">
                <a:avLst/>
              </a:prstGeom>
              <a:noFill/>
              <a:ln w="19050" cap="rnd" cmpd="sng" algn="ctr">
                <a:solidFill>
                  <a:srgbClr val="D2CFD0"/>
                </a:solidFill>
                <a:prstDash val="solid"/>
                <a:miter lim="800000"/>
              </a:ln>
              <a:effectLst/>
            </p:spPr>
          </p:cxnSp>
          <p:cxnSp>
            <p:nvCxnSpPr>
              <p:cNvPr id="134" name="Straight Connector 133">
                <a:extLst>
                  <a:ext uri="{FF2B5EF4-FFF2-40B4-BE49-F238E27FC236}">
                    <a16:creationId xmlns:a16="http://schemas.microsoft.com/office/drawing/2014/main" id="{83F5C6D7-B4F5-41CF-BECB-848ACF5C6B82}"/>
                  </a:ext>
                </a:extLst>
              </p:cNvPr>
              <p:cNvCxnSpPr>
                <a:cxnSpLocks/>
              </p:cNvCxnSpPr>
              <p:nvPr/>
            </p:nvCxnSpPr>
            <p:spPr>
              <a:xfrm flipV="1">
                <a:off x="8488218" y="3219760"/>
                <a:ext cx="387717" cy="1680131"/>
              </a:xfrm>
              <a:prstGeom prst="line">
                <a:avLst/>
              </a:prstGeom>
              <a:noFill/>
              <a:ln w="19050" cap="rnd" cmpd="sng" algn="ctr">
                <a:solidFill>
                  <a:srgbClr val="D2CFD0"/>
                </a:solidFill>
                <a:prstDash val="solid"/>
                <a:miter lim="800000"/>
              </a:ln>
              <a:effectLst/>
            </p:spPr>
          </p:cxnSp>
          <p:cxnSp>
            <p:nvCxnSpPr>
              <p:cNvPr id="135" name="Straight Connector 134">
                <a:extLst>
                  <a:ext uri="{FF2B5EF4-FFF2-40B4-BE49-F238E27FC236}">
                    <a16:creationId xmlns:a16="http://schemas.microsoft.com/office/drawing/2014/main" id="{268DBCEC-78EF-4153-91E2-D24D8613E2CC}"/>
                  </a:ext>
                </a:extLst>
              </p:cNvPr>
              <p:cNvCxnSpPr>
                <a:cxnSpLocks/>
              </p:cNvCxnSpPr>
              <p:nvPr/>
            </p:nvCxnSpPr>
            <p:spPr>
              <a:xfrm>
                <a:off x="10792691" y="4941455"/>
                <a:ext cx="1140691" cy="374072"/>
              </a:xfrm>
              <a:prstGeom prst="line">
                <a:avLst/>
              </a:prstGeom>
              <a:noFill/>
              <a:ln w="19050" cap="rnd" cmpd="sng" algn="ctr">
                <a:solidFill>
                  <a:srgbClr val="D2CFD0"/>
                </a:solidFill>
                <a:prstDash val="solid"/>
                <a:miter lim="800000"/>
              </a:ln>
              <a:effectLst/>
            </p:spPr>
          </p:cxnSp>
          <p:cxnSp>
            <p:nvCxnSpPr>
              <p:cNvPr id="136" name="Straight Connector 135">
                <a:extLst>
                  <a:ext uri="{FF2B5EF4-FFF2-40B4-BE49-F238E27FC236}">
                    <a16:creationId xmlns:a16="http://schemas.microsoft.com/office/drawing/2014/main" id="{E758436F-767C-41E1-89A1-C325D191E995}"/>
                  </a:ext>
                </a:extLst>
              </p:cNvPr>
              <p:cNvCxnSpPr>
                <a:cxnSpLocks/>
              </p:cNvCxnSpPr>
              <p:nvPr/>
            </p:nvCxnSpPr>
            <p:spPr>
              <a:xfrm flipH="1" flipV="1">
                <a:off x="8876145" y="3223491"/>
                <a:ext cx="868219" cy="1648691"/>
              </a:xfrm>
              <a:prstGeom prst="line">
                <a:avLst/>
              </a:prstGeom>
              <a:noFill/>
              <a:ln w="19050" cap="rnd" cmpd="sng" algn="ctr">
                <a:solidFill>
                  <a:srgbClr val="D2CFD0"/>
                </a:solidFill>
                <a:prstDash val="solid"/>
                <a:miter lim="800000"/>
              </a:ln>
              <a:effectLst/>
            </p:spPr>
          </p:cxnSp>
          <p:cxnSp>
            <p:nvCxnSpPr>
              <p:cNvPr id="137" name="Straight Connector 136">
                <a:extLst>
                  <a:ext uri="{FF2B5EF4-FFF2-40B4-BE49-F238E27FC236}">
                    <a16:creationId xmlns:a16="http://schemas.microsoft.com/office/drawing/2014/main" id="{E48EADAF-430E-44ED-8D1A-08E9A61619AB}"/>
                  </a:ext>
                </a:extLst>
              </p:cNvPr>
              <p:cNvCxnSpPr>
                <a:cxnSpLocks/>
              </p:cNvCxnSpPr>
              <p:nvPr/>
            </p:nvCxnSpPr>
            <p:spPr>
              <a:xfrm flipH="1" flipV="1">
                <a:off x="9744364" y="4881419"/>
                <a:ext cx="1057563" cy="64654"/>
              </a:xfrm>
              <a:prstGeom prst="line">
                <a:avLst/>
              </a:prstGeom>
              <a:noFill/>
              <a:ln w="19050" cap="rnd" cmpd="sng" algn="ctr">
                <a:solidFill>
                  <a:srgbClr val="D2CFD0"/>
                </a:solidFill>
                <a:prstDash val="solid"/>
                <a:miter lim="800000"/>
              </a:ln>
              <a:effectLst/>
            </p:spPr>
          </p:cxnSp>
          <p:cxnSp>
            <p:nvCxnSpPr>
              <p:cNvPr id="138" name="Straight Connector 137">
                <a:extLst>
                  <a:ext uri="{FF2B5EF4-FFF2-40B4-BE49-F238E27FC236}">
                    <a16:creationId xmlns:a16="http://schemas.microsoft.com/office/drawing/2014/main" id="{14463A2D-E548-40A7-8058-12C00BB6C3E4}"/>
                  </a:ext>
                </a:extLst>
              </p:cNvPr>
              <p:cNvCxnSpPr>
                <a:cxnSpLocks/>
              </p:cNvCxnSpPr>
              <p:nvPr/>
            </p:nvCxnSpPr>
            <p:spPr>
              <a:xfrm flipH="1" flipV="1">
                <a:off x="9739745" y="4876801"/>
                <a:ext cx="83128" cy="1279235"/>
              </a:xfrm>
              <a:prstGeom prst="line">
                <a:avLst/>
              </a:prstGeom>
              <a:noFill/>
              <a:ln w="19050" cap="rnd" cmpd="sng" algn="ctr">
                <a:solidFill>
                  <a:srgbClr val="D2CFD0"/>
                </a:solidFill>
                <a:prstDash val="solid"/>
                <a:miter lim="800000"/>
              </a:ln>
              <a:effectLst/>
            </p:spPr>
          </p:cxnSp>
          <p:cxnSp>
            <p:nvCxnSpPr>
              <p:cNvPr id="139" name="Straight Connector 138">
                <a:extLst>
                  <a:ext uri="{FF2B5EF4-FFF2-40B4-BE49-F238E27FC236}">
                    <a16:creationId xmlns:a16="http://schemas.microsoft.com/office/drawing/2014/main" id="{4EDAB98E-F597-47E0-9690-3A47EE398F23}"/>
                  </a:ext>
                </a:extLst>
              </p:cNvPr>
              <p:cNvCxnSpPr>
                <a:cxnSpLocks/>
              </p:cNvCxnSpPr>
              <p:nvPr/>
            </p:nvCxnSpPr>
            <p:spPr>
              <a:xfrm flipH="1" flipV="1">
                <a:off x="8478983" y="4890656"/>
                <a:ext cx="1343890" cy="1265380"/>
              </a:xfrm>
              <a:prstGeom prst="line">
                <a:avLst/>
              </a:prstGeom>
              <a:noFill/>
              <a:ln w="19050" cap="rnd" cmpd="sng" algn="ctr">
                <a:solidFill>
                  <a:srgbClr val="D2CFD0"/>
                </a:solidFill>
                <a:prstDash val="solid"/>
                <a:miter lim="800000"/>
              </a:ln>
              <a:effectLst/>
            </p:spPr>
          </p:cxnSp>
          <p:cxnSp>
            <p:nvCxnSpPr>
              <p:cNvPr id="140" name="Straight Connector 139">
                <a:extLst>
                  <a:ext uri="{FF2B5EF4-FFF2-40B4-BE49-F238E27FC236}">
                    <a16:creationId xmlns:a16="http://schemas.microsoft.com/office/drawing/2014/main" id="{FCA7BD38-F1BF-4F43-BC7D-B4C5117BEC89}"/>
                  </a:ext>
                </a:extLst>
              </p:cNvPr>
              <p:cNvCxnSpPr>
                <a:cxnSpLocks/>
              </p:cNvCxnSpPr>
              <p:nvPr/>
            </p:nvCxnSpPr>
            <p:spPr>
              <a:xfrm flipH="1" flipV="1">
                <a:off x="7370619" y="6571675"/>
                <a:ext cx="120313" cy="1500064"/>
              </a:xfrm>
              <a:prstGeom prst="line">
                <a:avLst/>
              </a:prstGeom>
              <a:noFill/>
              <a:ln w="19050" cap="rnd" cmpd="sng" algn="ctr">
                <a:solidFill>
                  <a:srgbClr val="D2CFD0"/>
                </a:solidFill>
                <a:prstDash val="solid"/>
                <a:miter lim="800000"/>
              </a:ln>
              <a:effectLst/>
            </p:spPr>
          </p:cxnSp>
          <p:cxnSp>
            <p:nvCxnSpPr>
              <p:cNvPr id="141" name="Straight Connector 140">
                <a:extLst>
                  <a:ext uri="{FF2B5EF4-FFF2-40B4-BE49-F238E27FC236}">
                    <a16:creationId xmlns:a16="http://schemas.microsoft.com/office/drawing/2014/main" id="{90856FF6-F930-48C2-B18F-64984F5DC1A4}"/>
                  </a:ext>
                </a:extLst>
              </p:cNvPr>
              <p:cNvCxnSpPr>
                <a:cxnSpLocks/>
              </p:cNvCxnSpPr>
              <p:nvPr/>
            </p:nvCxnSpPr>
            <p:spPr>
              <a:xfrm flipH="1" flipV="1">
                <a:off x="10746509" y="3015674"/>
                <a:ext cx="50800" cy="1939635"/>
              </a:xfrm>
              <a:prstGeom prst="line">
                <a:avLst/>
              </a:prstGeom>
              <a:noFill/>
              <a:ln w="19050" cap="rnd" cmpd="sng" algn="ctr">
                <a:solidFill>
                  <a:srgbClr val="D2CFD0"/>
                </a:solidFill>
                <a:prstDash val="solid"/>
                <a:miter lim="800000"/>
              </a:ln>
              <a:effectLst/>
            </p:spPr>
          </p:cxnSp>
          <p:cxnSp>
            <p:nvCxnSpPr>
              <p:cNvPr id="142" name="Straight Connector 141">
                <a:extLst>
                  <a:ext uri="{FF2B5EF4-FFF2-40B4-BE49-F238E27FC236}">
                    <a16:creationId xmlns:a16="http://schemas.microsoft.com/office/drawing/2014/main" id="{44C7FE88-B2F2-47C7-BA43-8DB5113835A6}"/>
                  </a:ext>
                </a:extLst>
              </p:cNvPr>
              <p:cNvCxnSpPr>
                <a:cxnSpLocks/>
              </p:cNvCxnSpPr>
              <p:nvPr/>
            </p:nvCxnSpPr>
            <p:spPr>
              <a:xfrm flipV="1">
                <a:off x="9739745" y="3020201"/>
                <a:ext cx="1003710" cy="1847363"/>
              </a:xfrm>
              <a:prstGeom prst="line">
                <a:avLst/>
              </a:prstGeom>
              <a:noFill/>
              <a:ln w="19050" cap="rnd" cmpd="sng" algn="ctr">
                <a:solidFill>
                  <a:srgbClr val="D2CFD0"/>
                </a:solidFill>
                <a:prstDash val="solid"/>
                <a:miter lim="800000"/>
              </a:ln>
              <a:effectLst/>
            </p:spPr>
          </p:cxnSp>
          <p:cxnSp>
            <p:nvCxnSpPr>
              <p:cNvPr id="143" name="Straight Connector 142">
                <a:extLst>
                  <a:ext uri="{FF2B5EF4-FFF2-40B4-BE49-F238E27FC236}">
                    <a16:creationId xmlns:a16="http://schemas.microsoft.com/office/drawing/2014/main" id="{3CEB40FD-4162-49D8-BEC2-5E4942CE4C4D}"/>
                  </a:ext>
                </a:extLst>
              </p:cNvPr>
              <p:cNvCxnSpPr>
                <a:cxnSpLocks/>
              </p:cNvCxnSpPr>
              <p:nvPr/>
            </p:nvCxnSpPr>
            <p:spPr>
              <a:xfrm flipV="1">
                <a:off x="9813636" y="4946073"/>
                <a:ext cx="992909" cy="1214582"/>
              </a:xfrm>
              <a:prstGeom prst="line">
                <a:avLst/>
              </a:prstGeom>
              <a:noFill/>
              <a:ln w="19050" cap="rnd" cmpd="sng" algn="ctr">
                <a:solidFill>
                  <a:srgbClr val="D2CFD0"/>
                </a:solidFill>
                <a:prstDash val="solid"/>
                <a:miter lim="800000"/>
              </a:ln>
              <a:effectLst/>
            </p:spPr>
          </p:cxnSp>
          <p:cxnSp>
            <p:nvCxnSpPr>
              <p:cNvPr id="144" name="Straight Connector 143">
                <a:extLst>
                  <a:ext uri="{FF2B5EF4-FFF2-40B4-BE49-F238E27FC236}">
                    <a16:creationId xmlns:a16="http://schemas.microsoft.com/office/drawing/2014/main" id="{B325BBB3-E6CE-4144-B6C0-339F16012BC1}"/>
                  </a:ext>
                </a:extLst>
              </p:cNvPr>
              <p:cNvCxnSpPr>
                <a:cxnSpLocks/>
              </p:cNvCxnSpPr>
              <p:nvPr/>
            </p:nvCxnSpPr>
            <p:spPr>
              <a:xfrm flipH="1" flipV="1">
                <a:off x="9822873" y="6146800"/>
                <a:ext cx="738910" cy="1112982"/>
              </a:xfrm>
              <a:prstGeom prst="line">
                <a:avLst/>
              </a:prstGeom>
              <a:noFill/>
              <a:ln w="19050" cap="rnd" cmpd="sng" algn="ctr">
                <a:solidFill>
                  <a:srgbClr val="D2CFD0"/>
                </a:solidFill>
                <a:prstDash val="solid"/>
                <a:miter lim="800000"/>
              </a:ln>
              <a:effectLst/>
            </p:spPr>
          </p:cxnSp>
          <p:cxnSp>
            <p:nvCxnSpPr>
              <p:cNvPr id="145" name="Straight Connector 144">
                <a:extLst>
                  <a:ext uri="{FF2B5EF4-FFF2-40B4-BE49-F238E27FC236}">
                    <a16:creationId xmlns:a16="http://schemas.microsoft.com/office/drawing/2014/main" id="{C5BADF9C-E544-4298-8A41-98E8DAC18475}"/>
                  </a:ext>
                </a:extLst>
              </p:cNvPr>
              <p:cNvCxnSpPr>
                <a:cxnSpLocks/>
              </p:cNvCxnSpPr>
              <p:nvPr/>
            </p:nvCxnSpPr>
            <p:spPr>
              <a:xfrm flipV="1">
                <a:off x="8973127" y="6160655"/>
                <a:ext cx="849746" cy="1394691"/>
              </a:xfrm>
              <a:prstGeom prst="line">
                <a:avLst/>
              </a:prstGeom>
              <a:noFill/>
              <a:ln w="19050" cap="rnd" cmpd="sng" algn="ctr">
                <a:solidFill>
                  <a:srgbClr val="D2CFD0"/>
                </a:solidFill>
                <a:prstDash val="solid"/>
                <a:miter lim="800000"/>
              </a:ln>
              <a:effectLst/>
            </p:spPr>
          </p:cxnSp>
          <p:cxnSp>
            <p:nvCxnSpPr>
              <p:cNvPr id="146" name="Straight Connector 145">
                <a:extLst>
                  <a:ext uri="{FF2B5EF4-FFF2-40B4-BE49-F238E27FC236}">
                    <a16:creationId xmlns:a16="http://schemas.microsoft.com/office/drawing/2014/main" id="{BB907194-AC84-43CD-B37A-6F28A070F6A9}"/>
                  </a:ext>
                </a:extLst>
              </p:cNvPr>
              <p:cNvCxnSpPr>
                <a:cxnSpLocks/>
              </p:cNvCxnSpPr>
              <p:nvPr/>
            </p:nvCxnSpPr>
            <p:spPr>
              <a:xfrm flipH="1" flipV="1">
                <a:off x="9822874" y="6156037"/>
                <a:ext cx="1214581" cy="64654"/>
              </a:xfrm>
              <a:prstGeom prst="line">
                <a:avLst/>
              </a:prstGeom>
              <a:noFill/>
              <a:ln w="19050" cap="rnd" cmpd="sng" algn="ctr">
                <a:solidFill>
                  <a:srgbClr val="D2CFD0"/>
                </a:solidFill>
                <a:prstDash val="solid"/>
                <a:miter lim="800000"/>
              </a:ln>
              <a:effectLst/>
            </p:spPr>
          </p:cxnSp>
          <p:cxnSp>
            <p:nvCxnSpPr>
              <p:cNvPr id="147" name="Straight Connector 146">
                <a:extLst>
                  <a:ext uri="{FF2B5EF4-FFF2-40B4-BE49-F238E27FC236}">
                    <a16:creationId xmlns:a16="http://schemas.microsoft.com/office/drawing/2014/main" id="{7E96C38F-2680-4D6A-8474-7645C2BC104B}"/>
                  </a:ext>
                </a:extLst>
              </p:cNvPr>
              <p:cNvCxnSpPr>
                <a:cxnSpLocks/>
              </p:cNvCxnSpPr>
              <p:nvPr/>
            </p:nvCxnSpPr>
            <p:spPr>
              <a:xfrm flipV="1">
                <a:off x="10552545" y="6220691"/>
                <a:ext cx="489528" cy="1043709"/>
              </a:xfrm>
              <a:prstGeom prst="line">
                <a:avLst/>
              </a:prstGeom>
              <a:noFill/>
              <a:ln w="19050" cap="rnd" cmpd="sng" algn="ctr">
                <a:solidFill>
                  <a:srgbClr val="D2CFD0"/>
                </a:solidFill>
                <a:prstDash val="solid"/>
                <a:miter lim="800000"/>
              </a:ln>
              <a:effectLst/>
            </p:spPr>
          </p:cxnSp>
          <p:cxnSp>
            <p:nvCxnSpPr>
              <p:cNvPr id="148" name="Straight Connector 147">
                <a:extLst>
                  <a:ext uri="{FF2B5EF4-FFF2-40B4-BE49-F238E27FC236}">
                    <a16:creationId xmlns:a16="http://schemas.microsoft.com/office/drawing/2014/main" id="{FE08AD85-8D4B-49FA-9DBB-7D4F4FB26FE9}"/>
                  </a:ext>
                </a:extLst>
              </p:cNvPr>
              <p:cNvCxnSpPr>
                <a:cxnSpLocks/>
              </p:cNvCxnSpPr>
              <p:nvPr/>
            </p:nvCxnSpPr>
            <p:spPr>
              <a:xfrm flipH="1" flipV="1">
                <a:off x="11914909" y="5292436"/>
                <a:ext cx="840510" cy="997528"/>
              </a:xfrm>
              <a:prstGeom prst="line">
                <a:avLst/>
              </a:prstGeom>
              <a:noFill/>
              <a:ln w="19050" cap="rnd" cmpd="sng" algn="ctr">
                <a:solidFill>
                  <a:srgbClr val="D2CFD0"/>
                </a:solidFill>
                <a:prstDash val="solid"/>
                <a:miter lim="800000"/>
              </a:ln>
              <a:effectLst/>
            </p:spPr>
          </p:cxnSp>
          <p:cxnSp>
            <p:nvCxnSpPr>
              <p:cNvPr id="149" name="Straight Connector 148">
                <a:extLst>
                  <a:ext uri="{FF2B5EF4-FFF2-40B4-BE49-F238E27FC236}">
                    <a16:creationId xmlns:a16="http://schemas.microsoft.com/office/drawing/2014/main" id="{5C0E6D7C-66AE-44EE-A307-FBCE95FC9209}"/>
                  </a:ext>
                </a:extLst>
              </p:cNvPr>
              <p:cNvCxnSpPr>
                <a:cxnSpLocks/>
              </p:cNvCxnSpPr>
              <p:nvPr/>
            </p:nvCxnSpPr>
            <p:spPr>
              <a:xfrm flipV="1">
                <a:off x="11028218" y="5301674"/>
                <a:ext cx="905164" cy="914399"/>
              </a:xfrm>
              <a:prstGeom prst="line">
                <a:avLst/>
              </a:prstGeom>
              <a:noFill/>
              <a:ln w="19050" cap="rnd" cmpd="sng" algn="ctr">
                <a:solidFill>
                  <a:srgbClr val="D2CFD0"/>
                </a:solidFill>
                <a:prstDash val="solid"/>
                <a:miter lim="800000"/>
              </a:ln>
              <a:effectLst/>
            </p:spPr>
          </p:cxnSp>
          <p:cxnSp>
            <p:nvCxnSpPr>
              <p:cNvPr id="150" name="Straight Connector 149">
                <a:extLst>
                  <a:ext uri="{FF2B5EF4-FFF2-40B4-BE49-F238E27FC236}">
                    <a16:creationId xmlns:a16="http://schemas.microsoft.com/office/drawing/2014/main" id="{07359646-C46B-426F-BA73-1743C0475F34}"/>
                  </a:ext>
                </a:extLst>
              </p:cNvPr>
              <p:cNvCxnSpPr>
                <a:cxnSpLocks/>
              </p:cNvCxnSpPr>
              <p:nvPr/>
            </p:nvCxnSpPr>
            <p:spPr>
              <a:xfrm flipH="1">
                <a:off x="11924145" y="3445164"/>
                <a:ext cx="452583" cy="1861127"/>
              </a:xfrm>
              <a:prstGeom prst="line">
                <a:avLst/>
              </a:prstGeom>
              <a:noFill/>
              <a:ln w="19050" cap="rnd" cmpd="sng" algn="ctr">
                <a:solidFill>
                  <a:srgbClr val="D2CFD0"/>
                </a:solidFill>
                <a:prstDash val="solid"/>
                <a:miter lim="800000"/>
              </a:ln>
              <a:effectLst/>
            </p:spPr>
          </p:cxnSp>
          <p:cxnSp>
            <p:nvCxnSpPr>
              <p:cNvPr id="151" name="Straight Connector 150">
                <a:extLst>
                  <a:ext uri="{FF2B5EF4-FFF2-40B4-BE49-F238E27FC236}">
                    <a16:creationId xmlns:a16="http://schemas.microsoft.com/office/drawing/2014/main" id="{69121E6B-FAA1-4218-9D15-9EC301F3018C}"/>
                  </a:ext>
                </a:extLst>
              </p:cNvPr>
              <p:cNvCxnSpPr>
                <a:cxnSpLocks/>
              </p:cNvCxnSpPr>
              <p:nvPr/>
            </p:nvCxnSpPr>
            <p:spPr>
              <a:xfrm flipV="1">
                <a:off x="10547927" y="6890327"/>
                <a:ext cx="988291" cy="374074"/>
              </a:xfrm>
              <a:prstGeom prst="line">
                <a:avLst/>
              </a:prstGeom>
              <a:noFill/>
              <a:ln w="19050" cap="rnd" cmpd="sng" algn="ctr">
                <a:solidFill>
                  <a:srgbClr val="D2CFD0"/>
                </a:solidFill>
                <a:prstDash val="solid"/>
                <a:miter lim="800000"/>
              </a:ln>
              <a:effectLst/>
            </p:spPr>
          </p:cxnSp>
          <p:cxnSp>
            <p:nvCxnSpPr>
              <p:cNvPr id="152" name="Straight Connector 151">
                <a:extLst>
                  <a:ext uri="{FF2B5EF4-FFF2-40B4-BE49-F238E27FC236}">
                    <a16:creationId xmlns:a16="http://schemas.microsoft.com/office/drawing/2014/main" id="{E28E6078-C152-4CA3-9A69-1A3D2386AD36}"/>
                  </a:ext>
                </a:extLst>
              </p:cNvPr>
              <p:cNvCxnSpPr>
                <a:cxnSpLocks/>
              </p:cNvCxnSpPr>
              <p:nvPr/>
            </p:nvCxnSpPr>
            <p:spPr>
              <a:xfrm>
                <a:off x="11032836" y="6216073"/>
                <a:ext cx="1727200" cy="69272"/>
              </a:xfrm>
              <a:prstGeom prst="line">
                <a:avLst/>
              </a:prstGeom>
              <a:noFill/>
              <a:ln w="19050" cap="rnd" cmpd="sng" algn="ctr">
                <a:solidFill>
                  <a:srgbClr val="D2CFD0"/>
                </a:solidFill>
                <a:prstDash val="solid"/>
                <a:miter lim="800000"/>
              </a:ln>
              <a:effectLst/>
            </p:spPr>
          </p:cxnSp>
          <p:cxnSp>
            <p:nvCxnSpPr>
              <p:cNvPr id="153" name="Straight Connector 152">
                <a:extLst>
                  <a:ext uri="{FF2B5EF4-FFF2-40B4-BE49-F238E27FC236}">
                    <a16:creationId xmlns:a16="http://schemas.microsoft.com/office/drawing/2014/main" id="{352082F9-8B6B-4362-9053-15465F9C180D}"/>
                  </a:ext>
                </a:extLst>
              </p:cNvPr>
              <p:cNvCxnSpPr>
                <a:cxnSpLocks/>
              </p:cNvCxnSpPr>
              <p:nvPr/>
            </p:nvCxnSpPr>
            <p:spPr>
              <a:xfrm flipH="1" flipV="1">
                <a:off x="10801928" y="4946074"/>
                <a:ext cx="230908" cy="1269999"/>
              </a:xfrm>
              <a:prstGeom prst="line">
                <a:avLst/>
              </a:prstGeom>
              <a:noFill/>
              <a:ln w="19050" cap="rnd" cmpd="sng" algn="ctr">
                <a:solidFill>
                  <a:srgbClr val="D2CFD0"/>
                </a:solidFill>
                <a:prstDash val="solid"/>
                <a:miter lim="800000"/>
              </a:ln>
              <a:effectLst/>
            </p:spPr>
          </p:cxnSp>
          <p:cxnSp>
            <p:nvCxnSpPr>
              <p:cNvPr id="154" name="Straight Connector 153">
                <a:extLst>
                  <a:ext uri="{FF2B5EF4-FFF2-40B4-BE49-F238E27FC236}">
                    <a16:creationId xmlns:a16="http://schemas.microsoft.com/office/drawing/2014/main" id="{E16A6A86-4442-494F-B281-DA6EBDCA0842}"/>
                  </a:ext>
                </a:extLst>
              </p:cNvPr>
              <p:cNvCxnSpPr>
                <a:cxnSpLocks/>
              </p:cNvCxnSpPr>
              <p:nvPr/>
            </p:nvCxnSpPr>
            <p:spPr>
              <a:xfrm flipH="1">
                <a:off x="10797309" y="3446126"/>
                <a:ext cx="1578365" cy="1504565"/>
              </a:xfrm>
              <a:prstGeom prst="line">
                <a:avLst/>
              </a:prstGeom>
              <a:noFill/>
              <a:ln w="19050" cap="rnd" cmpd="sng" algn="ctr">
                <a:solidFill>
                  <a:srgbClr val="D2CFD0"/>
                </a:solidFill>
                <a:prstDash val="solid"/>
                <a:miter lim="800000"/>
              </a:ln>
              <a:effectLst/>
            </p:spPr>
          </p:cxnSp>
          <p:cxnSp>
            <p:nvCxnSpPr>
              <p:cNvPr id="155" name="Straight Connector 154">
                <a:extLst>
                  <a:ext uri="{FF2B5EF4-FFF2-40B4-BE49-F238E27FC236}">
                    <a16:creationId xmlns:a16="http://schemas.microsoft.com/office/drawing/2014/main" id="{E1E4EA5B-F8FE-4A1E-8846-827FC915FABD}"/>
                  </a:ext>
                </a:extLst>
              </p:cNvPr>
              <p:cNvCxnSpPr>
                <a:cxnSpLocks/>
              </p:cNvCxnSpPr>
              <p:nvPr/>
            </p:nvCxnSpPr>
            <p:spPr>
              <a:xfrm flipH="1">
                <a:off x="9739746" y="3446126"/>
                <a:ext cx="2629971" cy="1435292"/>
              </a:xfrm>
              <a:prstGeom prst="line">
                <a:avLst/>
              </a:prstGeom>
              <a:noFill/>
              <a:ln w="19050" cap="rnd" cmpd="sng" algn="ctr">
                <a:solidFill>
                  <a:srgbClr val="D2CFD0"/>
                </a:solidFill>
                <a:prstDash val="solid"/>
                <a:miter lim="800000"/>
              </a:ln>
              <a:effectLst/>
            </p:spPr>
          </p:cxnSp>
          <p:cxnSp>
            <p:nvCxnSpPr>
              <p:cNvPr id="156" name="Straight Connector 155">
                <a:extLst>
                  <a:ext uri="{FF2B5EF4-FFF2-40B4-BE49-F238E27FC236}">
                    <a16:creationId xmlns:a16="http://schemas.microsoft.com/office/drawing/2014/main" id="{97A6E9FC-50DF-482F-A6AC-E220259DE8F4}"/>
                  </a:ext>
                </a:extLst>
              </p:cNvPr>
              <p:cNvCxnSpPr>
                <a:cxnSpLocks/>
              </p:cNvCxnSpPr>
              <p:nvPr/>
            </p:nvCxnSpPr>
            <p:spPr>
              <a:xfrm flipV="1">
                <a:off x="12760036" y="4521365"/>
                <a:ext cx="565780" cy="1763980"/>
              </a:xfrm>
              <a:prstGeom prst="line">
                <a:avLst/>
              </a:prstGeom>
              <a:noFill/>
              <a:ln w="19050" cap="rnd" cmpd="sng" algn="ctr">
                <a:solidFill>
                  <a:srgbClr val="D2CFD0"/>
                </a:solidFill>
                <a:prstDash val="solid"/>
                <a:miter lim="800000"/>
              </a:ln>
              <a:effectLst/>
            </p:spPr>
          </p:cxnSp>
          <p:cxnSp>
            <p:nvCxnSpPr>
              <p:cNvPr id="157" name="Straight Connector 156">
                <a:extLst>
                  <a:ext uri="{FF2B5EF4-FFF2-40B4-BE49-F238E27FC236}">
                    <a16:creationId xmlns:a16="http://schemas.microsoft.com/office/drawing/2014/main" id="{3CE96FF2-7F02-42F6-B0C0-7A0B4DC4A0DB}"/>
                  </a:ext>
                </a:extLst>
              </p:cNvPr>
              <p:cNvCxnSpPr>
                <a:cxnSpLocks/>
              </p:cNvCxnSpPr>
              <p:nvPr/>
            </p:nvCxnSpPr>
            <p:spPr>
              <a:xfrm flipV="1">
                <a:off x="7375236" y="6493164"/>
                <a:ext cx="1394691" cy="78509"/>
              </a:xfrm>
              <a:prstGeom prst="line">
                <a:avLst/>
              </a:prstGeom>
              <a:noFill/>
              <a:ln w="19050" cap="rnd" cmpd="sng" algn="ctr">
                <a:solidFill>
                  <a:srgbClr val="D2CFD0"/>
                </a:solidFill>
                <a:prstDash val="solid"/>
                <a:miter lim="800000"/>
              </a:ln>
              <a:effectLst/>
            </p:spPr>
          </p:cxnSp>
          <p:cxnSp>
            <p:nvCxnSpPr>
              <p:cNvPr id="158" name="Straight Connector 157">
                <a:extLst>
                  <a:ext uri="{FF2B5EF4-FFF2-40B4-BE49-F238E27FC236}">
                    <a16:creationId xmlns:a16="http://schemas.microsoft.com/office/drawing/2014/main" id="{D4E139C8-BCF7-40E7-9771-529FD9554AA6}"/>
                  </a:ext>
                </a:extLst>
              </p:cNvPr>
              <p:cNvCxnSpPr>
                <a:cxnSpLocks/>
              </p:cNvCxnSpPr>
              <p:nvPr/>
            </p:nvCxnSpPr>
            <p:spPr>
              <a:xfrm flipV="1">
                <a:off x="7375236" y="5287818"/>
                <a:ext cx="50800" cy="1283855"/>
              </a:xfrm>
              <a:prstGeom prst="line">
                <a:avLst/>
              </a:prstGeom>
              <a:noFill/>
              <a:ln w="19050" cap="rnd" cmpd="sng" algn="ctr">
                <a:solidFill>
                  <a:srgbClr val="D2CFD0"/>
                </a:solidFill>
                <a:prstDash val="solid"/>
                <a:miter lim="800000"/>
              </a:ln>
              <a:effectLst/>
            </p:spPr>
          </p:cxnSp>
          <p:cxnSp>
            <p:nvCxnSpPr>
              <p:cNvPr id="159" name="Straight Connector 158">
                <a:extLst>
                  <a:ext uri="{FF2B5EF4-FFF2-40B4-BE49-F238E27FC236}">
                    <a16:creationId xmlns:a16="http://schemas.microsoft.com/office/drawing/2014/main" id="{8541BDCF-DCBD-4054-AFCB-1FA3CF301CE3}"/>
                  </a:ext>
                </a:extLst>
              </p:cNvPr>
              <p:cNvCxnSpPr>
                <a:cxnSpLocks/>
              </p:cNvCxnSpPr>
              <p:nvPr/>
            </p:nvCxnSpPr>
            <p:spPr>
              <a:xfrm flipH="1">
                <a:off x="11540837" y="5297055"/>
                <a:ext cx="387927" cy="1597890"/>
              </a:xfrm>
              <a:prstGeom prst="line">
                <a:avLst/>
              </a:prstGeom>
              <a:noFill/>
              <a:ln w="19050" cap="rnd" cmpd="sng" algn="ctr">
                <a:solidFill>
                  <a:srgbClr val="D2CFD0"/>
                </a:solidFill>
                <a:prstDash val="solid"/>
                <a:miter lim="800000"/>
              </a:ln>
              <a:effectLst/>
            </p:spPr>
          </p:cxnSp>
          <p:cxnSp>
            <p:nvCxnSpPr>
              <p:cNvPr id="160" name="Straight Connector 159">
                <a:extLst>
                  <a:ext uri="{FF2B5EF4-FFF2-40B4-BE49-F238E27FC236}">
                    <a16:creationId xmlns:a16="http://schemas.microsoft.com/office/drawing/2014/main" id="{D0DA09D0-5FEC-4FAB-A226-5581D16C56FA}"/>
                  </a:ext>
                </a:extLst>
              </p:cNvPr>
              <p:cNvCxnSpPr>
                <a:cxnSpLocks/>
              </p:cNvCxnSpPr>
              <p:nvPr/>
            </p:nvCxnSpPr>
            <p:spPr>
              <a:xfrm>
                <a:off x="11037455" y="6211455"/>
                <a:ext cx="508000" cy="688109"/>
              </a:xfrm>
              <a:prstGeom prst="line">
                <a:avLst/>
              </a:prstGeom>
              <a:noFill/>
              <a:ln w="19050" cap="rnd" cmpd="sng" algn="ctr">
                <a:solidFill>
                  <a:srgbClr val="D2CFD0"/>
                </a:solidFill>
                <a:prstDash val="solid"/>
                <a:miter lim="800000"/>
              </a:ln>
              <a:effectLst/>
            </p:spPr>
          </p:cxnSp>
          <p:cxnSp>
            <p:nvCxnSpPr>
              <p:cNvPr id="161" name="Straight Connector 160">
                <a:extLst>
                  <a:ext uri="{FF2B5EF4-FFF2-40B4-BE49-F238E27FC236}">
                    <a16:creationId xmlns:a16="http://schemas.microsoft.com/office/drawing/2014/main" id="{E32027EA-6303-436B-8B25-F78B5E0371A0}"/>
                  </a:ext>
                </a:extLst>
              </p:cNvPr>
              <p:cNvCxnSpPr>
                <a:cxnSpLocks/>
              </p:cNvCxnSpPr>
              <p:nvPr/>
            </p:nvCxnSpPr>
            <p:spPr>
              <a:xfrm>
                <a:off x="12376727" y="3445164"/>
                <a:ext cx="378691" cy="2840181"/>
              </a:xfrm>
              <a:prstGeom prst="line">
                <a:avLst/>
              </a:prstGeom>
              <a:noFill/>
              <a:ln w="19050" cap="rnd" cmpd="sng" algn="ctr">
                <a:solidFill>
                  <a:srgbClr val="D2CFD0"/>
                </a:solidFill>
                <a:prstDash val="solid"/>
                <a:miter lim="800000"/>
              </a:ln>
              <a:effectLst/>
            </p:spPr>
          </p:cxnSp>
          <p:cxnSp>
            <p:nvCxnSpPr>
              <p:cNvPr id="162" name="Straight Connector 161">
                <a:extLst>
                  <a:ext uri="{FF2B5EF4-FFF2-40B4-BE49-F238E27FC236}">
                    <a16:creationId xmlns:a16="http://schemas.microsoft.com/office/drawing/2014/main" id="{6FC7A8D9-5425-4CD8-A902-93D72E1D049C}"/>
                  </a:ext>
                </a:extLst>
              </p:cNvPr>
              <p:cNvCxnSpPr>
                <a:cxnSpLocks/>
              </p:cNvCxnSpPr>
              <p:nvPr/>
            </p:nvCxnSpPr>
            <p:spPr>
              <a:xfrm>
                <a:off x="11924145" y="5306291"/>
                <a:ext cx="2173103" cy="415411"/>
              </a:xfrm>
              <a:prstGeom prst="line">
                <a:avLst/>
              </a:prstGeom>
              <a:noFill/>
              <a:ln w="19050" cap="rnd" cmpd="sng" algn="ctr">
                <a:solidFill>
                  <a:srgbClr val="D2CFD0"/>
                </a:solidFill>
                <a:prstDash val="solid"/>
                <a:miter lim="800000"/>
              </a:ln>
              <a:effectLst/>
            </p:spPr>
          </p:cxnSp>
          <p:cxnSp>
            <p:nvCxnSpPr>
              <p:cNvPr id="163" name="Straight Connector 162">
                <a:extLst>
                  <a:ext uri="{FF2B5EF4-FFF2-40B4-BE49-F238E27FC236}">
                    <a16:creationId xmlns:a16="http://schemas.microsoft.com/office/drawing/2014/main" id="{F5EC2B35-B19F-47CA-BFA5-B1F0B58D3BE4}"/>
                  </a:ext>
                </a:extLst>
              </p:cNvPr>
              <p:cNvCxnSpPr>
                <a:cxnSpLocks/>
              </p:cNvCxnSpPr>
              <p:nvPr/>
            </p:nvCxnSpPr>
            <p:spPr>
              <a:xfrm flipV="1">
                <a:off x="12755418" y="5721927"/>
                <a:ext cx="1339273" cy="563418"/>
              </a:xfrm>
              <a:prstGeom prst="line">
                <a:avLst/>
              </a:prstGeom>
              <a:noFill/>
              <a:ln w="19050" cap="rnd" cmpd="sng" algn="ctr">
                <a:solidFill>
                  <a:srgbClr val="D2CFD0"/>
                </a:solidFill>
                <a:prstDash val="solid"/>
                <a:miter lim="800000"/>
              </a:ln>
              <a:effectLst/>
            </p:spPr>
          </p:cxnSp>
          <p:cxnSp>
            <p:nvCxnSpPr>
              <p:cNvPr id="164" name="Straight Connector 163">
                <a:extLst>
                  <a:ext uri="{FF2B5EF4-FFF2-40B4-BE49-F238E27FC236}">
                    <a16:creationId xmlns:a16="http://schemas.microsoft.com/office/drawing/2014/main" id="{A3CD6468-9A51-4AD3-9B95-E795698FAE5A}"/>
                  </a:ext>
                </a:extLst>
              </p:cNvPr>
              <p:cNvCxnSpPr>
                <a:cxnSpLocks/>
              </p:cNvCxnSpPr>
              <p:nvPr/>
            </p:nvCxnSpPr>
            <p:spPr>
              <a:xfrm flipH="1">
                <a:off x="11540837" y="6285345"/>
                <a:ext cx="1219199" cy="609600"/>
              </a:xfrm>
              <a:prstGeom prst="line">
                <a:avLst/>
              </a:prstGeom>
              <a:noFill/>
              <a:ln w="19050" cap="rnd" cmpd="sng" algn="ctr">
                <a:solidFill>
                  <a:srgbClr val="D2CFD0"/>
                </a:solidFill>
                <a:prstDash val="solid"/>
                <a:miter lim="800000"/>
              </a:ln>
              <a:effectLst/>
            </p:spPr>
          </p:cxnSp>
          <p:cxnSp>
            <p:nvCxnSpPr>
              <p:cNvPr id="165" name="Straight Connector 164">
                <a:extLst>
                  <a:ext uri="{FF2B5EF4-FFF2-40B4-BE49-F238E27FC236}">
                    <a16:creationId xmlns:a16="http://schemas.microsoft.com/office/drawing/2014/main" id="{F28006BF-31A5-40C1-8D2A-9626CE3E9910}"/>
                  </a:ext>
                </a:extLst>
              </p:cNvPr>
              <p:cNvCxnSpPr>
                <a:cxnSpLocks/>
              </p:cNvCxnSpPr>
              <p:nvPr/>
            </p:nvCxnSpPr>
            <p:spPr>
              <a:xfrm flipH="1" flipV="1">
                <a:off x="10746434" y="3017222"/>
                <a:ext cx="1182331" cy="2289069"/>
              </a:xfrm>
              <a:prstGeom prst="line">
                <a:avLst/>
              </a:prstGeom>
              <a:noFill/>
              <a:ln w="19050" cap="rnd" cmpd="sng" algn="ctr">
                <a:solidFill>
                  <a:srgbClr val="D2CFD0"/>
                </a:solidFill>
                <a:prstDash val="solid"/>
                <a:miter lim="800000"/>
              </a:ln>
              <a:effectLst/>
            </p:spPr>
          </p:cxnSp>
          <p:cxnSp>
            <p:nvCxnSpPr>
              <p:cNvPr id="166" name="Straight Connector 165">
                <a:extLst>
                  <a:ext uri="{FF2B5EF4-FFF2-40B4-BE49-F238E27FC236}">
                    <a16:creationId xmlns:a16="http://schemas.microsoft.com/office/drawing/2014/main" id="{65584C7A-1924-4E4D-AB7A-77FA341143B9}"/>
                  </a:ext>
                </a:extLst>
              </p:cNvPr>
              <p:cNvCxnSpPr>
                <a:cxnSpLocks/>
              </p:cNvCxnSpPr>
              <p:nvPr/>
            </p:nvCxnSpPr>
            <p:spPr>
              <a:xfrm flipH="1">
                <a:off x="7430656" y="3538460"/>
                <a:ext cx="116867" cy="1749358"/>
              </a:xfrm>
              <a:prstGeom prst="line">
                <a:avLst/>
              </a:prstGeom>
              <a:noFill/>
              <a:ln w="19050" cap="rnd" cmpd="sng" algn="ctr">
                <a:solidFill>
                  <a:srgbClr val="D2CFD0"/>
                </a:solidFill>
                <a:prstDash val="solid"/>
                <a:miter lim="800000"/>
              </a:ln>
              <a:effectLst/>
            </p:spPr>
          </p:cxnSp>
          <p:cxnSp>
            <p:nvCxnSpPr>
              <p:cNvPr id="167" name="Straight Connector 166">
                <a:extLst>
                  <a:ext uri="{FF2B5EF4-FFF2-40B4-BE49-F238E27FC236}">
                    <a16:creationId xmlns:a16="http://schemas.microsoft.com/office/drawing/2014/main" id="{57227E70-12B2-4927-8B4F-A4E620DE14B8}"/>
                  </a:ext>
                </a:extLst>
              </p:cNvPr>
              <p:cNvCxnSpPr>
                <a:cxnSpLocks/>
              </p:cNvCxnSpPr>
              <p:nvPr/>
            </p:nvCxnSpPr>
            <p:spPr>
              <a:xfrm flipH="1" flipV="1">
                <a:off x="7550728" y="3542145"/>
                <a:ext cx="932872" cy="1353128"/>
              </a:xfrm>
              <a:prstGeom prst="line">
                <a:avLst/>
              </a:prstGeom>
              <a:noFill/>
              <a:ln w="19050" cap="rnd" cmpd="sng" algn="ctr">
                <a:solidFill>
                  <a:srgbClr val="D2CFD0"/>
                </a:solidFill>
                <a:prstDash val="solid"/>
                <a:miter lim="800000"/>
              </a:ln>
              <a:effectLst/>
            </p:spPr>
          </p:cxnSp>
          <p:cxnSp>
            <p:nvCxnSpPr>
              <p:cNvPr id="168" name="Straight Connector 167">
                <a:extLst>
                  <a:ext uri="{FF2B5EF4-FFF2-40B4-BE49-F238E27FC236}">
                    <a16:creationId xmlns:a16="http://schemas.microsoft.com/office/drawing/2014/main" id="{4662B67C-3A2F-4D58-B052-6EE7B0066C54}"/>
                  </a:ext>
                </a:extLst>
              </p:cNvPr>
              <p:cNvCxnSpPr>
                <a:cxnSpLocks/>
              </p:cNvCxnSpPr>
              <p:nvPr/>
            </p:nvCxnSpPr>
            <p:spPr>
              <a:xfrm flipH="1" flipV="1">
                <a:off x="7546109" y="3537528"/>
                <a:ext cx="2193636" cy="1334654"/>
              </a:xfrm>
              <a:prstGeom prst="line">
                <a:avLst/>
              </a:prstGeom>
              <a:noFill/>
              <a:ln w="19050" cap="rnd" cmpd="sng" algn="ctr">
                <a:solidFill>
                  <a:srgbClr val="D2CFD0"/>
                </a:solidFill>
                <a:prstDash val="solid"/>
                <a:miter lim="800000"/>
              </a:ln>
              <a:effectLst/>
            </p:spPr>
          </p:cxnSp>
          <p:cxnSp>
            <p:nvCxnSpPr>
              <p:cNvPr id="169" name="Straight Connector 168">
                <a:extLst>
                  <a:ext uri="{FF2B5EF4-FFF2-40B4-BE49-F238E27FC236}">
                    <a16:creationId xmlns:a16="http://schemas.microsoft.com/office/drawing/2014/main" id="{4015801F-E08E-4694-AEF6-5C252A324D23}"/>
                  </a:ext>
                </a:extLst>
              </p:cNvPr>
              <p:cNvCxnSpPr>
                <a:cxnSpLocks/>
              </p:cNvCxnSpPr>
              <p:nvPr/>
            </p:nvCxnSpPr>
            <p:spPr>
              <a:xfrm flipH="1">
                <a:off x="8502074" y="3556331"/>
                <a:ext cx="1246562" cy="1343560"/>
              </a:xfrm>
              <a:prstGeom prst="line">
                <a:avLst/>
              </a:prstGeom>
              <a:noFill/>
              <a:ln w="19050" cap="rnd" cmpd="sng" algn="ctr">
                <a:solidFill>
                  <a:srgbClr val="D2CFD0"/>
                </a:solidFill>
                <a:prstDash val="solid"/>
                <a:miter lim="800000"/>
              </a:ln>
              <a:effectLst/>
            </p:spPr>
          </p:cxnSp>
          <p:cxnSp>
            <p:nvCxnSpPr>
              <p:cNvPr id="170" name="Straight Connector 169">
                <a:extLst>
                  <a:ext uri="{FF2B5EF4-FFF2-40B4-BE49-F238E27FC236}">
                    <a16:creationId xmlns:a16="http://schemas.microsoft.com/office/drawing/2014/main" id="{BCF851DC-2344-4C62-A2C5-B1D6E18F8C00}"/>
                  </a:ext>
                </a:extLst>
              </p:cNvPr>
              <p:cNvCxnSpPr>
                <a:cxnSpLocks/>
              </p:cNvCxnSpPr>
              <p:nvPr/>
            </p:nvCxnSpPr>
            <p:spPr>
              <a:xfrm flipH="1" flipV="1">
                <a:off x="9744365" y="3556001"/>
                <a:ext cx="1066799" cy="1399308"/>
              </a:xfrm>
              <a:prstGeom prst="line">
                <a:avLst/>
              </a:prstGeom>
              <a:noFill/>
              <a:ln w="19050" cap="rnd" cmpd="sng" algn="ctr">
                <a:solidFill>
                  <a:srgbClr val="D2CFD0"/>
                </a:solidFill>
                <a:prstDash val="solid"/>
                <a:miter lim="800000"/>
              </a:ln>
              <a:effectLst/>
            </p:spPr>
          </p:cxnSp>
          <p:cxnSp>
            <p:nvCxnSpPr>
              <p:cNvPr id="171" name="Straight Connector 170">
                <a:extLst>
                  <a:ext uri="{FF2B5EF4-FFF2-40B4-BE49-F238E27FC236}">
                    <a16:creationId xmlns:a16="http://schemas.microsoft.com/office/drawing/2014/main" id="{9C0F47B2-6EFA-450C-A3CA-B43C103CC017}"/>
                  </a:ext>
                </a:extLst>
              </p:cNvPr>
              <p:cNvCxnSpPr>
                <a:cxnSpLocks/>
              </p:cNvCxnSpPr>
              <p:nvPr/>
            </p:nvCxnSpPr>
            <p:spPr>
              <a:xfrm flipH="1" flipV="1">
                <a:off x="11545455" y="6894946"/>
                <a:ext cx="230909" cy="1565563"/>
              </a:xfrm>
              <a:prstGeom prst="line">
                <a:avLst/>
              </a:prstGeom>
              <a:noFill/>
              <a:ln w="19050" cap="rnd" cmpd="sng" algn="ctr">
                <a:solidFill>
                  <a:srgbClr val="D2CFD0"/>
                </a:solidFill>
                <a:prstDash val="solid"/>
                <a:miter lim="800000"/>
              </a:ln>
              <a:effectLst/>
            </p:spPr>
          </p:cxnSp>
          <p:cxnSp>
            <p:nvCxnSpPr>
              <p:cNvPr id="172" name="Straight Connector 171">
                <a:extLst>
                  <a:ext uri="{FF2B5EF4-FFF2-40B4-BE49-F238E27FC236}">
                    <a16:creationId xmlns:a16="http://schemas.microsoft.com/office/drawing/2014/main" id="{77DF7D38-37D7-47CE-8D51-BF4CB363CDDC}"/>
                  </a:ext>
                </a:extLst>
              </p:cNvPr>
              <p:cNvCxnSpPr>
                <a:cxnSpLocks/>
              </p:cNvCxnSpPr>
              <p:nvPr/>
            </p:nvCxnSpPr>
            <p:spPr>
              <a:xfrm flipV="1">
                <a:off x="9910618" y="7264400"/>
                <a:ext cx="646546" cy="1422400"/>
              </a:xfrm>
              <a:prstGeom prst="line">
                <a:avLst/>
              </a:prstGeom>
              <a:noFill/>
              <a:ln w="19050" cap="rnd" cmpd="sng" algn="ctr">
                <a:solidFill>
                  <a:srgbClr val="D2CFD0"/>
                </a:solidFill>
                <a:prstDash val="solid"/>
                <a:miter lim="800000"/>
              </a:ln>
              <a:effectLst/>
            </p:spPr>
          </p:cxnSp>
          <p:cxnSp>
            <p:nvCxnSpPr>
              <p:cNvPr id="173" name="Straight Connector 172">
                <a:extLst>
                  <a:ext uri="{FF2B5EF4-FFF2-40B4-BE49-F238E27FC236}">
                    <a16:creationId xmlns:a16="http://schemas.microsoft.com/office/drawing/2014/main" id="{3D08EDDA-B26C-4992-A98E-31B99B798720}"/>
                  </a:ext>
                </a:extLst>
              </p:cNvPr>
              <p:cNvCxnSpPr>
                <a:cxnSpLocks/>
              </p:cNvCxnSpPr>
              <p:nvPr/>
            </p:nvCxnSpPr>
            <p:spPr>
              <a:xfrm>
                <a:off x="8968509" y="7555345"/>
                <a:ext cx="940966" cy="1141880"/>
              </a:xfrm>
              <a:prstGeom prst="line">
                <a:avLst/>
              </a:prstGeom>
              <a:noFill/>
              <a:ln w="19050" cap="rnd" cmpd="sng" algn="ctr">
                <a:solidFill>
                  <a:srgbClr val="D2CFD0"/>
                </a:solidFill>
                <a:prstDash val="solid"/>
                <a:miter lim="800000"/>
              </a:ln>
              <a:effectLst/>
            </p:spPr>
          </p:cxnSp>
          <p:cxnSp>
            <p:nvCxnSpPr>
              <p:cNvPr id="174" name="Straight Connector 173">
                <a:extLst>
                  <a:ext uri="{FF2B5EF4-FFF2-40B4-BE49-F238E27FC236}">
                    <a16:creationId xmlns:a16="http://schemas.microsoft.com/office/drawing/2014/main" id="{E9082CEA-0602-4C3D-8FAB-44F79BCE0C22}"/>
                  </a:ext>
                </a:extLst>
              </p:cNvPr>
              <p:cNvCxnSpPr>
                <a:cxnSpLocks/>
              </p:cNvCxnSpPr>
              <p:nvPr/>
            </p:nvCxnSpPr>
            <p:spPr>
              <a:xfrm flipH="1" flipV="1">
                <a:off x="10561784" y="7259783"/>
                <a:ext cx="1212233" cy="1202140"/>
              </a:xfrm>
              <a:prstGeom prst="line">
                <a:avLst/>
              </a:prstGeom>
              <a:noFill/>
              <a:ln w="19050" cap="rnd" cmpd="sng" algn="ctr">
                <a:solidFill>
                  <a:srgbClr val="D2CFD0"/>
                </a:solidFill>
                <a:prstDash val="solid"/>
                <a:miter lim="800000"/>
              </a:ln>
              <a:effectLst/>
            </p:spPr>
          </p:cxnSp>
          <p:cxnSp>
            <p:nvCxnSpPr>
              <p:cNvPr id="175" name="Straight Connector 174">
                <a:extLst>
                  <a:ext uri="{FF2B5EF4-FFF2-40B4-BE49-F238E27FC236}">
                    <a16:creationId xmlns:a16="http://schemas.microsoft.com/office/drawing/2014/main" id="{701F8A25-AAF5-4D1A-AFEE-EAC721CE81B0}"/>
                  </a:ext>
                </a:extLst>
              </p:cNvPr>
              <p:cNvCxnSpPr>
                <a:cxnSpLocks/>
              </p:cNvCxnSpPr>
              <p:nvPr/>
            </p:nvCxnSpPr>
            <p:spPr>
              <a:xfrm flipH="1" flipV="1">
                <a:off x="9818255" y="6142183"/>
                <a:ext cx="91220" cy="2558020"/>
              </a:xfrm>
              <a:prstGeom prst="line">
                <a:avLst/>
              </a:prstGeom>
              <a:noFill/>
              <a:ln w="19050" cap="rnd" cmpd="sng" algn="ctr">
                <a:solidFill>
                  <a:srgbClr val="D2CFD0"/>
                </a:solidFill>
                <a:prstDash val="solid"/>
                <a:miter lim="800000"/>
              </a:ln>
              <a:effectLst/>
            </p:spPr>
          </p:cxnSp>
          <p:cxnSp>
            <p:nvCxnSpPr>
              <p:cNvPr id="176" name="Straight Connector 175">
                <a:extLst>
                  <a:ext uri="{FF2B5EF4-FFF2-40B4-BE49-F238E27FC236}">
                    <a16:creationId xmlns:a16="http://schemas.microsoft.com/office/drawing/2014/main" id="{251BDD97-F520-46A3-AD19-FB78F02188DF}"/>
                  </a:ext>
                </a:extLst>
              </p:cNvPr>
              <p:cNvCxnSpPr>
                <a:cxnSpLocks/>
              </p:cNvCxnSpPr>
              <p:nvPr/>
            </p:nvCxnSpPr>
            <p:spPr>
              <a:xfrm flipH="1">
                <a:off x="11776364" y="6280727"/>
                <a:ext cx="988291" cy="2170546"/>
              </a:xfrm>
              <a:prstGeom prst="line">
                <a:avLst/>
              </a:prstGeom>
              <a:noFill/>
              <a:ln w="19050" cap="rnd" cmpd="sng" algn="ctr">
                <a:solidFill>
                  <a:srgbClr val="D2CFD0"/>
                </a:solidFill>
                <a:prstDash val="solid"/>
                <a:miter lim="800000"/>
              </a:ln>
              <a:effectLst/>
            </p:spPr>
          </p:cxnSp>
          <p:cxnSp>
            <p:nvCxnSpPr>
              <p:cNvPr id="177" name="Straight Connector 176">
                <a:extLst>
                  <a:ext uri="{FF2B5EF4-FFF2-40B4-BE49-F238E27FC236}">
                    <a16:creationId xmlns:a16="http://schemas.microsoft.com/office/drawing/2014/main" id="{FF473E0F-4FDE-42CB-9ED2-304D781F246C}"/>
                  </a:ext>
                </a:extLst>
              </p:cNvPr>
              <p:cNvCxnSpPr>
                <a:cxnSpLocks/>
              </p:cNvCxnSpPr>
              <p:nvPr/>
            </p:nvCxnSpPr>
            <p:spPr>
              <a:xfrm flipH="1">
                <a:off x="8760691" y="4867564"/>
                <a:ext cx="983673" cy="1630218"/>
              </a:xfrm>
              <a:prstGeom prst="line">
                <a:avLst/>
              </a:prstGeom>
              <a:noFill/>
              <a:ln w="19050" cap="rnd" cmpd="sng" algn="ctr">
                <a:solidFill>
                  <a:srgbClr val="D2CFD0"/>
                </a:solidFill>
                <a:prstDash val="solid"/>
                <a:miter lim="800000"/>
              </a:ln>
              <a:effectLst/>
            </p:spPr>
          </p:cxnSp>
          <p:cxnSp>
            <p:nvCxnSpPr>
              <p:cNvPr id="178" name="Straight Connector 177">
                <a:extLst>
                  <a:ext uri="{FF2B5EF4-FFF2-40B4-BE49-F238E27FC236}">
                    <a16:creationId xmlns:a16="http://schemas.microsoft.com/office/drawing/2014/main" id="{14A2C0BA-4CD4-4997-994D-CED46CBB8252}"/>
                  </a:ext>
                </a:extLst>
              </p:cNvPr>
              <p:cNvCxnSpPr>
                <a:cxnSpLocks/>
              </p:cNvCxnSpPr>
              <p:nvPr/>
            </p:nvCxnSpPr>
            <p:spPr>
              <a:xfrm flipH="1" flipV="1">
                <a:off x="7375237" y="6562436"/>
                <a:ext cx="1602508" cy="988291"/>
              </a:xfrm>
              <a:prstGeom prst="line">
                <a:avLst/>
              </a:prstGeom>
              <a:noFill/>
              <a:ln w="19050" cap="rnd" cmpd="sng" algn="ctr">
                <a:solidFill>
                  <a:srgbClr val="D2CFD0"/>
                </a:solidFill>
                <a:prstDash val="solid"/>
                <a:miter lim="800000"/>
              </a:ln>
              <a:effectLst/>
            </p:spPr>
          </p:cxnSp>
          <p:cxnSp>
            <p:nvCxnSpPr>
              <p:cNvPr id="179" name="Straight Connector 178">
                <a:extLst>
                  <a:ext uri="{FF2B5EF4-FFF2-40B4-BE49-F238E27FC236}">
                    <a16:creationId xmlns:a16="http://schemas.microsoft.com/office/drawing/2014/main" id="{15AB1FC7-41F0-4053-A69A-FDA41D61E685}"/>
                  </a:ext>
                </a:extLst>
              </p:cNvPr>
              <p:cNvCxnSpPr>
                <a:cxnSpLocks/>
              </p:cNvCxnSpPr>
              <p:nvPr/>
            </p:nvCxnSpPr>
            <p:spPr>
              <a:xfrm>
                <a:off x="5592618" y="5837382"/>
                <a:ext cx="1782618" cy="734291"/>
              </a:xfrm>
              <a:prstGeom prst="line">
                <a:avLst/>
              </a:prstGeom>
              <a:noFill/>
              <a:ln w="19050" cap="rnd" cmpd="sng" algn="ctr">
                <a:solidFill>
                  <a:srgbClr val="D2CFD0"/>
                </a:solidFill>
                <a:prstDash val="solid"/>
                <a:miter lim="800000"/>
              </a:ln>
              <a:effectLst/>
            </p:spPr>
          </p:cxnSp>
          <p:cxnSp>
            <p:nvCxnSpPr>
              <p:cNvPr id="180" name="Straight Connector 179">
                <a:extLst>
                  <a:ext uri="{FF2B5EF4-FFF2-40B4-BE49-F238E27FC236}">
                    <a16:creationId xmlns:a16="http://schemas.microsoft.com/office/drawing/2014/main" id="{CAD0D6F0-E38D-4D8F-BC7F-AEAB2E9A88D3}"/>
                  </a:ext>
                </a:extLst>
              </p:cNvPr>
              <p:cNvCxnSpPr>
                <a:cxnSpLocks/>
              </p:cNvCxnSpPr>
              <p:nvPr/>
            </p:nvCxnSpPr>
            <p:spPr>
              <a:xfrm flipH="1" flipV="1">
                <a:off x="11540836" y="6899565"/>
                <a:ext cx="2127508" cy="990486"/>
              </a:xfrm>
              <a:prstGeom prst="line">
                <a:avLst/>
              </a:prstGeom>
              <a:noFill/>
              <a:ln w="19050" cap="rnd" cmpd="sng" algn="ctr">
                <a:solidFill>
                  <a:srgbClr val="D2CFD0"/>
                </a:solidFill>
                <a:prstDash val="solid"/>
                <a:miter lim="800000"/>
              </a:ln>
              <a:effectLst/>
            </p:spPr>
          </p:cxnSp>
          <p:cxnSp>
            <p:nvCxnSpPr>
              <p:cNvPr id="181" name="Straight Connector 180">
                <a:extLst>
                  <a:ext uri="{FF2B5EF4-FFF2-40B4-BE49-F238E27FC236}">
                    <a16:creationId xmlns:a16="http://schemas.microsoft.com/office/drawing/2014/main" id="{0A011EF6-EF15-49CB-B20F-6120DB7B846B}"/>
                  </a:ext>
                </a:extLst>
              </p:cNvPr>
              <p:cNvCxnSpPr>
                <a:cxnSpLocks/>
              </p:cNvCxnSpPr>
              <p:nvPr/>
            </p:nvCxnSpPr>
            <p:spPr>
              <a:xfrm flipH="1" flipV="1">
                <a:off x="12755418" y="6285345"/>
                <a:ext cx="912875" cy="1602349"/>
              </a:xfrm>
              <a:prstGeom prst="line">
                <a:avLst/>
              </a:prstGeom>
              <a:noFill/>
              <a:ln w="19050" cap="rnd" cmpd="sng" algn="ctr">
                <a:solidFill>
                  <a:srgbClr val="D2CFD0"/>
                </a:solidFill>
                <a:prstDash val="solid"/>
                <a:miter lim="800000"/>
              </a:ln>
              <a:effectLst/>
            </p:spPr>
          </p:cxnSp>
          <p:cxnSp>
            <p:nvCxnSpPr>
              <p:cNvPr id="182" name="Straight Connector 181">
                <a:extLst>
                  <a:ext uri="{FF2B5EF4-FFF2-40B4-BE49-F238E27FC236}">
                    <a16:creationId xmlns:a16="http://schemas.microsoft.com/office/drawing/2014/main" id="{B56315A3-7795-40A8-B75F-82984A3D437F}"/>
                  </a:ext>
                </a:extLst>
              </p:cNvPr>
              <p:cNvCxnSpPr>
                <a:cxnSpLocks/>
              </p:cNvCxnSpPr>
              <p:nvPr/>
            </p:nvCxnSpPr>
            <p:spPr>
              <a:xfrm flipV="1">
                <a:off x="9912453" y="6890328"/>
                <a:ext cx="1633002" cy="1806897"/>
              </a:xfrm>
              <a:prstGeom prst="line">
                <a:avLst/>
              </a:prstGeom>
              <a:noFill/>
              <a:ln w="19050" cap="rnd" cmpd="sng" algn="ctr">
                <a:solidFill>
                  <a:srgbClr val="D2CFD0"/>
                </a:solidFill>
                <a:prstDash val="solid"/>
                <a:miter lim="800000"/>
              </a:ln>
              <a:effectLst/>
            </p:spPr>
          </p:cxnSp>
          <p:cxnSp>
            <p:nvCxnSpPr>
              <p:cNvPr id="183" name="Straight Connector 182">
                <a:extLst>
                  <a:ext uri="{FF2B5EF4-FFF2-40B4-BE49-F238E27FC236}">
                    <a16:creationId xmlns:a16="http://schemas.microsoft.com/office/drawing/2014/main" id="{A0D3394E-08A6-4560-BD7E-915B14D11494}"/>
                  </a:ext>
                </a:extLst>
              </p:cNvPr>
              <p:cNvCxnSpPr>
                <a:cxnSpLocks/>
              </p:cNvCxnSpPr>
              <p:nvPr/>
            </p:nvCxnSpPr>
            <p:spPr>
              <a:xfrm>
                <a:off x="8774545" y="6493164"/>
                <a:ext cx="1782619" cy="771236"/>
              </a:xfrm>
              <a:prstGeom prst="line">
                <a:avLst/>
              </a:prstGeom>
              <a:noFill/>
              <a:ln w="19050" cap="rnd" cmpd="sng" algn="ctr">
                <a:solidFill>
                  <a:srgbClr val="D2CFD0"/>
                </a:solidFill>
                <a:prstDash val="solid"/>
                <a:miter lim="800000"/>
              </a:ln>
              <a:effectLst/>
            </p:spPr>
          </p:cxnSp>
          <p:cxnSp>
            <p:nvCxnSpPr>
              <p:cNvPr id="184" name="Straight Connector 183">
                <a:extLst>
                  <a:ext uri="{FF2B5EF4-FFF2-40B4-BE49-F238E27FC236}">
                    <a16:creationId xmlns:a16="http://schemas.microsoft.com/office/drawing/2014/main" id="{40DE9CD6-3860-43AE-863E-0A299A07668F}"/>
                  </a:ext>
                </a:extLst>
              </p:cNvPr>
              <p:cNvCxnSpPr>
                <a:cxnSpLocks/>
              </p:cNvCxnSpPr>
              <p:nvPr/>
            </p:nvCxnSpPr>
            <p:spPr>
              <a:xfrm flipH="1" flipV="1">
                <a:off x="6028487" y="4274150"/>
                <a:ext cx="1351368" cy="2297524"/>
              </a:xfrm>
              <a:prstGeom prst="line">
                <a:avLst/>
              </a:prstGeom>
              <a:noFill/>
              <a:ln w="19050" cap="rnd" cmpd="sng" algn="ctr">
                <a:solidFill>
                  <a:srgbClr val="D2CFD0"/>
                </a:solidFill>
                <a:prstDash val="solid"/>
                <a:miter lim="800000"/>
              </a:ln>
              <a:effectLst/>
            </p:spPr>
          </p:cxnSp>
          <p:cxnSp>
            <p:nvCxnSpPr>
              <p:cNvPr id="185" name="Straight Connector 184">
                <a:extLst>
                  <a:ext uri="{FF2B5EF4-FFF2-40B4-BE49-F238E27FC236}">
                    <a16:creationId xmlns:a16="http://schemas.microsoft.com/office/drawing/2014/main" id="{D75B011F-0492-4C67-A98B-02795627D8CB}"/>
                  </a:ext>
                </a:extLst>
              </p:cNvPr>
              <p:cNvCxnSpPr>
                <a:cxnSpLocks/>
              </p:cNvCxnSpPr>
              <p:nvPr/>
            </p:nvCxnSpPr>
            <p:spPr>
              <a:xfrm>
                <a:off x="5781962" y="7015018"/>
                <a:ext cx="3186547" cy="535709"/>
              </a:xfrm>
              <a:prstGeom prst="line">
                <a:avLst/>
              </a:prstGeom>
              <a:noFill/>
              <a:ln w="19050" cap="rnd" cmpd="sng" algn="ctr">
                <a:solidFill>
                  <a:srgbClr val="D2CFD0"/>
                </a:solidFill>
                <a:prstDash val="solid"/>
                <a:miter lim="800000"/>
              </a:ln>
              <a:effectLst/>
            </p:spPr>
          </p:cxnSp>
          <p:cxnSp>
            <p:nvCxnSpPr>
              <p:cNvPr id="186" name="Straight Connector 185">
                <a:extLst>
                  <a:ext uri="{FF2B5EF4-FFF2-40B4-BE49-F238E27FC236}">
                    <a16:creationId xmlns:a16="http://schemas.microsoft.com/office/drawing/2014/main" id="{675065BD-30F0-4A5E-B147-D7A99F30618B}"/>
                  </a:ext>
                </a:extLst>
              </p:cNvPr>
              <p:cNvCxnSpPr>
                <a:cxnSpLocks/>
              </p:cNvCxnSpPr>
              <p:nvPr/>
            </p:nvCxnSpPr>
            <p:spPr>
              <a:xfrm flipH="1">
                <a:off x="11775883" y="5721702"/>
                <a:ext cx="2321365" cy="2738486"/>
              </a:xfrm>
              <a:prstGeom prst="line">
                <a:avLst/>
              </a:prstGeom>
              <a:noFill/>
              <a:ln w="19050" cap="rnd" cmpd="sng" algn="ctr">
                <a:solidFill>
                  <a:srgbClr val="D2CFD0"/>
                </a:solidFill>
                <a:prstDash val="solid"/>
                <a:miter lim="800000"/>
              </a:ln>
              <a:effectLst/>
            </p:spPr>
          </p:cxnSp>
          <p:cxnSp>
            <p:nvCxnSpPr>
              <p:cNvPr id="187" name="Straight Connector 186">
                <a:extLst>
                  <a:ext uri="{FF2B5EF4-FFF2-40B4-BE49-F238E27FC236}">
                    <a16:creationId xmlns:a16="http://schemas.microsoft.com/office/drawing/2014/main" id="{8CF8ECA1-9227-47DC-B407-414296C29F23}"/>
                  </a:ext>
                </a:extLst>
              </p:cNvPr>
              <p:cNvCxnSpPr>
                <a:cxnSpLocks/>
              </p:cNvCxnSpPr>
              <p:nvPr/>
            </p:nvCxnSpPr>
            <p:spPr>
              <a:xfrm flipH="1">
                <a:off x="10797310" y="4521365"/>
                <a:ext cx="2525528" cy="429326"/>
              </a:xfrm>
              <a:prstGeom prst="line">
                <a:avLst/>
              </a:prstGeom>
              <a:noFill/>
              <a:ln w="19050" cap="rnd" cmpd="sng" algn="ctr">
                <a:solidFill>
                  <a:srgbClr val="D2CFD0"/>
                </a:solidFill>
                <a:prstDash val="solid"/>
                <a:miter lim="800000"/>
              </a:ln>
              <a:effectLst/>
            </p:spPr>
          </p:cxnSp>
        </p:grpSp>
        <p:sp>
          <p:nvSpPr>
            <p:cNvPr id="118" name="TextBox 117">
              <a:extLst>
                <a:ext uri="{FF2B5EF4-FFF2-40B4-BE49-F238E27FC236}">
                  <a16:creationId xmlns:a16="http://schemas.microsoft.com/office/drawing/2014/main" id="{062BA7DC-49AF-4BBE-BA6D-A25309B39210}"/>
                </a:ext>
              </a:extLst>
            </p:cNvPr>
            <p:cNvSpPr txBox="1"/>
            <p:nvPr/>
          </p:nvSpPr>
          <p:spPr>
            <a:xfrm>
              <a:off x="14616737" y="8257842"/>
              <a:ext cx="2651387" cy="461665"/>
            </a:xfrm>
            <a:prstGeom prst="rect">
              <a:avLst/>
            </a:prstGeom>
            <a:solidFill>
              <a:srgbClr val="525252"/>
            </a:solidFill>
            <a:ln w="19050">
              <a:solidFill>
                <a:sysClr val="window" lastClr="FFFFFF"/>
              </a:solidFill>
            </a:ln>
            <a:effectLst>
              <a:outerShdw blurRad="50800" dist="38100" dir="5400000" algn="t" rotWithShape="0">
                <a:prstClr val="black">
                  <a:alpha val="40000"/>
                </a:prstClr>
              </a:out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latin typeface="Trebuchet MS" panose="020B0603020202020204" pitchFamily="34" charset="0"/>
                </a:rPr>
                <a:t>Underlay 2</a:t>
              </a:r>
            </a:p>
          </p:txBody>
        </p:sp>
      </p:grpSp>
      <p:grpSp>
        <p:nvGrpSpPr>
          <p:cNvPr id="188" name="Group 187">
            <a:extLst>
              <a:ext uri="{FF2B5EF4-FFF2-40B4-BE49-F238E27FC236}">
                <a16:creationId xmlns:a16="http://schemas.microsoft.com/office/drawing/2014/main" id="{233863A0-A9A9-4E98-9BD1-660E01632A28}"/>
              </a:ext>
            </a:extLst>
          </p:cNvPr>
          <p:cNvGrpSpPr/>
          <p:nvPr/>
        </p:nvGrpSpPr>
        <p:grpSpPr>
          <a:xfrm>
            <a:off x="12247480" y="7923767"/>
            <a:ext cx="5431536" cy="1810512"/>
            <a:chOff x="13832440" y="6819375"/>
            <a:chExt cx="6147734" cy="2054110"/>
          </a:xfrm>
        </p:grpSpPr>
        <p:grpSp>
          <p:nvGrpSpPr>
            <p:cNvPr id="189" name="Group 188">
              <a:extLst>
                <a:ext uri="{FF2B5EF4-FFF2-40B4-BE49-F238E27FC236}">
                  <a16:creationId xmlns:a16="http://schemas.microsoft.com/office/drawing/2014/main" id="{EC35CE45-D0B2-460D-A312-46089DCCA496}"/>
                </a:ext>
              </a:extLst>
            </p:cNvPr>
            <p:cNvGrpSpPr>
              <a:grpSpLocks noChangeAspect="1"/>
            </p:cNvGrpSpPr>
            <p:nvPr/>
          </p:nvGrpSpPr>
          <p:grpSpPr>
            <a:xfrm>
              <a:off x="13832440" y="6819375"/>
              <a:ext cx="6147734" cy="2054110"/>
              <a:chOff x="5590648" y="3015674"/>
              <a:chExt cx="8506600" cy="5684529"/>
            </a:xfrm>
          </p:grpSpPr>
          <p:cxnSp>
            <p:nvCxnSpPr>
              <p:cNvPr id="191" name="Straight Connector 190">
                <a:extLst>
                  <a:ext uri="{FF2B5EF4-FFF2-40B4-BE49-F238E27FC236}">
                    <a16:creationId xmlns:a16="http://schemas.microsoft.com/office/drawing/2014/main" id="{F91494DD-AB83-43BC-BBAB-B6F95C042EEF}"/>
                  </a:ext>
                </a:extLst>
              </p:cNvPr>
              <p:cNvCxnSpPr>
                <a:cxnSpLocks/>
              </p:cNvCxnSpPr>
              <p:nvPr/>
            </p:nvCxnSpPr>
            <p:spPr>
              <a:xfrm flipH="1">
                <a:off x="8963891" y="7259782"/>
                <a:ext cx="1593274" cy="295563"/>
              </a:xfrm>
              <a:prstGeom prst="line">
                <a:avLst/>
              </a:prstGeom>
              <a:noFill/>
              <a:ln w="19050" cap="rnd" cmpd="sng" algn="ctr">
                <a:solidFill>
                  <a:srgbClr val="D2CFD0"/>
                </a:solidFill>
                <a:prstDash val="solid"/>
                <a:miter lim="800000"/>
              </a:ln>
              <a:effectLst/>
            </p:spPr>
          </p:cxnSp>
          <p:cxnSp>
            <p:nvCxnSpPr>
              <p:cNvPr id="192" name="Straight Connector 191">
                <a:extLst>
                  <a:ext uri="{FF2B5EF4-FFF2-40B4-BE49-F238E27FC236}">
                    <a16:creationId xmlns:a16="http://schemas.microsoft.com/office/drawing/2014/main" id="{F9FD5C28-2E7A-4327-8C51-21B11E7EE339}"/>
                  </a:ext>
                </a:extLst>
              </p:cNvPr>
              <p:cNvCxnSpPr>
                <a:cxnSpLocks/>
              </p:cNvCxnSpPr>
              <p:nvPr/>
            </p:nvCxnSpPr>
            <p:spPr>
              <a:xfrm>
                <a:off x="8760691" y="6493164"/>
                <a:ext cx="217054" cy="1062181"/>
              </a:xfrm>
              <a:prstGeom prst="line">
                <a:avLst/>
              </a:prstGeom>
              <a:noFill/>
              <a:ln w="19050" cap="rnd" cmpd="sng" algn="ctr">
                <a:solidFill>
                  <a:srgbClr val="D2CFD0"/>
                </a:solidFill>
                <a:prstDash val="solid"/>
                <a:miter lim="800000"/>
              </a:ln>
              <a:effectLst/>
            </p:spPr>
          </p:cxnSp>
          <p:cxnSp>
            <p:nvCxnSpPr>
              <p:cNvPr id="193" name="Straight Connector 192">
                <a:extLst>
                  <a:ext uri="{FF2B5EF4-FFF2-40B4-BE49-F238E27FC236}">
                    <a16:creationId xmlns:a16="http://schemas.microsoft.com/office/drawing/2014/main" id="{C1AE82EF-3CE3-483B-8B6C-673CC5E02E96}"/>
                  </a:ext>
                </a:extLst>
              </p:cNvPr>
              <p:cNvCxnSpPr>
                <a:cxnSpLocks/>
              </p:cNvCxnSpPr>
              <p:nvPr/>
            </p:nvCxnSpPr>
            <p:spPr>
              <a:xfrm flipV="1">
                <a:off x="7495309" y="7550727"/>
                <a:ext cx="1477818" cy="521856"/>
              </a:xfrm>
              <a:prstGeom prst="line">
                <a:avLst/>
              </a:prstGeom>
              <a:noFill/>
              <a:ln w="19050" cap="rnd" cmpd="sng" algn="ctr">
                <a:solidFill>
                  <a:srgbClr val="D2CFD0"/>
                </a:solidFill>
                <a:prstDash val="solid"/>
                <a:miter lim="800000"/>
              </a:ln>
              <a:effectLst/>
            </p:spPr>
          </p:cxnSp>
          <p:cxnSp>
            <p:nvCxnSpPr>
              <p:cNvPr id="194" name="Straight Connector 193">
                <a:extLst>
                  <a:ext uri="{FF2B5EF4-FFF2-40B4-BE49-F238E27FC236}">
                    <a16:creationId xmlns:a16="http://schemas.microsoft.com/office/drawing/2014/main" id="{C88CCA83-26C4-4061-B688-E0199819D2E1}"/>
                  </a:ext>
                </a:extLst>
              </p:cNvPr>
              <p:cNvCxnSpPr>
                <a:cxnSpLocks/>
              </p:cNvCxnSpPr>
              <p:nvPr/>
            </p:nvCxnSpPr>
            <p:spPr>
              <a:xfrm flipV="1">
                <a:off x="7495309" y="6502400"/>
                <a:ext cx="1274618" cy="1565565"/>
              </a:xfrm>
              <a:prstGeom prst="line">
                <a:avLst/>
              </a:prstGeom>
              <a:noFill/>
              <a:ln w="19050" cap="rnd" cmpd="sng" algn="ctr">
                <a:solidFill>
                  <a:srgbClr val="D2CFD0"/>
                </a:solidFill>
                <a:prstDash val="solid"/>
                <a:miter lim="800000"/>
              </a:ln>
              <a:effectLst/>
            </p:spPr>
          </p:cxnSp>
          <p:cxnSp>
            <p:nvCxnSpPr>
              <p:cNvPr id="195" name="Straight Connector 194">
                <a:extLst>
                  <a:ext uri="{FF2B5EF4-FFF2-40B4-BE49-F238E27FC236}">
                    <a16:creationId xmlns:a16="http://schemas.microsoft.com/office/drawing/2014/main" id="{85204021-7442-4F70-B839-F02217343240}"/>
                  </a:ext>
                </a:extLst>
              </p:cNvPr>
              <p:cNvCxnSpPr>
                <a:cxnSpLocks/>
              </p:cNvCxnSpPr>
              <p:nvPr/>
            </p:nvCxnSpPr>
            <p:spPr>
              <a:xfrm>
                <a:off x="7435273" y="5297055"/>
                <a:ext cx="1330036" cy="1200727"/>
              </a:xfrm>
              <a:prstGeom prst="line">
                <a:avLst/>
              </a:prstGeom>
              <a:noFill/>
              <a:ln w="19050" cap="rnd" cmpd="sng" algn="ctr">
                <a:solidFill>
                  <a:srgbClr val="D2CFD0"/>
                </a:solidFill>
                <a:prstDash val="solid"/>
                <a:miter lim="800000"/>
              </a:ln>
              <a:effectLst/>
            </p:spPr>
          </p:cxnSp>
          <p:cxnSp>
            <p:nvCxnSpPr>
              <p:cNvPr id="196" name="Straight Connector 195">
                <a:extLst>
                  <a:ext uri="{FF2B5EF4-FFF2-40B4-BE49-F238E27FC236}">
                    <a16:creationId xmlns:a16="http://schemas.microsoft.com/office/drawing/2014/main" id="{7CB4A568-8075-45E5-A7A2-BC3C27B304C1}"/>
                  </a:ext>
                </a:extLst>
              </p:cNvPr>
              <p:cNvCxnSpPr>
                <a:cxnSpLocks/>
              </p:cNvCxnSpPr>
              <p:nvPr/>
            </p:nvCxnSpPr>
            <p:spPr>
              <a:xfrm flipH="1">
                <a:off x="5784250" y="5292436"/>
                <a:ext cx="1646406" cy="1718957"/>
              </a:xfrm>
              <a:prstGeom prst="line">
                <a:avLst/>
              </a:prstGeom>
              <a:noFill/>
              <a:ln w="19050" cap="rnd" cmpd="sng" algn="ctr">
                <a:solidFill>
                  <a:srgbClr val="D2CFD0"/>
                </a:solidFill>
                <a:prstDash val="solid"/>
                <a:miter lim="800000"/>
              </a:ln>
              <a:effectLst/>
            </p:spPr>
          </p:cxnSp>
          <p:cxnSp>
            <p:nvCxnSpPr>
              <p:cNvPr id="197" name="Straight Connector 196">
                <a:extLst>
                  <a:ext uri="{FF2B5EF4-FFF2-40B4-BE49-F238E27FC236}">
                    <a16:creationId xmlns:a16="http://schemas.microsoft.com/office/drawing/2014/main" id="{BD3DE85D-D027-41F5-8953-33ECFFD416F7}"/>
                  </a:ext>
                </a:extLst>
              </p:cNvPr>
              <p:cNvCxnSpPr>
                <a:cxnSpLocks/>
              </p:cNvCxnSpPr>
              <p:nvPr/>
            </p:nvCxnSpPr>
            <p:spPr>
              <a:xfrm flipH="1">
                <a:off x="5790207" y="6571673"/>
                <a:ext cx="1589649" cy="439720"/>
              </a:xfrm>
              <a:prstGeom prst="line">
                <a:avLst/>
              </a:prstGeom>
              <a:noFill/>
              <a:ln w="19050" cap="rnd" cmpd="sng" algn="ctr">
                <a:solidFill>
                  <a:srgbClr val="D2CFD0"/>
                </a:solidFill>
                <a:prstDash val="solid"/>
                <a:miter lim="800000"/>
              </a:ln>
              <a:effectLst/>
            </p:spPr>
          </p:cxnSp>
          <p:cxnSp>
            <p:nvCxnSpPr>
              <p:cNvPr id="198" name="Straight Connector 197">
                <a:extLst>
                  <a:ext uri="{FF2B5EF4-FFF2-40B4-BE49-F238E27FC236}">
                    <a16:creationId xmlns:a16="http://schemas.microsoft.com/office/drawing/2014/main" id="{74203D5A-EBE6-4794-8723-B5E9CDE78CCE}"/>
                  </a:ext>
                </a:extLst>
              </p:cNvPr>
              <p:cNvCxnSpPr>
                <a:cxnSpLocks/>
              </p:cNvCxnSpPr>
              <p:nvPr/>
            </p:nvCxnSpPr>
            <p:spPr>
              <a:xfrm flipH="1">
                <a:off x="8756073" y="6156036"/>
                <a:ext cx="1066800" cy="346364"/>
              </a:xfrm>
              <a:prstGeom prst="line">
                <a:avLst/>
              </a:prstGeom>
              <a:noFill/>
              <a:ln w="19050" cap="rnd" cmpd="sng" algn="ctr">
                <a:solidFill>
                  <a:srgbClr val="D2CFD0"/>
                </a:solidFill>
                <a:prstDash val="solid"/>
                <a:miter lim="800000"/>
              </a:ln>
              <a:effectLst/>
            </p:spPr>
          </p:cxnSp>
          <p:cxnSp>
            <p:nvCxnSpPr>
              <p:cNvPr id="199" name="Straight Connector 198">
                <a:extLst>
                  <a:ext uri="{FF2B5EF4-FFF2-40B4-BE49-F238E27FC236}">
                    <a16:creationId xmlns:a16="http://schemas.microsoft.com/office/drawing/2014/main" id="{208219C1-7341-46D8-8A3B-D3515E806F68}"/>
                  </a:ext>
                </a:extLst>
              </p:cNvPr>
              <p:cNvCxnSpPr>
                <a:cxnSpLocks/>
              </p:cNvCxnSpPr>
              <p:nvPr/>
            </p:nvCxnSpPr>
            <p:spPr>
              <a:xfrm flipV="1">
                <a:off x="7430655" y="4895273"/>
                <a:ext cx="1066800" cy="392546"/>
              </a:xfrm>
              <a:prstGeom prst="line">
                <a:avLst/>
              </a:prstGeom>
              <a:noFill/>
              <a:ln w="19050" cap="rnd" cmpd="sng" algn="ctr">
                <a:solidFill>
                  <a:srgbClr val="D2CFD0"/>
                </a:solidFill>
                <a:prstDash val="solid"/>
                <a:miter lim="800000"/>
              </a:ln>
              <a:effectLst/>
            </p:spPr>
          </p:cxnSp>
          <p:cxnSp>
            <p:nvCxnSpPr>
              <p:cNvPr id="200" name="Straight Connector 199">
                <a:extLst>
                  <a:ext uri="{FF2B5EF4-FFF2-40B4-BE49-F238E27FC236}">
                    <a16:creationId xmlns:a16="http://schemas.microsoft.com/office/drawing/2014/main" id="{3C15311A-40A1-45E9-AD75-7044B92B08EA}"/>
                  </a:ext>
                </a:extLst>
              </p:cNvPr>
              <p:cNvCxnSpPr>
                <a:cxnSpLocks/>
              </p:cNvCxnSpPr>
              <p:nvPr/>
            </p:nvCxnSpPr>
            <p:spPr>
              <a:xfrm flipV="1">
                <a:off x="8492836" y="4867565"/>
                <a:ext cx="1251528" cy="36944"/>
              </a:xfrm>
              <a:prstGeom prst="line">
                <a:avLst/>
              </a:prstGeom>
              <a:noFill/>
              <a:ln w="19050" cap="rnd" cmpd="sng" algn="ctr">
                <a:solidFill>
                  <a:srgbClr val="D2CFD0"/>
                </a:solidFill>
                <a:prstDash val="solid"/>
                <a:miter lim="800000"/>
              </a:ln>
              <a:effectLst/>
            </p:spPr>
          </p:cxnSp>
          <p:cxnSp>
            <p:nvCxnSpPr>
              <p:cNvPr id="201" name="Straight Connector 200">
                <a:extLst>
                  <a:ext uri="{FF2B5EF4-FFF2-40B4-BE49-F238E27FC236}">
                    <a16:creationId xmlns:a16="http://schemas.microsoft.com/office/drawing/2014/main" id="{D5D8076E-526F-45B1-85C3-747077171C18}"/>
                  </a:ext>
                </a:extLst>
              </p:cNvPr>
              <p:cNvCxnSpPr>
                <a:cxnSpLocks/>
              </p:cNvCxnSpPr>
              <p:nvPr/>
            </p:nvCxnSpPr>
            <p:spPr>
              <a:xfrm flipV="1">
                <a:off x="11919527" y="4525818"/>
                <a:ext cx="1399309" cy="775855"/>
              </a:xfrm>
              <a:prstGeom prst="line">
                <a:avLst/>
              </a:prstGeom>
              <a:noFill/>
              <a:ln w="19050" cap="rnd" cmpd="sng" algn="ctr">
                <a:solidFill>
                  <a:srgbClr val="D2CFD0"/>
                </a:solidFill>
                <a:prstDash val="solid"/>
                <a:miter lim="800000"/>
              </a:ln>
              <a:effectLst/>
            </p:spPr>
          </p:cxnSp>
          <p:cxnSp>
            <p:nvCxnSpPr>
              <p:cNvPr id="202" name="Straight Connector 201">
                <a:extLst>
                  <a:ext uri="{FF2B5EF4-FFF2-40B4-BE49-F238E27FC236}">
                    <a16:creationId xmlns:a16="http://schemas.microsoft.com/office/drawing/2014/main" id="{530957C5-A1B8-44AF-B8C5-66A32EE9D006}"/>
                  </a:ext>
                </a:extLst>
              </p:cNvPr>
              <p:cNvCxnSpPr>
                <a:cxnSpLocks/>
              </p:cNvCxnSpPr>
              <p:nvPr/>
            </p:nvCxnSpPr>
            <p:spPr>
              <a:xfrm>
                <a:off x="8483600" y="4890655"/>
                <a:ext cx="286327" cy="1607127"/>
              </a:xfrm>
              <a:prstGeom prst="line">
                <a:avLst/>
              </a:prstGeom>
              <a:noFill/>
              <a:ln w="19050" cap="rnd" cmpd="sng" algn="ctr">
                <a:solidFill>
                  <a:srgbClr val="D2CFD0"/>
                </a:solidFill>
                <a:prstDash val="solid"/>
                <a:miter lim="800000"/>
              </a:ln>
              <a:effectLst/>
            </p:spPr>
          </p:cxnSp>
          <p:cxnSp>
            <p:nvCxnSpPr>
              <p:cNvPr id="203" name="Straight Connector 202">
                <a:extLst>
                  <a:ext uri="{FF2B5EF4-FFF2-40B4-BE49-F238E27FC236}">
                    <a16:creationId xmlns:a16="http://schemas.microsoft.com/office/drawing/2014/main" id="{DD8C9176-A9CB-4C1E-9D3E-71C6AF418862}"/>
                  </a:ext>
                </a:extLst>
              </p:cNvPr>
              <p:cNvCxnSpPr>
                <a:cxnSpLocks/>
              </p:cNvCxnSpPr>
              <p:nvPr/>
            </p:nvCxnSpPr>
            <p:spPr>
              <a:xfrm>
                <a:off x="6031345" y="4271818"/>
                <a:ext cx="1394691" cy="1025237"/>
              </a:xfrm>
              <a:prstGeom prst="line">
                <a:avLst/>
              </a:prstGeom>
              <a:noFill/>
              <a:ln w="19050" cap="rnd" cmpd="sng" algn="ctr">
                <a:solidFill>
                  <a:srgbClr val="D2CFD0"/>
                </a:solidFill>
                <a:prstDash val="solid"/>
                <a:miter lim="800000"/>
              </a:ln>
              <a:effectLst/>
            </p:spPr>
          </p:cxnSp>
          <p:cxnSp>
            <p:nvCxnSpPr>
              <p:cNvPr id="204" name="Straight Connector 203">
                <a:extLst>
                  <a:ext uri="{FF2B5EF4-FFF2-40B4-BE49-F238E27FC236}">
                    <a16:creationId xmlns:a16="http://schemas.microsoft.com/office/drawing/2014/main" id="{19D4A1D6-4601-49C3-BC5A-88571BF2B77A}"/>
                  </a:ext>
                </a:extLst>
              </p:cNvPr>
              <p:cNvCxnSpPr>
                <a:cxnSpLocks/>
              </p:cNvCxnSpPr>
              <p:nvPr/>
            </p:nvCxnSpPr>
            <p:spPr>
              <a:xfrm flipH="1">
                <a:off x="5590648" y="5287818"/>
                <a:ext cx="1835389" cy="550045"/>
              </a:xfrm>
              <a:prstGeom prst="line">
                <a:avLst/>
              </a:prstGeom>
              <a:noFill/>
              <a:ln w="19050" cap="rnd" cmpd="sng" algn="ctr">
                <a:solidFill>
                  <a:srgbClr val="D2CFD0"/>
                </a:solidFill>
                <a:prstDash val="solid"/>
                <a:miter lim="800000"/>
              </a:ln>
              <a:effectLst/>
            </p:spPr>
          </p:cxnSp>
          <p:cxnSp>
            <p:nvCxnSpPr>
              <p:cNvPr id="205" name="Straight Connector 204">
                <a:extLst>
                  <a:ext uri="{FF2B5EF4-FFF2-40B4-BE49-F238E27FC236}">
                    <a16:creationId xmlns:a16="http://schemas.microsoft.com/office/drawing/2014/main" id="{9AB42F59-E746-4420-A911-76DB9FCE135F}"/>
                  </a:ext>
                </a:extLst>
              </p:cNvPr>
              <p:cNvCxnSpPr>
                <a:cxnSpLocks/>
              </p:cNvCxnSpPr>
              <p:nvPr/>
            </p:nvCxnSpPr>
            <p:spPr>
              <a:xfrm flipH="1" flipV="1">
                <a:off x="6031466" y="4271171"/>
                <a:ext cx="2452134" cy="619485"/>
              </a:xfrm>
              <a:prstGeom prst="line">
                <a:avLst/>
              </a:prstGeom>
              <a:noFill/>
              <a:ln w="19050" cap="rnd" cmpd="sng" algn="ctr">
                <a:solidFill>
                  <a:srgbClr val="D2CFD0"/>
                </a:solidFill>
                <a:prstDash val="solid"/>
                <a:miter lim="800000"/>
              </a:ln>
              <a:effectLst/>
            </p:spPr>
          </p:cxnSp>
          <p:cxnSp>
            <p:nvCxnSpPr>
              <p:cNvPr id="206" name="Straight Connector 205">
                <a:extLst>
                  <a:ext uri="{FF2B5EF4-FFF2-40B4-BE49-F238E27FC236}">
                    <a16:creationId xmlns:a16="http://schemas.microsoft.com/office/drawing/2014/main" id="{95347A63-E4D1-4EF6-B04F-36C58F974054}"/>
                  </a:ext>
                </a:extLst>
              </p:cNvPr>
              <p:cNvCxnSpPr>
                <a:cxnSpLocks/>
              </p:cNvCxnSpPr>
              <p:nvPr/>
            </p:nvCxnSpPr>
            <p:spPr>
              <a:xfrm flipV="1">
                <a:off x="8488218" y="3219760"/>
                <a:ext cx="387717" cy="1680131"/>
              </a:xfrm>
              <a:prstGeom prst="line">
                <a:avLst/>
              </a:prstGeom>
              <a:noFill/>
              <a:ln w="19050" cap="rnd" cmpd="sng" algn="ctr">
                <a:solidFill>
                  <a:srgbClr val="D2CFD0"/>
                </a:solidFill>
                <a:prstDash val="solid"/>
                <a:miter lim="800000"/>
              </a:ln>
              <a:effectLst/>
            </p:spPr>
          </p:cxnSp>
          <p:cxnSp>
            <p:nvCxnSpPr>
              <p:cNvPr id="207" name="Straight Connector 206">
                <a:extLst>
                  <a:ext uri="{FF2B5EF4-FFF2-40B4-BE49-F238E27FC236}">
                    <a16:creationId xmlns:a16="http://schemas.microsoft.com/office/drawing/2014/main" id="{12E3F149-09A4-4CD6-B0FE-0CBF596F771B}"/>
                  </a:ext>
                </a:extLst>
              </p:cNvPr>
              <p:cNvCxnSpPr>
                <a:cxnSpLocks/>
              </p:cNvCxnSpPr>
              <p:nvPr/>
            </p:nvCxnSpPr>
            <p:spPr>
              <a:xfrm>
                <a:off x="10792691" y="4941455"/>
                <a:ext cx="1140691" cy="374072"/>
              </a:xfrm>
              <a:prstGeom prst="line">
                <a:avLst/>
              </a:prstGeom>
              <a:noFill/>
              <a:ln w="19050" cap="rnd" cmpd="sng" algn="ctr">
                <a:solidFill>
                  <a:srgbClr val="D2CFD0"/>
                </a:solidFill>
                <a:prstDash val="solid"/>
                <a:miter lim="800000"/>
              </a:ln>
              <a:effectLst/>
            </p:spPr>
          </p:cxnSp>
          <p:cxnSp>
            <p:nvCxnSpPr>
              <p:cNvPr id="208" name="Straight Connector 207">
                <a:extLst>
                  <a:ext uri="{FF2B5EF4-FFF2-40B4-BE49-F238E27FC236}">
                    <a16:creationId xmlns:a16="http://schemas.microsoft.com/office/drawing/2014/main" id="{1F7F4D0C-8919-441B-81B1-11053C716215}"/>
                  </a:ext>
                </a:extLst>
              </p:cNvPr>
              <p:cNvCxnSpPr>
                <a:cxnSpLocks/>
              </p:cNvCxnSpPr>
              <p:nvPr/>
            </p:nvCxnSpPr>
            <p:spPr>
              <a:xfrm flipH="1" flipV="1">
                <a:off x="8876145" y="3223491"/>
                <a:ext cx="868219" cy="1648691"/>
              </a:xfrm>
              <a:prstGeom prst="line">
                <a:avLst/>
              </a:prstGeom>
              <a:noFill/>
              <a:ln w="19050" cap="rnd" cmpd="sng" algn="ctr">
                <a:solidFill>
                  <a:srgbClr val="D2CFD0"/>
                </a:solidFill>
                <a:prstDash val="solid"/>
                <a:miter lim="800000"/>
              </a:ln>
              <a:effectLst/>
            </p:spPr>
          </p:cxnSp>
          <p:cxnSp>
            <p:nvCxnSpPr>
              <p:cNvPr id="209" name="Straight Connector 208">
                <a:extLst>
                  <a:ext uri="{FF2B5EF4-FFF2-40B4-BE49-F238E27FC236}">
                    <a16:creationId xmlns:a16="http://schemas.microsoft.com/office/drawing/2014/main" id="{823DC03F-B2E9-4B1E-84D5-D5A944BAFC36}"/>
                  </a:ext>
                </a:extLst>
              </p:cNvPr>
              <p:cNvCxnSpPr>
                <a:cxnSpLocks/>
              </p:cNvCxnSpPr>
              <p:nvPr/>
            </p:nvCxnSpPr>
            <p:spPr>
              <a:xfrm flipH="1" flipV="1">
                <a:off x="9744364" y="4881419"/>
                <a:ext cx="1057563" cy="64654"/>
              </a:xfrm>
              <a:prstGeom prst="line">
                <a:avLst/>
              </a:prstGeom>
              <a:noFill/>
              <a:ln w="19050" cap="rnd" cmpd="sng" algn="ctr">
                <a:solidFill>
                  <a:srgbClr val="D2CFD0"/>
                </a:solidFill>
                <a:prstDash val="solid"/>
                <a:miter lim="800000"/>
              </a:ln>
              <a:effectLst/>
            </p:spPr>
          </p:cxnSp>
          <p:cxnSp>
            <p:nvCxnSpPr>
              <p:cNvPr id="210" name="Straight Connector 209">
                <a:extLst>
                  <a:ext uri="{FF2B5EF4-FFF2-40B4-BE49-F238E27FC236}">
                    <a16:creationId xmlns:a16="http://schemas.microsoft.com/office/drawing/2014/main" id="{5CF3859F-07F1-443D-B4D9-680949B6C07E}"/>
                  </a:ext>
                </a:extLst>
              </p:cNvPr>
              <p:cNvCxnSpPr>
                <a:cxnSpLocks/>
              </p:cNvCxnSpPr>
              <p:nvPr/>
            </p:nvCxnSpPr>
            <p:spPr>
              <a:xfrm flipH="1" flipV="1">
                <a:off x="9739745" y="4876801"/>
                <a:ext cx="83128" cy="1279235"/>
              </a:xfrm>
              <a:prstGeom prst="line">
                <a:avLst/>
              </a:prstGeom>
              <a:noFill/>
              <a:ln w="19050" cap="rnd" cmpd="sng" algn="ctr">
                <a:solidFill>
                  <a:srgbClr val="D2CFD0"/>
                </a:solidFill>
                <a:prstDash val="solid"/>
                <a:miter lim="800000"/>
              </a:ln>
              <a:effectLst/>
            </p:spPr>
          </p:cxnSp>
          <p:cxnSp>
            <p:nvCxnSpPr>
              <p:cNvPr id="211" name="Straight Connector 210">
                <a:extLst>
                  <a:ext uri="{FF2B5EF4-FFF2-40B4-BE49-F238E27FC236}">
                    <a16:creationId xmlns:a16="http://schemas.microsoft.com/office/drawing/2014/main" id="{ED2DA67F-D2F9-4AAB-BD31-CDD0F0DAACD4}"/>
                  </a:ext>
                </a:extLst>
              </p:cNvPr>
              <p:cNvCxnSpPr>
                <a:cxnSpLocks/>
              </p:cNvCxnSpPr>
              <p:nvPr/>
            </p:nvCxnSpPr>
            <p:spPr>
              <a:xfrm flipH="1" flipV="1">
                <a:off x="8478983" y="4890656"/>
                <a:ext cx="1343890" cy="1265380"/>
              </a:xfrm>
              <a:prstGeom prst="line">
                <a:avLst/>
              </a:prstGeom>
              <a:noFill/>
              <a:ln w="19050" cap="rnd" cmpd="sng" algn="ctr">
                <a:solidFill>
                  <a:srgbClr val="D2CFD0"/>
                </a:solidFill>
                <a:prstDash val="solid"/>
                <a:miter lim="800000"/>
              </a:ln>
              <a:effectLst/>
            </p:spPr>
          </p:cxnSp>
          <p:cxnSp>
            <p:nvCxnSpPr>
              <p:cNvPr id="212" name="Straight Connector 211">
                <a:extLst>
                  <a:ext uri="{FF2B5EF4-FFF2-40B4-BE49-F238E27FC236}">
                    <a16:creationId xmlns:a16="http://schemas.microsoft.com/office/drawing/2014/main" id="{6F1BAB64-5E6A-438D-BA75-15A4AA3250DD}"/>
                  </a:ext>
                </a:extLst>
              </p:cNvPr>
              <p:cNvCxnSpPr>
                <a:cxnSpLocks/>
              </p:cNvCxnSpPr>
              <p:nvPr/>
            </p:nvCxnSpPr>
            <p:spPr>
              <a:xfrm flipH="1" flipV="1">
                <a:off x="7370619" y="6571675"/>
                <a:ext cx="120313" cy="1500064"/>
              </a:xfrm>
              <a:prstGeom prst="line">
                <a:avLst/>
              </a:prstGeom>
              <a:noFill/>
              <a:ln w="19050" cap="rnd" cmpd="sng" algn="ctr">
                <a:solidFill>
                  <a:srgbClr val="D2CFD0"/>
                </a:solidFill>
                <a:prstDash val="solid"/>
                <a:miter lim="800000"/>
              </a:ln>
              <a:effectLst/>
            </p:spPr>
          </p:cxnSp>
          <p:cxnSp>
            <p:nvCxnSpPr>
              <p:cNvPr id="213" name="Straight Connector 212">
                <a:extLst>
                  <a:ext uri="{FF2B5EF4-FFF2-40B4-BE49-F238E27FC236}">
                    <a16:creationId xmlns:a16="http://schemas.microsoft.com/office/drawing/2014/main" id="{5EC67553-6621-4EFF-9A89-D2C478E90100}"/>
                  </a:ext>
                </a:extLst>
              </p:cNvPr>
              <p:cNvCxnSpPr>
                <a:cxnSpLocks/>
              </p:cNvCxnSpPr>
              <p:nvPr/>
            </p:nvCxnSpPr>
            <p:spPr>
              <a:xfrm flipH="1" flipV="1">
                <a:off x="10746509" y="3015674"/>
                <a:ext cx="50800" cy="1939635"/>
              </a:xfrm>
              <a:prstGeom prst="line">
                <a:avLst/>
              </a:prstGeom>
              <a:noFill/>
              <a:ln w="19050" cap="rnd" cmpd="sng" algn="ctr">
                <a:solidFill>
                  <a:srgbClr val="D2CFD0"/>
                </a:solidFill>
                <a:prstDash val="solid"/>
                <a:miter lim="800000"/>
              </a:ln>
              <a:effectLst/>
            </p:spPr>
          </p:cxnSp>
          <p:cxnSp>
            <p:nvCxnSpPr>
              <p:cNvPr id="214" name="Straight Connector 213">
                <a:extLst>
                  <a:ext uri="{FF2B5EF4-FFF2-40B4-BE49-F238E27FC236}">
                    <a16:creationId xmlns:a16="http://schemas.microsoft.com/office/drawing/2014/main" id="{2E850E0A-820D-4F21-B3FA-15EB757399D8}"/>
                  </a:ext>
                </a:extLst>
              </p:cNvPr>
              <p:cNvCxnSpPr>
                <a:cxnSpLocks/>
              </p:cNvCxnSpPr>
              <p:nvPr/>
            </p:nvCxnSpPr>
            <p:spPr>
              <a:xfrm flipV="1">
                <a:off x="9739745" y="3020201"/>
                <a:ext cx="1003710" cy="1847363"/>
              </a:xfrm>
              <a:prstGeom prst="line">
                <a:avLst/>
              </a:prstGeom>
              <a:noFill/>
              <a:ln w="19050" cap="rnd" cmpd="sng" algn="ctr">
                <a:solidFill>
                  <a:srgbClr val="D2CFD0"/>
                </a:solidFill>
                <a:prstDash val="solid"/>
                <a:miter lim="800000"/>
              </a:ln>
              <a:effectLst/>
            </p:spPr>
          </p:cxnSp>
          <p:cxnSp>
            <p:nvCxnSpPr>
              <p:cNvPr id="215" name="Straight Connector 214">
                <a:extLst>
                  <a:ext uri="{FF2B5EF4-FFF2-40B4-BE49-F238E27FC236}">
                    <a16:creationId xmlns:a16="http://schemas.microsoft.com/office/drawing/2014/main" id="{C6945DCC-8797-4860-B3FD-442EA24A0F32}"/>
                  </a:ext>
                </a:extLst>
              </p:cNvPr>
              <p:cNvCxnSpPr>
                <a:cxnSpLocks/>
              </p:cNvCxnSpPr>
              <p:nvPr/>
            </p:nvCxnSpPr>
            <p:spPr>
              <a:xfrm flipV="1">
                <a:off x="9813636" y="4946073"/>
                <a:ext cx="992909" cy="1214582"/>
              </a:xfrm>
              <a:prstGeom prst="line">
                <a:avLst/>
              </a:prstGeom>
              <a:noFill/>
              <a:ln w="19050" cap="rnd" cmpd="sng" algn="ctr">
                <a:solidFill>
                  <a:srgbClr val="D2CFD0"/>
                </a:solidFill>
                <a:prstDash val="solid"/>
                <a:miter lim="800000"/>
              </a:ln>
              <a:effectLst/>
            </p:spPr>
          </p:cxnSp>
          <p:cxnSp>
            <p:nvCxnSpPr>
              <p:cNvPr id="216" name="Straight Connector 215">
                <a:extLst>
                  <a:ext uri="{FF2B5EF4-FFF2-40B4-BE49-F238E27FC236}">
                    <a16:creationId xmlns:a16="http://schemas.microsoft.com/office/drawing/2014/main" id="{6131B4AB-B0F4-4DCF-8F2F-A77D963DB41F}"/>
                  </a:ext>
                </a:extLst>
              </p:cNvPr>
              <p:cNvCxnSpPr>
                <a:cxnSpLocks/>
              </p:cNvCxnSpPr>
              <p:nvPr/>
            </p:nvCxnSpPr>
            <p:spPr>
              <a:xfrm flipH="1" flipV="1">
                <a:off x="9822873" y="6146800"/>
                <a:ext cx="738910" cy="1112982"/>
              </a:xfrm>
              <a:prstGeom prst="line">
                <a:avLst/>
              </a:prstGeom>
              <a:noFill/>
              <a:ln w="19050" cap="rnd" cmpd="sng" algn="ctr">
                <a:solidFill>
                  <a:srgbClr val="D2CFD0"/>
                </a:solidFill>
                <a:prstDash val="solid"/>
                <a:miter lim="800000"/>
              </a:ln>
              <a:effectLst/>
            </p:spPr>
          </p:cxnSp>
          <p:cxnSp>
            <p:nvCxnSpPr>
              <p:cNvPr id="217" name="Straight Connector 216">
                <a:extLst>
                  <a:ext uri="{FF2B5EF4-FFF2-40B4-BE49-F238E27FC236}">
                    <a16:creationId xmlns:a16="http://schemas.microsoft.com/office/drawing/2014/main" id="{018D9D26-8FAB-404B-94BF-53690136F847}"/>
                  </a:ext>
                </a:extLst>
              </p:cNvPr>
              <p:cNvCxnSpPr>
                <a:cxnSpLocks/>
              </p:cNvCxnSpPr>
              <p:nvPr/>
            </p:nvCxnSpPr>
            <p:spPr>
              <a:xfrm flipV="1">
                <a:off x="8973127" y="6160655"/>
                <a:ext cx="849746" cy="1394691"/>
              </a:xfrm>
              <a:prstGeom prst="line">
                <a:avLst/>
              </a:prstGeom>
              <a:noFill/>
              <a:ln w="19050" cap="rnd" cmpd="sng" algn="ctr">
                <a:solidFill>
                  <a:srgbClr val="D2CFD0"/>
                </a:solidFill>
                <a:prstDash val="solid"/>
                <a:miter lim="800000"/>
              </a:ln>
              <a:effectLst/>
            </p:spPr>
          </p:cxnSp>
          <p:cxnSp>
            <p:nvCxnSpPr>
              <p:cNvPr id="218" name="Straight Connector 217">
                <a:extLst>
                  <a:ext uri="{FF2B5EF4-FFF2-40B4-BE49-F238E27FC236}">
                    <a16:creationId xmlns:a16="http://schemas.microsoft.com/office/drawing/2014/main" id="{8DC46BB7-6E31-45AD-A7A2-71B9EDBD2AC9}"/>
                  </a:ext>
                </a:extLst>
              </p:cNvPr>
              <p:cNvCxnSpPr>
                <a:cxnSpLocks/>
              </p:cNvCxnSpPr>
              <p:nvPr/>
            </p:nvCxnSpPr>
            <p:spPr>
              <a:xfrm flipH="1" flipV="1">
                <a:off x="9822874" y="6156037"/>
                <a:ext cx="1214581" cy="64654"/>
              </a:xfrm>
              <a:prstGeom prst="line">
                <a:avLst/>
              </a:prstGeom>
              <a:noFill/>
              <a:ln w="19050" cap="rnd" cmpd="sng" algn="ctr">
                <a:solidFill>
                  <a:srgbClr val="D2CFD0"/>
                </a:solidFill>
                <a:prstDash val="solid"/>
                <a:miter lim="800000"/>
              </a:ln>
              <a:effectLst/>
            </p:spPr>
          </p:cxnSp>
          <p:cxnSp>
            <p:nvCxnSpPr>
              <p:cNvPr id="219" name="Straight Connector 218">
                <a:extLst>
                  <a:ext uri="{FF2B5EF4-FFF2-40B4-BE49-F238E27FC236}">
                    <a16:creationId xmlns:a16="http://schemas.microsoft.com/office/drawing/2014/main" id="{767309E8-89FB-419B-A1EE-4762F38C6811}"/>
                  </a:ext>
                </a:extLst>
              </p:cNvPr>
              <p:cNvCxnSpPr>
                <a:cxnSpLocks/>
              </p:cNvCxnSpPr>
              <p:nvPr/>
            </p:nvCxnSpPr>
            <p:spPr>
              <a:xfrm flipV="1">
                <a:off x="10552545" y="6220691"/>
                <a:ext cx="489528" cy="1043709"/>
              </a:xfrm>
              <a:prstGeom prst="line">
                <a:avLst/>
              </a:prstGeom>
              <a:noFill/>
              <a:ln w="19050" cap="rnd" cmpd="sng" algn="ctr">
                <a:solidFill>
                  <a:srgbClr val="D2CFD0"/>
                </a:solidFill>
                <a:prstDash val="solid"/>
                <a:miter lim="800000"/>
              </a:ln>
              <a:effectLst/>
            </p:spPr>
          </p:cxnSp>
          <p:cxnSp>
            <p:nvCxnSpPr>
              <p:cNvPr id="220" name="Straight Connector 219">
                <a:extLst>
                  <a:ext uri="{FF2B5EF4-FFF2-40B4-BE49-F238E27FC236}">
                    <a16:creationId xmlns:a16="http://schemas.microsoft.com/office/drawing/2014/main" id="{EC567F27-ECC7-4737-9584-008E4EA52D6A}"/>
                  </a:ext>
                </a:extLst>
              </p:cNvPr>
              <p:cNvCxnSpPr>
                <a:cxnSpLocks/>
              </p:cNvCxnSpPr>
              <p:nvPr/>
            </p:nvCxnSpPr>
            <p:spPr>
              <a:xfrm flipH="1" flipV="1">
                <a:off x="11914909" y="5292436"/>
                <a:ext cx="840510" cy="997528"/>
              </a:xfrm>
              <a:prstGeom prst="line">
                <a:avLst/>
              </a:prstGeom>
              <a:noFill/>
              <a:ln w="19050" cap="rnd" cmpd="sng" algn="ctr">
                <a:solidFill>
                  <a:srgbClr val="D2CFD0"/>
                </a:solidFill>
                <a:prstDash val="solid"/>
                <a:miter lim="800000"/>
              </a:ln>
              <a:effectLst/>
            </p:spPr>
          </p:cxnSp>
          <p:cxnSp>
            <p:nvCxnSpPr>
              <p:cNvPr id="221" name="Straight Connector 220">
                <a:extLst>
                  <a:ext uri="{FF2B5EF4-FFF2-40B4-BE49-F238E27FC236}">
                    <a16:creationId xmlns:a16="http://schemas.microsoft.com/office/drawing/2014/main" id="{BFF82DCB-526C-487B-8919-8169BCFE460E}"/>
                  </a:ext>
                </a:extLst>
              </p:cNvPr>
              <p:cNvCxnSpPr>
                <a:cxnSpLocks/>
              </p:cNvCxnSpPr>
              <p:nvPr/>
            </p:nvCxnSpPr>
            <p:spPr>
              <a:xfrm flipV="1">
                <a:off x="11028218" y="5301674"/>
                <a:ext cx="905164" cy="914399"/>
              </a:xfrm>
              <a:prstGeom prst="line">
                <a:avLst/>
              </a:prstGeom>
              <a:noFill/>
              <a:ln w="19050" cap="rnd" cmpd="sng" algn="ctr">
                <a:solidFill>
                  <a:srgbClr val="D2CFD0"/>
                </a:solidFill>
                <a:prstDash val="solid"/>
                <a:miter lim="800000"/>
              </a:ln>
              <a:effectLst/>
            </p:spPr>
          </p:cxnSp>
          <p:cxnSp>
            <p:nvCxnSpPr>
              <p:cNvPr id="222" name="Straight Connector 221">
                <a:extLst>
                  <a:ext uri="{FF2B5EF4-FFF2-40B4-BE49-F238E27FC236}">
                    <a16:creationId xmlns:a16="http://schemas.microsoft.com/office/drawing/2014/main" id="{95ACE85D-37ED-4F6E-80A6-70DEA2BA7590}"/>
                  </a:ext>
                </a:extLst>
              </p:cNvPr>
              <p:cNvCxnSpPr>
                <a:cxnSpLocks/>
              </p:cNvCxnSpPr>
              <p:nvPr/>
            </p:nvCxnSpPr>
            <p:spPr>
              <a:xfrm flipH="1">
                <a:off x="11924145" y="3445164"/>
                <a:ext cx="452583" cy="1861127"/>
              </a:xfrm>
              <a:prstGeom prst="line">
                <a:avLst/>
              </a:prstGeom>
              <a:noFill/>
              <a:ln w="19050" cap="rnd" cmpd="sng" algn="ctr">
                <a:solidFill>
                  <a:srgbClr val="D2CFD0"/>
                </a:solidFill>
                <a:prstDash val="solid"/>
                <a:miter lim="800000"/>
              </a:ln>
              <a:effectLst/>
            </p:spPr>
          </p:cxnSp>
          <p:cxnSp>
            <p:nvCxnSpPr>
              <p:cNvPr id="223" name="Straight Connector 222">
                <a:extLst>
                  <a:ext uri="{FF2B5EF4-FFF2-40B4-BE49-F238E27FC236}">
                    <a16:creationId xmlns:a16="http://schemas.microsoft.com/office/drawing/2014/main" id="{2D2A838D-98C7-4E83-B89D-4C6D8C9D9189}"/>
                  </a:ext>
                </a:extLst>
              </p:cNvPr>
              <p:cNvCxnSpPr>
                <a:cxnSpLocks/>
              </p:cNvCxnSpPr>
              <p:nvPr/>
            </p:nvCxnSpPr>
            <p:spPr>
              <a:xfrm flipV="1">
                <a:off x="10547927" y="6890327"/>
                <a:ext cx="988291" cy="374074"/>
              </a:xfrm>
              <a:prstGeom prst="line">
                <a:avLst/>
              </a:prstGeom>
              <a:noFill/>
              <a:ln w="19050" cap="rnd" cmpd="sng" algn="ctr">
                <a:solidFill>
                  <a:srgbClr val="D2CFD0"/>
                </a:solidFill>
                <a:prstDash val="solid"/>
                <a:miter lim="800000"/>
              </a:ln>
              <a:effectLst/>
            </p:spPr>
          </p:cxnSp>
          <p:cxnSp>
            <p:nvCxnSpPr>
              <p:cNvPr id="224" name="Straight Connector 223">
                <a:extLst>
                  <a:ext uri="{FF2B5EF4-FFF2-40B4-BE49-F238E27FC236}">
                    <a16:creationId xmlns:a16="http://schemas.microsoft.com/office/drawing/2014/main" id="{294F88E4-5093-4FB2-8093-3616784087BB}"/>
                  </a:ext>
                </a:extLst>
              </p:cNvPr>
              <p:cNvCxnSpPr>
                <a:cxnSpLocks/>
              </p:cNvCxnSpPr>
              <p:nvPr/>
            </p:nvCxnSpPr>
            <p:spPr>
              <a:xfrm>
                <a:off x="11032836" y="6216073"/>
                <a:ext cx="1727200" cy="69272"/>
              </a:xfrm>
              <a:prstGeom prst="line">
                <a:avLst/>
              </a:prstGeom>
              <a:noFill/>
              <a:ln w="19050" cap="rnd" cmpd="sng" algn="ctr">
                <a:solidFill>
                  <a:srgbClr val="D2CFD0"/>
                </a:solidFill>
                <a:prstDash val="solid"/>
                <a:miter lim="800000"/>
              </a:ln>
              <a:effectLst/>
            </p:spPr>
          </p:cxnSp>
          <p:cxnSp>
            <p:nvCxnSpPr>
              <p:cNvPr id="225" name="Straight Connector 224">
                <a:extLst>
                  <a:ext uri="{FF2B5EF4-FFF2-40B4-BE49-F238E27FC236}">
                    <a16:creationId xmlns:a16="http://schemas.microsoft.com/office/drawing/2014/main" id="{C0FA708D-D706-4C14-917E-EFB6EA018787}"/>
                  </a:ext>
                </a:extLst>
              </p:cNvPr>
              <p:cNvCxnSpPr>
                <a:cxnSpLocks/>
              </p:cNvCxnSpPr>
              <p:nvPr/>
            </p:nvCxnSpPr>
            <p:spPr>
              <a:xfrm flipH="1" flipV="1">
                <a:off x="10801928" y="4946074"/>
                <a:ext cx="230908" cy="1269999"/>
              </a:xfrm>
              <a:prstGeom prst="line">
                <a:avLst/>
              </a:prstGeom>
              <a:noFill/>
              <a:ln w="19050" cap="rnd" cmpd="sng" algn="ctr">
                <a:solidFill>
                  <a:srgbClr val="D2CFD0"/>
                </a:solidFill>
                <a:prstDash val="solid"/>
                <a:miter lim="800000"/>
              </a:ln>
              <a:effectLst/>
            </p:spPr>
          </p:cxnSp>
          <p:cxnSp>
            <p:nvCxnSpPr>
              <p:cNvPr id="226" name="Straight Connector 225">
                <a:extLst>
                  <a:ext uri="{FF2B5EF4-FFF2-40B4-BE49-F238E27FC236}">
                    <a16:creationId xmlns:a16="http://schemas.microsoft.com/office/drawing/2014/main" id="{D399BE27-3911-4F23-961D-B46D19132291}"/>
                  </a:ext>
                </a:extLst>
              </p:cNvPr>
              <p:cNvCxnSpPr>
                <a:cxnSpLocks/>
              </p:cNvCxnSpPr>
              <p:nvPr/>
            </p:nvCxnSpPr>
            <p:spPr>
              <a:xfrm flipH="1">
                <a:off x="10797309" y="3446126"/>
                <a:ext cx="1578365" cy="1504565"/>
              </a:xfrm>
              <a:prstGeom prst="line">
                <a:avLst/>
              </a:prstGeom>
              <a:noFill/>
              <a:ln w="19050" cap="rnd" cmpd="sng" algn="ctr">
                <a:solidFill>
                  <a:srgbClr val="D2CFD0"/>
                </a:solidFill>
                <a:prstDash val="solid"/>
                <a:miter lim="800000"/>
              </a:ln>
              <a:effectLst/>
            </p:spPr>
          </p:cxnSp>
          <p:cxnSp>
            <p:nvCxnSpPr>
              <p:cNvPr id="227" name="Straight Connector 226">
                <a:extLst>
                  <a:ext uri="{FF2B5EF4-FFF2-40B4-BE49-F238E27FC236}">
                    <a16:creationId xmlns:a16="http://schemas.microsoft.com/office/drawing/2014/main" id="{12841259-D95A-4DC2-834B-3D3F9C649B24}"/>
                  </a:ext>
                </a:extLst>
              </p:cNvPr>
              <p:cNvCxnSpPr>
                <a:cxnSpLocks/>
              </p:cNvCxnSpPr>
              <p:nvPr/>
            </p:nvCxnSpPr>
            <p:spPr>
              <a:xfrm flipH="1">
                <a:off x="9739746" y="3446126"/>
                <a:ext cx="2629971" cy="1435292"/>
              </a:xfrm>
              <a:prstGeom prst="line">
                <a:avLst/>
              </a:prstGeom>
              <a:noFill/>
              <a:ln w="19050" cap="rnd" cmpd="sng" algn="ctr">
                <a:solidFill>
                  <a:srgbClr val="D2CFD0"/>
                </a:solidFill>
                <a:prstDash val="solid"/>
                <a:miter lim="800000"/>
              </a:ln>
              <a:effectLst/>
            </p:spPr>
          </p:cxnSp>
          <p:cxnSp>
            <p:nvCxnSpPr>
              <p:cNvPr id="228" name="Straight Connector 227">
                <a:extLst>
                  <a:ext uri="{FF2B5EF4-FFF2-40B4-BE49-F238E27FC236}">
                    <a16:creationId xmlns:a16="http://schemas.microsoft.com/office/drawing/2014/main" id="{87052D11-8287-485C-AA31-240C79497B74}"/>
                  </a:ext>
                </a:extLst>
              </p:cNvPr>
              <p:cNvCxnSpPr>
                <a:cxnSpLocks/>
              </p:cNvCxnSpPr>
              <p:nvPr/>
            </p:nvCxnSpPr>
            <p:spPr>
              <a:xfrm flipV="1">
                <a:off x="12760036" y="4521365"/>
                <a:ext cx="565780" cy="1763980"/>
              </a:xfrm>
              <a:prstGeom prst="line">
                <a:avLst/>
              </a:prstGeom>
              <a:noFill/>
              <a:ln w="19050" cap="rnd" cmpd="sng" algn="ctr">
                <a:solidFill>
                  <a:srgbClr val="D2CFD0"/>
                </a:solidFill>
                <a:prstDash val="solid"/>
                <a:miter lim="800000"/>
              </a:ln>
              <a:effectLst/>
            </p:spPr>
          </p:cxnSp>
          <p:cxnSp>
            <p:nvCxnSpPr>
              <p:cNvPr id="229" name="Straight Connector 228">
                <a:extLst>
                  <a:ext uri="{FF2B5EF4-FFF2-40B4-BE49-F238E27FC236}">
                    <a16:creationId xmlns:a16="http://schemas.microsoft.com/office/drawing/2014/main" id="{6B1CE453-F2C6-4534-B7AD-FFDE7DCEC027}"/>
                  </a:ext>
                </a:extLst>
              </p:cNvPr>
              <p:cNvCxnSpPr>
                <a:cxnSpLocks/>
              </p:cNvCxnSpPr>
              <p:nvPr/>
            </p:nvCxnSpPr>
            <p:spPr>
              <a:xfrm flipV="1">
                <a:off x="7375236" y="6493164"/>
                <a:ext cx="1394691" cy="78509"/>
              </a:xfrm>
              <a:prstGeom prst="line">
                <a:avLst/>
              </a:prstGeom>
              <a:noFill/>
              <a:ln w="19050" cap="rnd" cmpd="sng" algn="ctr">
                <a:solidFill>
                  <a:srgbClr val="D2CFD0"/>
                </a:solidFill>
                <a:prstDash val="solid"/>
                <a:miter lim="800000"/>
              </a:ln>
              <a:effectLst/>
            </p:spPr>
          </p:cxnSp>
          <p:cxnSp>
            <p:nvCxnSpPr>
              <p:cNvPr id="230" name="Straight Connector 229">
                <a:extLst>
                  <a:ext uri="{FF2B5EF4-FFF2-40B4-BE49-F238E27FC236}">
                    <a16:creationId xmlns:a16="http://schemas.microsoft.com/office/drawing/2014/main" id="{9EDC3F88-5052-4E42-BE2A-0F20A29CAA16}"/>
                  </a:ext>
                </a:extLst>
              </p:cNvPr>
              <p:cNvCxnSpPr>
                <a:cxnSpLocks/>
              </p:cNvCxnSpPr>
              <p:nvPr/>
            </p:nvCxnSpPr>
            <p:spPr>
              <a:xfrm flipV="1">
                <a:off x="7375236" y="5287818"/>
                <a:ext cx="50800" cy="1283855"/>
              </a:xfrm>
              <a:prstGeom prst="line">
                <a:avLst/>
              </a:prstGeom>
              <a:noFill/>
              <a:ln w="19050" cap="rnd" cmpd="sng" algn="ctr">
                <a:solidFill>
                  <a:srgbClr val="D2CFD0"/>
                </a:solidFill>
                <a:prstDash val="solid"/>
                <a:miter lim="800000"/>
              </a:ln>
              <a:effectLst/>
            </p:spPr>
          </p:cxnSp>
          <p:cxnSp>
            <p:nvCxnSpPr>
              <p:cNvPr id="231" name="Straight Connector 230">
                <a:extLst>
                  <a:ext uri="{FF2B5EF4-FFF2-40B4-BE49-F238E27FC236}">
                    <a16:creationId xmlns:a16="http://schemas.microsoft.com/office/drawing/2014/main" id="{7F4CDFFF-E2BC-4A82-A4CC-32C647ED3A81}"/>
                  </a:ext>
                </a:extLst>
              </p:cNvPr>
              <p:cNvCxnSpPr>
                <a:cxnSpLocks/>
              </p:cNvCxnSpPr>
              <p:nvPr/>
            </p:nvCxnSpPr>
            <p:spPr>
              <a:xfrm flipH="1">
                <a:off x="11540837" y="5297055"/>
                <a:ext cx="387927" cy="1597890"/>
              </a:xfrm>
              <a:prstGeom prst="line">
                <a:avLst/>
              </a:prstGeom>
              <a:noFill/>
              <a:ln w="19050" cap="rnd" cmpd="sng" algn="ctr">
                <a:solidFill>
                  <a:srgbClr val="D2CFD0"/>
                </a:solidFill>
                <a:prstDash val="solid"/>
                <a:miter lim="800000"/>
              </a:ln>
              <a:effectLst/>
            </p:spPr>
          </p:cxnSp>
          <p:cxnSp>
            <p:nvCxnSpPr>
              <p:cNvPr id="232" name="Straight Connector 231">
                <a:extLst>
                  <a:ext uri="{FF2B5EF4-FFF2-40B4-BE49-F238E27FC236}">
                    <a16:creationId xmlns:a16="http://schemas.microsoft.com/office/drawing/2014/main" id="{CFA07FF8-2FC5-4B95-A4AF-25B1AA32E2F0}"/>
                  </a:ext>
                </a:extLst>
              </p:cNvPr>
              <p:cNvCxnSpPr>
                <a:cxnSpLocks/>
              </p:cNvCxnSpPr>
              <p:nvPr/>
            </p:nvCxnSpPr>
            <p:spPr>
              <a:xfrm>
                <a:off x="11037455" y="6211455"/>
                <a:ext cx="508000" cy="688109"/>
              </a:xfrm>
              <a:prstGeom prst="line">
                <a:avLst/>
              </a:prstGeom>
              <a:noFill/>
              <a:ln w="19050" cap="rnd" cmpd="sng" algn="ctr">
                <a:solidFill>
                  <a:srgbClr val="D2CFD0"/>
                </a:solidFill>
                <a:prstDash val="solid"/>
                <a:miter lim="800000"/>
              </a:ln>
              <a:effectLst/>
            </p:spPr>
          </p:cxnSp>
          <p:cxnSp>
            <p:nvCxnSpPr>
              <p:cNvPr id="233" name="Straight Connector 232">
                <a:extLst>
                  <a:ext uri="{FF2B5EF4-FFF2-40B4-BE49-F238E27FC236}">
                    <a16:creationId xmlns:a16="http://schemas.microsoft.com/office/drawing/2014/main" id="{5CC4F92F-FC13-4579-A232-579185F428F0}"/>
                  </a:ext>
                </a:extLst>
              </p:cNvPr>
              <p:cNvCxnSpPr>
                <a:cxnSpLocks/>
              </p:cNvCxnSpPr>
              <p:nvPr/>
            </p:nvCxnSpPr>
            <p:spPr>
              <a:xfrm>
                <a:off x="12376727" y="3445164"/>
                <a:ext cx="378691" cy="2840181"/>
              </a:xfrm>
              <a:prstGeom prst="line">
                <a:avLst/>
              </a:prstGeom>
              <a:noFill/>
              <a:ln w="19050" cap="rnd" cmpd="sng" algn="ctr">
                <a:solidFill>
                  <a:srgbClr val="D2CFD0"/>
                </a:solidFill>
                <a:prstDash val="solid"/>
                <a:miter lim="800000"/>
              </a:ln>
              <a:effectLst/>
            </p:spPr>
          </p:cxnSp>
          <p:cxnSp>
            <p:nvCxnSpPr>
              <p:cNvPr id="234" name="Straight Connector 233">
                <a:extLst>
                  <a:ext uri="{FF2B5EF4-FFF2-40B4-BE49-F238E27FC236}">
                    <a16:creationId xmlns:a16="http://schemas.microsoft.com/office/drawing/2014/main" id="{BEF51D91-2A9B-48F0-A846-0B8A0095A5DF}"/>
                  </a:ext>
                </a:extLst>
              </p:cNvPr>
              <p:cNvCxnSpPr>
                <a:cxnSpLocks/>
              </p:cNvCxnSpPr>
              <p:nvPr/>
            </p:nvCxnSpPr>
            <p:spPr>
              <a:xfrm>
                <a:off x="11924145" y="5306291"/>
                <a:ext cx="2173103" cy="415411"/>
              </a:xfrm>
              <a:prstGeom prst="line">
                <a:avLst/>
              </a:prstGeom>
              <a:noFill/>
              <a:ln w="19050" cap="rnd" cmpd="sng" algn="ctr">
                <a:solidFill>
                  <a:srgbClr val="D2CFD0"/>
                </a:solidFill>
                <a:prstDash val="solid"/>
                <a:miter lim="800000"/>
              </a:ln>
              <a:effectLst/>
            </p:spPr>
          </p:cxnSp>
          <p:cxnSp>
            <p:nvCxnSpPr>
              <p:cNvPr id="235" name="Straight Connector 234">
                <a:extLst>
                  <a:ext uri="{FF2B5EF4-FFF2-40B4-BE49-F238E27FC236}">
                    <a16:creationId xmlns:a16="http://schemas.microsoft.com/office/drawing/2014/main" id="{80938ECB-AAA2-439E-9947-8409CA18FE07}"/>
                  </a:ext>
                </a:extLst>
              </p:cNvPr>
              <p:cNvCxnSpPr>
                <a:cxnSpLocks/>
              </p:cNvCxnSpPr>
              <p:nvPr/>
            </p:nvCxnSpPr>
            <p:spPr>
              <a:xfrm flipV="1">
                <a:off x="12755418" y="5721927"/>
                <a:ext cx="1339273" cy="563418"/>
              </a:xfrm>
              <a:prstGeom prst="line">
                <a:avLst/>
              </a:prstGeom>
              <a:noFill/>
              <a:ln w="19050" cap="rnd" cmpd="sng" algn="ctr">
                <a:solidFill>
                  <a:srgbClr val="D2CFD0"/>
                </a:solidFill>
                <a:prstDash val="solid"/>
                <a:miter lim="800000"/>
              </a:ln>
              <a:effectLst/>
            </p:spPr>
          </p:cxnSp>
          <p:cxnSp>
            <p:nvCxnSpPr>
              <p:cNvPr id="236" name="Straight Connector 235">
                <a:extLst>
                  <a:ext uri="{FF2B5EF4-FFF2-40B4-BE49-F238E27FC236}">
                    <a16:creationId xmlns:a16="http://schemas.microsoft.com/office/drawing/2014/main" id="{912839D4-4B70-40E2-B20B-A7300FA61CEA}"/>
                  </a:ext>
                </a:extLst>
              </p:cNvPr>
              <p:cNvCxnSpPr>
                <a:cxnSpLocks/>
              </p:cNvCxnSpPr>
              <p:nvPr/>
            </p:nvCxnSpPr>
            <p:spPr>
              <a:xfrm flipH="1">
                <a:off x="11540837" y="6285345"/>
                <a:ext cx="1219199" cy="609600"/>
              </a:xfrm>
              <a:prstGeom prst="line">
                <a:avLst/>
              </a:prstGeom>
              <a:noFill/>
              <a:ln w="19050" cap="rnd" cmpd="sng" algn="ctr">
                <a:solidFill>
                  <a:srgbClr val="D2CFD0"/>
                </a:solidFill>
                <a:prstDash val="solid"/>
                <a:miter lim="800000"/>
              </a:ln>
              <a:effectLst/>
            </p:spPr>
          </p:cxnSp>
          <p:cxnSp>
            <p:nvCxnSpPr>
              <p:cNvPr id="237" name="Straight Connector 236">
                <a:extLst>
                  <a:ext uri="{FF2B5EF4-FFF2-40B4-BE49-F238E27FC236}">
                    <a16:creationId xmlns:a16="http://schemas.microsoft.com/office/drawing/2014/main" id="{69C33AF3-730A-4853-97D4-827EB9420520}"/>
                  </a:ext>
                </a:extLst>
              </p:cNvPr>
              <p:cNvCxnSpPr>
                <a:cxnSpLocks/>
              </p:cNvCxnSpPr>
              <p:nvPr/>
            </p:nvCxnSpPr>
            <p:spPr>
              <a:xfrm flipH="1" flipV="1">
                <a:off x="10746434" y="3017222"/>
                <a:ext cx="1182331" cy="2289069"/>
              </a:xfrm>
              <a:prstGeom prst="line">
                <a:avLst/>
              </a:prstGeom>
              <a:noFill/>
              <a:ln w="19050" cap="rnd" cmpd="sng" algn="ctr">
                <a:solidFill>
                  <a:srgbClr val="D2CFD0"/>
                </a:solidFill>
                <a:prstDash val="solid"/>
                <a:miter lim="800000"/>
              </a:ln>
              <a:effectLst/>
            </p:spPr>
          </p:cxnSp>
          <p:cxnSp>
            <p:nvCxnSpPr>
              <p:cNvPr id="238" name="Straight Connector 237">
                <a:extLst>
                  <a:ext uri="{FF2B5EF4-FFF2-40B4-BE49-F238E27FC236}">
                    <a16:creationId xmlns:a16="http://schemas.microsoft.com/office/drawing/2014/main" id="{077D0770-BC19-478A-9FC2-3E7707C92421}"/>
                  </a:ext>
                </a:extLst>
              </p:cNvPr>
              <p:cNvCxnSpPr>
                <a:cxnSpLocks/>
              </p:cNvCxnSpPr>
              <p:nvPr/>
            </p:nvCxnSpPr>
            <p:spPr>
              <a:xfrm flipH="1">
                <a:off x="7430656" y="3538460"/>
                <a:ext cx="116867" cy="1749358"/>
              </a:xfrm>
              <a:prstGeom prst="line">
                <a:avLst/>
              </a:prstGeom>
              <a:noFill/>
              <a:ln w="19050" cap="rnd" cmpd="sng" algn="ctr">
                <a:solidFill>
                  <a:srgbClr val="D2CFD0"/>
                </a:solidFill>
                <a:prstDash val="solid"/>
                <a:miter lim="800000"/>
              </a:ln>
              <a:effectLst/>
            </p:spPr>
          </p:cxnSp>
          <p:cxnSp>
            <p:nvCxnSpPr>
              <p:cNvPr id="239" name="Straight Connector 238">
                <a:extLst>
                  <a:ext uri="{FF2B5EF4-FFF2-40B4-BE49-F238E27FC236}">
                    <a16:creationId xmlns:a16="http://schemas.microsoft.com/office/drawing/2014/main" id="{D5B70F46-431B-4C28-9044-C2C0CD3A74B2}"/>
                  </a:ext>
                </a:extLst>
              </p:cNvPr>
              <p:cNvCxnSpPr>
                <a:cxnSpLocks/>
              </p:cNvCxnSpPr>
              <p:nvPr/>
            </p:nvCxnSpPr>
            <p:spPr>
              <a:xfrm flipH="1" flipV="1">
                <a:off x="7550728" y="3542145"/>
                <a:ext cx="932872" cy="1353128"/>
              </a:xfrm>
              <a:prstGeom prst="line">
                <a:avLst/>
              </a:prstGeom>
              <a:noFill/>
              <a:ln w="19050" cap="rnd" cmpd="sng" algn="ctr">
                <a:solidFill>
                  <a:srgbClr val="D2CFD0"/>
                </a:solidFill>
                <a:prstDash val="solid"/>
                <a:miter lim="800000"/>
              </a:ln>
              <a:effectLst/>
            </p:spPr>
          </p:cxnSp>
          <p:cxnSp>
            <p:nvCxnSpPr>
              <p:cNvPr id="240" name="Straight Connector 239">
                <a:extLst>
                  <a:ext uri="{FF2B5EF4-FFF2-40B4-BE49-F238E27FC236}">
                    <a16:creationId xmlns:a16="http://schemas.microsoft.com/office/drawing/2014/main" id="{D504282C-3A62-438F-A7F0-6CE34CFF5CA2}"/>
                  </a:ext>
                </a:extLst>
              </p:cNvPr>
              <p:cNvCxnSpPr>
                <a:cxnSpLocks/>
              </p:cNvCxnSpPr>
              <p:nvPr/>
            </p:nvCxnSpPr>
            <p:spPr>
              <a:xfrm flipH="1" flipV="1">
                <a:off x="7546109" y="3537528"/>
                <a:ext cx="2193636" cy="1334654"/>
              </a:xfrm>
              <a:prstGeom prst="line">
                <a:avLst/>
              </a:prstGeom>
              <a:noFill/>
              <a:ln w="19050" cap="rnd" cmpd="sng" algn="ctr">
                <a:solidFill>
                  <a:srgbClr val="D2CFD0"/>
                </a:solidFill>
                <a:prstDash val="solid"/>
                <a:miter lim="800000"/>
              </a:ln>
              <a:effectLst/>
            </p:spPr>
          </p:cxnSp>
          <p:cxnSp>
            <p:nvCxnSpPr>
              <p:cNvPr id="241" name="Straight Connector 240">
                <a:extLst>
                  <a:ext uri="{FF2B5EF4-FFF2-40B4-BE49-F238E27FC236}">
                    <a16:creationId xmlns:a16="http://schemas.microsoft.com/office/drawing/2014/main" id="{5D40095E-97A1-45A2-9E03-0F11F2D34373}"/>
                  </a:ext>
                </a:extLst>
              </p:cNvPr>
              <p:cNvCxnSpPr>
                <a:cxnSpLocks/>
              </p:cNvCxnSpPr>
              <p:nvPr/>
            </p:nvCxnSpPr>
            <p:spPr>
              <a:xfrm flipH="1">
                <a:off x="8502074" y="3556331"/>
                <a:ext cx="1246562" cy="1343560"/>
              </a:xfrm>
              <a:prstGeom prst="line">
                <a:avLst/>
              </a:prstGeom>
              <a:noFill/>
              <a:ln w="19050" cap="rnd" cmpd="sng" algn="ctr">
                <a:solidFill>
                  <a:srgbClr val="D2CFD0"/>
                </a:solidFill>
                <a:prstDash val="solid"/>
                <a:miter lim="800000"/>
              </a:ln>
              <a:effectLst/>
            </p:spPr>
          </p:cxnSp>
          <p:cxnSp>
            <p:nvCxnSpPr>
              <p:cNvPr id="242" name="Straight Connector 241">
                <a:extLst>
                  <a:ext uri="{FF2B5EF4-FFF2-40B4-BE49-F238E27FC236}">
                    <a16:creationId xmlns:a16="http://schemas.microsoft.com/office/drawing/2014/main" id="{3B6B927F-486D-427F-887E-C28BA623ED35}"/>
                  </a:ext>
                </a:extLst>
              </p:cNvPr>
              <p:cNvCxnSpPr>
                <a:cxnSpLocks/>
              </p:cNvCxnSpPr>
              <p:nvPr/>
            </p:nvCxnSpPr>
            <p:spPr>
              <a:xfrm flipH="1" flipV="1">
                <a:off x="9744365" y="3556001"/>
                <a:ext cx="1066799" cy="1399308"/>
              </a:xfrm>
              <a:prstGeom prst="line">
                <a:avLst/>
              </a:prstGeom>
              <a:noFill/>
              <a:ln w="19050" cap="rnd" cmpd="sng" algn="ctr">
                <a:solidFill>
                  <a:srgbClr val="D2CFD0"/>
                </a:solidFill>
                <a:prstDash val="solid"/>
                <a:miter lim="800000"/>
              </a:ln>
              <a:effectLst/>
            </p:spPr>
          </p:cxnSp>
          <p:cxnSp>
            <p:nvCxnSpPr>
              <p:cNvPr id="243" name="Straight Connector 242">
                <a:extLst>
                  <a:ext uri="{FF2B5EF4-FFF2-40B4-BE49-F238E27FC236}">
                    <a16:creationId xmlns:a16="http://schemas.microsoft.com/office/drawing/2014/main" id="{EFB0CCEC-F42E-4C06-840D-38F92B9889AE}"/>
                  </a:ext>
                </a:extLst>
              </p:cNvPr>
              <p:cNvCxnSpPr>
                <a:cxnSpLocks/>
              </p:cNvCxnSpPr>
              <p:nvPr/>
            </p:nvCxnSpPr>
            <p:spPr>
              <a:xfrm flipH="1" flipV="1">
                <a:off x="11545455" y="6894946"/>
                <a:ext cx="230909" cy="1565563"/>
              </a:xfrm>
              <a:prstGeom prst="line">
                <a:avLst/>
              </a:prstGeom>
              <a:noFill/>
              <a:ln w="19050" cap="rnd" cmpd="sng" algn="ctr">
                <a:solidFill>
                  <a:srgbClr val="D2CFD0"/>
                </a:solidFill>
                <a:prstDash val="solid"/>
                <a:miter lim="800000"/>
              </a:ln>
              <a:effectLst/>
            </p:spPr>
          </p:cxnSp>
          <p:cxnSp>
            <p:nvCxnSpPr>
              <p:cNvPr id="244" name="Straight Connector 243">
                <a:extLst>
                  <a:ext uri="{FF2B5EF4-FFF2-40B4-BE49-F238E27FC236}">
                    <a16:creationId xmlns:a16="http://schemas.microsoft.com/office/drawing/2014/main" id="{8605421E-B7C3-4CBE-B434-09BD604C13A1}"/>
                  </a:ext>
                </a:extLst>
              </p:cNvPr>
              <p:cNvCxnSpPr>
                <a:cxnSpLocks/>
              </p:cNvCxnSpPr>
              <p:nvPr/>
            </p:nvCxnSpPr>
            <p:spPr>
              <a:xfrm flipV="1">
                <a:off x="9910618" y="7264400"/>
                <a:ext cx="646546" cy="1422400"/>
              </a:xfrm>
              <a:prstGeom prst="line">
                <a:avLst/>
              </a:prstGeom>
              <a:noFill/>
              <a:ln w="19050" cap="rnd" cmpd="sng" algn="ctr">
                <a:solidFill>
                  <a:srgbClr val="D2CFD0"/>
                </a:solidFill>
                <a:prstDash val="solid"/>
                <a:miter lim="800000"/>
              </a:ln>
              <a:effectLst/>
            </p:spPr>
          </p:cxnSp>
          <p:cxnSp>
            <p:nvCxnSpPr>
              <p:cNvPr id="245" name="Straight Connector 244">
                <a:extLst>
                  <a:ext uri="{FF2B5EF4-FFF2-40B4-BE49-F238E27FC236}">
                    <a16:creationId xmlns:a16="http://schemas.microsoft.com/office/drawing/2014/main" id="{F82CB365-6084-4959-85DE-7517EDDFE644}"/>
                  </a:ext>
                </a:extLst>
              </p:cNvPr>
              <p:cNvCxnSpPr>
                <a:cxnSpLocks/>
              </p:cNvCxnSpPr>
              <p:nvPr/>
            </p:nvCxnSpPr>
            <p:spPr>
              <a:xfrm>
                <a:off x="8968509" y="7555345"/>
                <a:ext cx="940966" cy="1141880"/>
              </a:xfrm>
              <a:prstGeom prst="line">
                <a:avLst/>
              </a:prstGeom>
              <a:noFill/>
              <a:ln w="19050" cap="rnd" cmpd="sng" algn="ctr">
                <a:solidFill>
                  <a:srgbClr val="D2CFD0"/>
                </a:solidFill>
                <a:prstDash val="solid"/>
                <a:miter lim="800000"/>
              </a:ln>
              <a:effectLst/>
            </p:spPr>
          </p:cxnSp>
          <p:cxnSp>
            <p:nvCxnSpPr>
              <p:cNvPr id="246" name="Straight Connector 245">
                <a:extLst>
                  <a:ext uri="{FF2B5EF4-FFF2-40B4-BE49-F238E27FC236}">
                    <a16:creationId xmlns:a16="http://schemas.microsoft.com/office/drawing/2014/main" id="{9CC8A8F6-A038-408E-AC3D-F9B4C05A1232}"/>
                  </a:ext>
                </a:extLst>
              </p:cNvPr>
              <p:cNvCxnSpPr>
                <a:cxnSpLocks/>
              </p:cNvCxnSpPr>
              <p:nvPr/>
            </p:nvCxnSpPr>
            <p:spPr>
              <a:xfrm flipH="1" flipV="1">
                <a:off x="10561784" y="7259783"/>
                <a:ext cx="1212233" cy="1202140"/>
              </a:xfrm>
              <a:prstGeom prst="line">
                <a:avLst/>
              </a:prstGeom>
              <a:noFill/>
              <a:ln w="19050" cap="rnd" cmpd="sng" algn="ctr">
                <a:solidFill>
                  <a:srgbClr val="D2CFD0"/>
                </a:solidFill>
                <a:prstDash val="solid"/>
                <a:miter lim="800000"/>
              </a:ln>
              <a:effectLst/>
            </p:spPr>
          </p:cxnSp>
          <p:cxnSp>
            <p:nvCxnSpPr>
              <p:cNvPr id="247" name="Straight Connector 246">
                <a:extLst>
                  <a:ext uri="{FF2B5EF4-FFF2-40B4-BE49-F238E27FC236}">
                    <a16:creationId xmlns:a16="http://schemas.microsoft.com/office/drawing/2014/main" id="{67FEF4B8-09EC-4F14-B4BD-2D8FC7208278}"/>
                  </a:ext>
                </a:extLst>
              </p:cNvPr>
              <p:cNvCxnSpPr>
                <a:cxnSpLocks/>
              </p:cNvCxnSpPr>
              <p:nvPr/>
            </p:nvCxnSpPr>
            <p:spPr>
              <a:xfrm flipH="1" flipV="1">
                <a:off x="9818255" y="6142183"/>
                <a:ext cx="91220" cy="2558020"/>
              </a:xfrm>
              <a:prstGeom prst="line">
                <a:avLst/>
              </a:prstGeom>
              <a:noFill/>
              <a:ln w="19050" cap="rnd" cmpd="sng" algn="ctr">
                <a:solidFill>
                  <a:srgbClr val="D2CFD0"/>
                </a:solidFill>
                <a:prstDash val="solid"/>
                <a:miter lim="800000"/>
              </a:ln>
              <a:effectLst/>
            </p:spPr>
          </p:cxnSp>
          <p:cxnSp>
            <p:nvCxnSpPr>
              <p:cNvPr id="248" name="Straight Connector 247">
                <a:extLst>
                  <a:ext uri="{FF2B5EF4-FFF2-40B4-BE49-F238E27FC236}">
                    <a16:creationId xmlns:a16="http://schemas.microsoft.com/office/drawing/2014/main" id="{D36C7362-17F5-4803-AD4D-A9DE916FB4DA}"/>
                  </a:ext>
                </a:extLst>
              </p:cNvPr>
              <p:cNvCxnSpPr>
                <a:cxnSpLocks/>
              </p:cNvCxnSpPr>
              <p:nvPr/>
            </p:nvCxnSpPr>
            <p:spPr>
              <a:xfrm flipH="1">
                <a:off x="11776364" y="6280727"/>
                <a:ext cx="988291" cy="2170546"/>
              </a:xfrm>
              <a:prstGeom prst="line">
                <a:avLst/>
              </a:prstGeom>
              <a:noFill/>
              <a:ln w="19050" cap="rnd" cmpd="sng" algn="ctr">
                <a:solidFill>
                  <a:srgbClr val="D2CFD0"/>
                </a:solidFill>
                <a:prstDash val="solid"/>
                <a:miter lim="800000"/>
              </a:ln>
              <a:effectLst/>
            </p:spPr>
          </p:cxnSp>
          <p:cxnSp>
            <p:nvCxnSpPr>
              <p:cNvPr id="249" name="Straight Connector 248">
                <a:extLst>
                  <a:ext uri="{FF2B5EF4-FFF2-40B4-BE49-F238E27FC236}">
                    <a16:creationId xmlns:a16="http://schemas.microsoft.com/office/drawing/2014/main" id="{0E2BF0CE-B475-4723-A99E-283FB5B7D9B8}"/>
                  </a:ext>
                </a:extLst>
              </p:cNvPr>
              <p:cNvCxnSpPr>
                <a:cxnSpLocks/>
              </p:cNvCxnSpPr>
              <p:nvPr/>
            </p:nvCxnSpPr>
            <p:spPr>
              <a:xfrm flipH="1">
                <a:off x="8760691" y="4867564"/>
                <a:ext cx="983673" cy="1630218"/>
              </a:xfrm>
              <a:prstGeom prst="line">
                <a:avLst/>
              </a:prstGeom>
              <a:noFill/>
              <a:ln w="19050" cap="rnd" cmpd="sng" algn="ctr">
                <a:solidFill>
                  <a:srgbClr val="D2CFD0"/>
                </a:solidFill>
                <a:prstDash val="solid"/>
                <a:miter lim="800000"/>
              </a:ln>
              <a:effectLst/>
            </p:spPr>
          </p:cxnSp>
          <p:cxnSp>
            <p:nvCxnSpPr>
              <p:cNvPr id="250" name="Straight Connector 249">
                <a:extLst>
                  <a:ext uri="{FF2B5EF4-FFF2-40B4-BE49-F238E27FC236}">
                    <a16:creationId xmlns:a16="http://schemas.microsoft.com/office/drawing/2014/main" id="{82207D44-59C4-48D1-8A8A-D6F8CFB5BD74}"/>
                  </a:ext>
                </a:extLst>
              </p:cNvPr>
              <p:cNvCxnSpPr>
                <a:cxnSpLocks/>
              </p:cNvCxnSpPr>
              <p:nvPr/>
            </p:nvCxnSpPr>
            <p:spPr>
              <a:xfrm flipH="1" flipV="1">
                <a:off x="7375237" y="6562436"/>
                <a:ext cx="1602508" cy="988291"/>
              </a:xfrm>
              <a:prstGeom prst="line">
                <a:avLst/>
              </a:prstGeom>
              <a:noFill/>
              <a:ln w="19050" cap="rnd" cmpd="sng" algn="ctr">
                <a:solidFill>
                  <a:srgbClr val="D2CFD0"/>
                </a:solidFill>
                <a:prstDash val="solid"/>
                <a:miter lim="800000"/>
              </a:ln>
              <a:effectLst/>
            </p:spPr>
          </p:cxnSp>
          <p:cxnSp>
            <p:nvCxnSpPr>
              <p:cNvPr id="251" name="Straight Connector 250">
                <a:extLst>
                  <a:ext uri="{FF2B5EF4-FFF2-40B4-BE49-F238E27FC236}">
                    <a16:creationId xmlns:a16="http://schemas.microsoft.com/office/drawing/2014/main" id="{838BD49F-7520-4056-AD25-552D84324F68}"/>
                  </a:ext>
                </a:extLst>
              </p:cNvPr>
              <p:cNvCxnSpPr>
                <a:cxnSpLocks/>
              </p:cNvCxnSpPr>
              <p:nvPr/>
            </p:nvCxnSpPr>
            <p:spPr>
              <a:xfrm>
                <a:off x="5592618" y="5837382"/>
                <a:ext cx="1782618" cy="734291"/>
              </a:xfrm>
              <a:prstGeom prst="line">
                <a:avLst/>
              </a:prstGeom>
              <a:noFill/>
              <a:ln w="19050" cap="rnd" cmpd="sng" algn="ctr">
                <a:solidFill>
                  <a:srgbClr val="D2CFD0"/>
                </a:solidFill>
                <a:prstDash val="solid"/>
                <a:miter lim="800000"/>
              </a:ln>
              <a:effectLst/>
            </p:spPr>
          </p:cxnSp>
          <p:cxnSp>
            <p:nvCxnSpPr>
              <p:cNvPr id="252" name="Straight Connector 251">
                <a:extLst>
                  <a:ext uri="{FF2B5EF4-FFF2-40B4-BE49-F238E27FC236}">
                    <a16:creationId xmlns:a16="http://schemas.microsoft.com/office/drawing/2014/main" id="{70820B05-86B1-4E19-BE3A-542B0BD4F69F}"/>
                  </a:ext>
                </a:extLst>
              </p:cNvPr>
              <p:cNvCxnSpPr>
                <a:cxnSpLocks/>
              </p:cNvCxnSpPr>
              <p:nvPr/>
            </p:nvCxnSpPr>
            <p:spPr>
              <a:xfrm flipH="1" flipV="1">
                <a:off x="11540836" y="6899565"/>
                <a:ext cx="2127508" cy="990486"/>
              </a:xfrm>
              <a:prstGeom prst="line">
                <a:avLst/>
              </a:prstGeom>
              <a:noFill/>
              <a:ln w="19050" cap="rnd" cmpd="sng" algn="ctr">
                <a:solidFill>
                  <a:srgbClr val="D2CFD0"/>
                </a:solidFill>
                <a:prstDash val="solid"/>
                <a:miter lim="800000"/>
              </a:ln>
              <a:effectLst/>
            </p:spPr>
          </p:cxnSp>
          <p:cxnSp>
            <p:nvCxnSpPr>
              <p:cNvPr id="253" name="Straight Connector 252">
                <a:extLst>
                  <a:ext uri="{FF2B5EF4-FFF2-40B4-BE49-F238E27FC236}">
                    <a16:creationId xmlns:a16="http://schemas.microsoft.com/office/drawing/2014/main" id="{2EA1ADE3-4676-4403-976D-F46B781161C1}"/>
                  </a:ext>
                </a:extLst>
              </p:cNvPr>
              <p:cNvCxnSpPr>
                <a:cxnSpLocks/>
              </p:cNvCxnSpPr>
              <p:nvPr/>
            </p:nvCxnSpPr>
            <p:spPr>
              <a:xfrm flipH="1" flipV="1">
                <a:off x="12755418" y="6285345"/>
                <a:ext cx="912875" cy="1602349"/>
              </a:xfrm>
              <a:prstGeom prst="line">
                <a:avLst/>
              </a:prstGeom>
              <a:noFill/>
              <a:ln w="19050" cap="rnd" cmpd="sng" algn="ctr">
                <a:solidFill>
                  <a:srgbClr val="D2CFD0"/>
                </a:solidFill>
                <a:prstDash val="solid"/>
                <a:miter lim="800000"/>
              </a:ln>
              <a:effectLst/>
            </p:spPr>
          </p:cxnSp>
          <p:cxnSp>
            <p:nvCxnSpPr>
              <p:cNvPr id="254" name="Straight Connector 253">
                <a:extLst>
                  <a:ext uri="{FF2B5EF4-FFF2-40B4-BE49-F238E27FC236}">
                    <a16:creationId xmlns:a16="http://schemas.microsoft.com/office/drawing/2014/main" id="{2BC8A958-53AC-41CA-88DE-972393451A5C}"/>
                  </a:ext>
                </a:extLst>
              </p:cNvPr>
              <p:cNvCxnSpPr>
                <a:cxnSpLocks/>
              </p:cNvCxnSpPr>
              <p:nvPr/>
            </p:nvCxnSpPr>
            <p:spPr>
              <a:xfrm flipV="1">
                <a:off x="9912453" y="6890328"/>
                <a:ext cx="1633002" cy="1806897"/>
              </a:xfrm>
              <a:prstGeom prst="line">
                <a:avLst/>
              </a:prstGeom>
              <a:noFill/>
              <a:ln w="19050" cap="rnd" cmpd="sng" algn="ctr">
                <a:solidFill>
                  <a:srgbClr val="D2CFD0"/>
                </a:solidFill>
                <a:prstDash val="solid"/>
                <a:miter lim="800000"/>
              </a:ln>
              <a:effectLst/>
            </p:spPr>
          </p:cxnSp>
          <p:cxnSp>
            <p:nvCxnSpPr>
              <p:cNvPr id="255" name="Straight Connector 254">
                <a:extLst>
                  <a:ext uri="{FF2B5EF4-FFF2-40B4-BE49-F238E27FC236}">
                    <a16:creationId xmlns:a16="http://schemas.microsoft.com/office/drawing/2014/main" id="{7695D175-F641-49C3-B56D-CFE0CD1A7B5B}"/>
                  </a:ext>
                </a:extLst>
              </p:cNvPr>
              <p:cNvCxnSpPr>
                <a:cxnSpLocks/>
              </p:cNvCxnSpPr>
              <p:nvPr/>
            </p:nvCxnSpPr>
            <p:spPr>
              <a:xfrm>
                <a:off x="8774545" y="6493164"/>
                <a:ext cx="1782619" cy="771236"/>
              </a:xfrm>
              <a:prstGeom prst="line">
                <a:avLst/>
              </a:prstGeom>
              <a:noFill/>
              <a:ln w="19050" cap="rnd" cmpd="sng" algn="ctr">
                <a:solidFill>
                  <a:srgbClr val="D2CFD0"/>
                </a:solidFill>
                <a:prstDash val="solid"/>
                <a:miter lim="800000"/>
              </a:ln>
              <a:effectLst/>
            </p:spPr>
          </p:cxnSp>
          <p:cxnSp>
            <p:nvCxnSpPr>
              <p:cNvPr id="256" name="Straight Connector 255">
                <a:extLst>
                  <a:ext uri="{FF2B5EF4-FFF2-40B4-BE49-F238E27FC236}">
                    <a16:creationId xmlns:a16="http://schemas.microsoft.com/office/drawing/2014/main" id="{C101747B-B895-44F5-B824-E38B21A3479D}"/>
                  </a:ext>
                </a:extLst>
              </p:cNvPr>
              <p:cNvCxnSpPr>
                <a:cxnSpLocks/>
              </p:cNvCxnSpPr>
              <p:nvPr/>
            </p:nvCxnSpPr>
            <p:spPr>
              <a:xfrm flipH="1" flipV="1">
                <a:off x="6028487" y="4274150"/>
                <a:ext cx="1351368" cy="2297524"/>
              </a:xfrm>
              <a:prstGeom prst="line">
                <a:avLst/>
              </a:prstGeom>
              <a:noFill/>
              <a:ln w="19050" cap="rnd" cmpd="sng" algn="ctr">
                <a:solidFill>
                  <a:srgbClr val="D2CFD0"/>
                </a:solidFill>
                <a:prstDash val="solid"/>
                <a:miter lim="800000"/>
              </a:ln>
              <a:effectLst/>
            </p:spPr>
          </p:cxnSp>
          <p:cxnSp>
            <p:nvCxnSpPr>
              <p:cNvPr id="257" name="Straight Connector 256">
                <a:extLst>
                  <a:ext uri="{FF2B5EF4-FFF2-40B4-BE49-F238E27FC236}">
                    <a16:creationId xmlns:a16="http://schemas.microsoft.com/office/drawing/2014/main" id="{E8A40322-093F-4FBD-A134-E288CCE1E335}"/>
                  </a:ext>
                </a:extLst>
              </p:cNvPr>
              <p:cNvCxnSpPr>
                <a:cxnSpLocks/>
              </p:cNvCxnSpPr>
              <p:nvPr/>
            </p:nvCxnSpPr>
            <p:spPr>
              <a:xfrm>
                <a:off x="5781962" y="7015018"/>
                <a:ext cx="3186547" cy="535709"/>
              </a:xfrm>
              <a:prstGeom prst="line">
                <a:avLst/>
              </a:prstGeom>
              <a:noFill/>
              <a:ln w="19050" cap="rnd" cmpd="sng" algn="ctr">
                <a:solidFill>
                  <a:srgbClr val="D2CFD0"/>
                </a:solidFill>
                <a:prstDash val="solid"/>
                <a:miter lim="800000"/>
              </a:ln>
              <a:effectLst/>
            </p:spPr>
          </p:cxnSp>
          <p:cxnSp>
            <p:nvCxnSpPr>
              <p:cNvPr id="258" name="Straight Connector 257">
                <a:extLst>
                  <a:ext uri="{FF2B5EF4-FFF2-40B4-BE49-F238E27FC236}">
                    <a16:creationId xmlns:a16="http://schemas.microsoft.com/office/drawing/2014/main" id="{3682520A-5610-4F02-9823-95D5503BDCF2}"/>
                  </a:ext>
                </a:extLst>
              </p:cNvPr>
              <p:cNvCxnSpPr>
                <a:cxnSpLocks/>
              </p:cNvCxnSpPr>
              <p:nvPr/>
            </p:nvCxnSpPr>
            <p:spPr>
              <a:xfrm flipH="1">
                <a:off x="11775883" y="5721702"/>
                <a:ext cx="2321365" cy="2738486"/>
              </a:xfrm>
              <a:prstGeom prst="line">
                <a:avLst/>
              </a:prstGeom>
              <a:noFill/>
              <a:ln w="19050" cap="rnd" cmpd="sng" algn="ctr">
                <a:solidFill>
                  <a:srgbClr val="D2CFD0"/>
                </a:solidFill>
                <a:prstDash val="solid"/>
                <a:miter lim="800000"/>
              </a:ln>
              <a:effectLst/>
            </p:spPr>
          </p:cxnSp>
          <p:cxnSp>
            <p:nvCxnSpPr>
              <p:cNvPr id="259" name="Straight Connector 258">
                <a:extLst>
                  <a:ext uri="{FF2B5EF4-FFF2-40B4-BE49-F238E27FC236}">
                    <a16:creationId xmlns:a16="http://schemas.microsoft.com/office/drawing/2014/main" id="{961F0CF2-E15C-4705-8AB6-09C206848EF2}"/>
                  </a:ext>
                </a:extLst>
              </p:cNvPr>
              <p:cNvCxnSpPr>
                <a:cxnSpLocks/>
              </p:cNvCxnSpPr>
              <p:nvPr/>
            </p:nvCxnSpPr>
            <p:spPr>
              <a:xfrm flipH="1">
                <a:off x="10797310" y="4521365"/>
                <a:ext cx="2525528" cy="429326"/>
              </a:xfrm>
              <a:prstGeom prst="line">
                <a:avLst/>
              </a:prstGeom>
              <a:noFill/>
              <a:ln w="19050" cap="rnd" cmpd="sng" algn="ctr">
                <a:solidFill>
                  <a:srgbClr val="D2CFD0"/>
                </a:solidFill>
                <a:prstDash val="solid"/>
                <a:miter lim="800000"/>
              </a:ln>
              <a:effectLst/>
            </p:spPr>
          </p:cxnSp>
        </p:grpSp>
        <p:sp>
          <p:nvSpPr>
            <p:cNvPr id="190" name="TextBox 189">
              <a:extLst>
                <a:ext uri="{FF2B5EF4-FFF2-40B4-BE49-F238E27FC236}">
                  <a16:creationId xmlns:a16="http://schemas.microsoft.com/office/drawing/2014/main" id="{43D9F594-B466-4BCC-9DAC-85074250588E}"/>
                </a:ext>
              </a:extLst>
            </p:cNvPr>
            <p:cNvSpPr txBox="1"/>
            <p:nvPr/>
          </p:nvSpPr>
          <p:spPr>
            <a:xfrm>
              <a:off x="14616737" y="8257842"/>
              <a:ext cx="2651387" cy="461665"/>
            </a:xfrm>
            <a:prstGeom prst="rect">
              <a:avLst/>
            </a:prstGeom>
            <a:solidFill>
              <a:srgbClr val="525252"/>
            </a:solidFill>
            <a:ln w="19050">
              <a:solidFill>
                <a:sysClr val="window" lastClr="FFFFFF"/>
              </a:solidFill>
            </a:ln>
            <a:effectLst>
              <a:outerShdw blurRad="50800" dist="38100" dir="5400000" algn="t" rotWithShape="0">
                <a:prstClr val="black">
                  <a:alpha val="40000"/>
                </a:prstClr>
              </a:out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latin typeface="Trebuchet MS" panose="020B0603020202020204" pitchFamily="34" charset="0"/>
                </a:rPr>
                <a:t>Underlay 5</a:t>
              </a:r>
            </a:p>
          </p:txBody>
        </p:sp>
      </p:grpSp>
      <p:grpSp>
        <p:nvGrpSpPr>
          <p:cNvPr id="260" name="Group 259">
            <a:extLst>
              <a:ext uri="{FF2B5EF4-FFF2-40B4-BE49-F238E27FC236}">
                <a16:creationId xmlns:a16="http://schemas.microsoft.com/office/drawing/2014/main" id="{85BFE66E-7666-4AAD-900E-5AEC6AB1B6EE}"/>
              </a:ext>
            </a:extLst>
          </p:cNvPr>
          <p:cNvGrpSpPr/>
          <p:nvPr/>
        </p:nvGrpSpPr>
        <p:grpSpPr>
          <a:xfrm>
            <a:off x="7163416" y="8131031"/>
            <a:ext cx="5431536" cy="1810512"/>
            <a:chOff x="13832440" y="6819375"/>
            <a:chExt cx="6147734" cy="2054110"/>
          </a:xfrm>
        </p:grpSpPr>
        <p:grpSp>
          <p:nvGrpSpPr>
            <p:cNvPr id="261" name="Group 260">
              <a:extLst>
                <a:ext uri="{FF2B5EF4-FFF2-40B4-BE49-F238E27FC236}">
                  <a16:creationId xmlns:a16="http://schemas.microsoft.com/office/drawing/2014/main" id="{A9457A32-188B-4FD0-B596-45439A9C472E}"/>
                </a:ext>
              </a:extLst>
            </p:cNvPr>
            <p:cNvGrpSpPr>
              <a:grpSpLocks noChangeAspect="1"/>
            </p:cNvGrpSpPr>
            <p:nvPr/>
          </p:nvGrpSpPr>
          <p:grpSpPr>
            <a:xfrm>
              <a:off x="13832440" y="6819375"/>
              <a:ext cx="6147734" cy="2054110"/>
              <a:chOff x="5590648" y="3015674"/>
              <a:chExt cx="8506600" cy="5684529"/>
            </a:xfrm>
          </p:grpSpPr>
          <p:cxnSp>
            <p:nvCxnSpPr>
              <p:cNvPr id="263" name="Straight Connector 262">
                <a:extLst>
                  <a:ext uri="{FF2B5EF4-FFF2-40B4-BE49-F238E27FC236}">
                    <a16:creationId xmlns:a16="http://schemas.microsoft.com/office/drawing/2014/main" id="{6C780EF1-701F-41DD-84D8-918387D59D1C}"/>
                  </a:ext>
                </a:extLst>
              </p:cNvPr>
              <p:cNvCxnSpPr>
                <a:cxnSpLocks/>
              </p:cNvCxnSpPr>
              <p:nvPr/>
            </p:nvCxnSpPr>
            <p:spPr>
              <a:xfrm flipH="1">
                <a:off x="8963891" y="7259782"/>
                <a:ext cx="1593274" cy="295563"/>
              </a:xfrm>
              <a:prstGeom prst="line">
                <a:avLst/>
              </a:prstGeom>
              <a:noFill/>
              <a:ln w="19050" cap="rnd" cmpd="sng" algn="ctr">
                <a:solidFill>
                  <a:srgbClr val="D2CFD0"/>
                </a:solidFill>
                <a:prstDash val="solid"/>
                <a:miter lim="800000"/>
              </a:ln>
              <a:effectLst/>
            </p:spPr>
          </p:cxnSp>
          <p:cxnSp>
            <p:nvCxnSpPr>
              <p:cNvPr id="264" name="Straight Connector 263">
                <a:extLst>
                  <a:ext uri="{FF2B5EF4-FFF2-40B4-BE49-F238E27FC236}">
                    <a16:creationId xmlns:a16="http://schemas.microsoft.com/office/drawing/2014/main" id="{AB5393AA-B0FC-4482-A5CD-A9B5DEDFBEE4}"/>
                  </a:ext>
                </a:extLst>
              </p:cNvPr>
              <p:cNvCxnSpPr>
                <a:cxnSpLocks/>
              </p:cNvCxnSpPr>
              <p:nvPr/>
            </p:nvCxnSpPr>
            <p:spPr>
              <a:xfrm>
                <a:off x="8760691" y="6493164"/>
                <a:ext cx="217054" cy="1062181"/>
              </a:xfrm>
              <a:prstGeom prst="line">
                <a:avLst/>
              </a:prstGeom>
              <a:noFill/>
              <a:ln w="19050" cap="rnd" cmpd="sng" algn="ctr">
                <a:solidFill>
                  <a:srgbClr val="D2CFD0"/>
                </a:solidFill>
                <a:prstDash val="solid"/>
                <a:miter lim="800000"/>
              </a:ln>
              <a:effectLst/>
            </p:spPr>
          </p:cxnSp>
          <p:cxnSp>
            <p:nvCxnSpPr>
              <p:cNvPr id="265" name="Straight Connector 264">
                <a:extLst>
                  <a:ext uri="{FF2B5EF4-FFF2-40B4-BE49-F238E27FC236}">
                    <a16:creationId xmlns:a16="http://schemas.microsoft.com/office/drawing/2014/main" id="{86F7747E-0CDE-420E-B3ED-AF04D97E68F6}"/>
                  </a:ext>
                </a:extLst>
              </p:cNvPr>
              <p:cNvCxnSpPr>
                <a:cxnSpLocks/>
              </p:cNvCxnSpPr>
              <p:nvPr/>
            </p:nvCxnSpPr>
            <p:spPr>
              <a:xfrm flipV="1">
                <a:off x="7495309" y="7550727"/>
                <a:ext cx="1477818" cy="521856"/>
              </a:xfrm>
              <a:prstGeom prst="line">
                <a:avLst/>
              </a:prstGeom>
              <a:noFill/>
              <a:ln w="19050" cap="rnd" cmpd="sng" algn="ctr">
                <a:solidFill>
                  <a:srgbClr val="D2CFD0"/>
                </a:solidFill>
                <a:prstDash val="solid"/>
                <a:miter lim="800000"/>
              </a:ln>
              <a:effectLst/>
            </p:spPr>
          </p:cxnSp>
          <p:cxnSp>
            <p:nvCxnSpPr>
              <p:cNvPr id="266" name="Straight Connector 265">
                <a:extLst>
                  <a:ext uri="{FF2B5EF4-FFF2-40B4-BE49-F238E27FC236}">
                    <a16:creationId xmlns:a16="http://schemas.microsoft.com/office/drawing/2014/main" id="{9CF8A929-3CB8-4BBA-BB66-B9AEFE9AD4AA}"/>
                  </a:ext>
                </a:extLst>
              </p:cNvPr>
              <p:cNvCxnSpPr>
                <a:cxnSpLocks/>
              </p:cNvCxnSpPr>
              <p:nvPr/>
            </p:nvCxnSpPr>
            <p:spPr>
              <a:xfrm flipV="1">
                <a:off x="7495309" y="6502400"/>
                <a:ext cx="1274618" cy="1565565"/>
              </a:xfrm>
              <a:prstGeom prst="line">
                <a:avLst/>
              </a:prstGeom>
              <a:noFill/>
              <a:ln w="19050" cap="rnd" cmpd="sng" algn="ctr">
                <a:solidFill>
                  <a:srgbClr val="D2CFD0"/>
                </a:solidFill>
                <a:prstDash val="solid"/>
                <a:miter lim="800000"/>
              </a:ln>
              <a:effectLst/>
            </p:spPr>
          </p:cxnSp>
          <p:cxnSp>
            <p:nvCxnSpPr>
              <p:cNvPr id="267" name="Straight Connector 266">
                <a:extLst>
                  <a:ext uri="{FF2B5EF4-FFF2-40B4-BE49-F238E27FC236}">
                    <a16:creationId xmlns:a16="http://schemas.microsoft.com/office/drawing/2014/main" id="{6123F618-3BFF-4EE4-91B1-E6CFB41B914A}"/>
                  </a:ext>
                </a:extLst>
              </p:cNvPr>
              <p:cNvCxnSpPr>
                <a:cxnSpLocks/>
              </p:cNvCxnSpPr>
              <p:nvPr/>
            </p:nvCxnSpPr>
            <p:spPr>
              <a:xfrm>
                <a:off x="7435273" y="5297055"/>
                <a:ext cx="1330036" cy="1200727"/>
              </a:xfrm>
              <a:prstGeom prst="line">
                <a:avLst/>
              </a:prstGeom>
              <a:noFill/>
              <a:ln w="19050" cap="rnd" cmpd="sng" algn="ctr">
                <a:solidFill>
                  <a:srgbClr val="D2CFD0"/>
                </a:solidFill>
                <a:prstDash val="solid"/>
                <a:miter lim="800000"/>
              </a:ln>
              <a:effectLst/>
            </p:spPr>
          </p:cxnSp>
          <p:cxnSp>
            <p:nvCxnSpPr>
              <p:cNvPr id="268" name="Straight Connector 267">
                <a:extLst>
                  <a:ext uri="{FF2B5EF4-FFF2-40B4-BE49-F238E27FC236}">
                    <a16:creationId xmlns:a16="http://schemas.microsoft.com/office/drawing/2014/main" id="{7DB34560-0E86-4BED-9B7E-58110B989541}"/>
                  </a:ext>
                </a:extLst>
              </p:cNvPr>
              <p:cNvCxnSpPr>
                <a:cxnSpLocks/>
              </p:cNvCxnSpPr>
              <p:nvPr/>
            </p:nvCxnSpPr>
            <p:spPr>
              <a:xfrm flipH="1">
                <a:off x="5784250" y="5292436"/>
                <a:ext cx="1646406" cy="1718957"/>
              </a:xfrm>
              <a:prstGeom prst="line">
                <a:avLst/>
              </a:prstGeom>
              <a:noFill/>
              <a:ln w="19050" cap="rnd" cmpd="sng" algn="ctr">
                <a:solidFill>
                  <a:srgbClr val="D2CFD0"/>
                </a:solidFill>
                <a:prstDash val="solid"/>
                <a:miter lim="800000"/>
              </a:ln>
              <a:effectLst/>
            </p:spPr>
          </p:cxnSp>
          <p:cxnSp>
            <p:nvCxnSpPr>
              <p:cNvPr id="269" name="Straight Connector 268">
                <a:extLst>
                  <a:ext uri="{FF2B5EF4-FFF2-40B4-BE49-F238E27FC236}">
                    <a16:creationId xmlns:a16="http://schemas.microsoft.com/office/drawing/2014/main" id="{68F2E4F6-E106-4AA8-8B0E-715B6853CCC6}"/>
                  </a:ext>
                </a:extLst>
              </p:cNvPr>
              <p:cNvCxnSpPr>
                <a:cxnSpLocks/>
              </p:cNvCxnSpPr>
              <p:nvPr/>
            </p:nvCxnSpPr>
            <p:spPr>
              <a:xfrm flipH="1">
                <a:off x="5790207" y="6571673"/>
                <a:ext cx="1589649" cy="439720"/>
              </a:xfrm>
              <a:prstGeom prst="line">
                <a:avLst/>
              </a:prstGeom>
              <a:noFill/>
              <a:ln w="19050" cap="rnd" cmpd="sng" algn="ctr">
                <a:solidFill>
                  <a:srgbClr val="D2CFD0"/>
                </a:solidFill>
                <a:prstDash val="solid"/>
                <a:miter lim="800000"/>
              </a:ln>
              <a:effectLst/>
            </p:spPr>
          </p:cxnSp>
          <p:cxnSp>
            <p:nvCxnSpPr>
              <p:cNvPr id="270" name="Straight Connector 269">
                <a:extLst>
                  <a:ext uri="{FF2B5EF4-FFF2-40B4-BE49-F238E27FC236}">
                    <a16:creationId xmlns:a16="http://schemas.microsoft.com/office/drawing/2014/main" id="{C530304C-A99F-4372-9662-97D32758F026}"/>
                  </a:ext>
                </a:extLst>
              </p:cNvPr>
              <p:cNvCxnSpPr>
                <a:cxnSpLocks/>
              </p:cNvCxnSpPr>
              <p:nvPr/>
            </p:nvCxnSpPr>
            <p:spPr>
              <a:xfrm flipH="1">
                <a:off x="8756073" y="6156036"/>
                <a:ext cx="1066800" cy="346364"/>
              </a:xfrm>
              <a:prstGeom prst="line">
                <a:avLst/>
              </a:prstGeom>
              <a:noFill/>
              <a:ln w="19050" cap="rnd" cmpd="sng" algn="ctr">
                <a:solidFill>
                  <a:srgbClr val="D2CFD0"/>
                </a:solidFill>
                <a:prstDash val="solid"/>
                <a:miter lim="800000"/>
              </a:ln>
              <a:effectLst/>
            </p:spPr>
          </p:cxnSp>
          <p:cxnSp>
            <p:nvCxnSpPr>
              <p:cNvPr id="271" name="Straight Connector 270">
                <a:extLst>
                  <a:ext uri="{FF2B5EF4-FFF2-40B4-BE49-F238E27FC236}">
                    <a16:creationId xmlns:a16="http://schemas.microsoft.com/office/drawing/2014/main" id="{1D6D4618-469E-4E31-BF54-A70DF01D1F5D}"/>
                  </a:ext>
                </a:extLst>
              </p:cNvPr>
              <p:cNvCxnSpPr>
                <a:cxnSpLocks/>
              </p:cNvCxnSpPr>
              <p:nvPr/>
            </p:nvCxnSpPr>
            <p:spPr>
              <a:xfrm flipV="1">
                <a:off x="7430655" y="4895273"/>
                <a:ext cx="1066800" cy="392546"/>
              </a:xfrm>
              <a:prstGeom prst="line">
                <a:avLst/>
              </a:prstGeom>
              <a:noFill/>
              <a:ln w="19050" cap="rnd" cmpd="sng" algn="ctr">
                <a:solidFill>
                  <a:srgbClr val="D2CFD0"/>
                </a:solidFill>
                <a:prstDash val="solid"/>
                <a:miter lim="800000"/>
              </a:ln>
              <a:effectLst/>
            </p:spPr>
          </p:cxnSp>
          <p:cxnSp>
            <p:nvCxnSpPr>
              <p:cNvPr id="272" name="Straight Connector 271">
                <a:extLst>
                  <a:ext uri="{FF2B5EF4-FFF2-40B4-BE49-F238E27FC236}">
                    <a16:creationId xmlns:a16="http://schemas.microsoft.com/office/drawing/2014/main" id="{EC9E4848-D9C2-49B5-813F-A3584EF8F91F}"/>
                  </a:ext>
                </a:extLst>
              </p:cNvPr>
              <p:cNvCxnSpPr>
                <a:cxnSpLocks/>
              </p:cNvCxnSpPr>
              <p:nvPr/>
            </p:nvCxnSpPr>
            <p:spPr>
              <a:xfrm flipV="1">
                <a:off x="8492836" y="4867565"/>
                <a:ext cx="1251528" cy="36944"/>
              </a:xfrm>
              <a:prstGeom prst="line">
                <a:avLst/>
              </a:prstGeom>
              <a:noFill/>
              <a:ln w="19050" cap="rnd" cmpd="sng" algn="ctr">
                <a:solidFill>
                  <a:srgbClr val="D2CFD0"/>
                </a:solidFill>
                <a:prstDash val="solid"/>
                <a:miter lim="800000"/>
              </a:ln>
              <a:effectLst/>
            </p:spPr>
          </p:cxnSp>
          <p:cxnSp>
            <p:nvCxnSpPr>
              <p:cNvPr id="273" name="Straight Connector 272">
                <a:extLst>
                  <a:ext uri="{FF2B5EF4-FFF2-40B4-BE49-F238E27FC236}">
                    <a16:creationId xmlns:a16="http://schemas.microsoft.com/office/drawing/2014/main" id="{DD840449-4FED-469C-A84B-4BDCC3388C31}"/>
                  </a:ext>
                </a:extLst>
              </p:cNvPr>
              <p:cNvCxnSpPr>
                <a:cxnSpLocks/>
              </p:cNvCxnSpPr>
              <p:nvPr/>
            </p:nvCxnSpPr>
            <p:spPr>
              <a:xfrm flipV="1">
                <a:off x="11919527" y="4525818"/>
                <a:ext cx="1399309" cy="775855"/>
              </a:xfrm>
              <a:prstGeom prst="line">
                <a:avLst/>
              </a:prstGeom>
              <a:noFill/>
              <a:ln w="19050" cap="rnd" cmpd="sng" algn="ctr">
                <a:solidFill>
                  <a:srgbClr val="D2CFD0"/>
                </a:solidFill>
                <a:prstDash val="solid"/>
                <a:miter lim="800000"/>
              </a:ln>
              <a:effectLst/>
            </p:spPr>
          </p:cxnSp>
          <p:cxnSp>
            <p:nvCxnSpPr>
              <p:cNvPr id="274" name="Straight Connector 273">
                <a:extLst>
                  <a:ext uri="{FF2B5EF4-FFF2-40B4-BE49-F238E27FC236}">
                    <a16:creationId xmlns:a16="http://schemas.microsoft.com/office/drawing/2014/main" id="{0837F1AA-72ED-4A1E-A760-01FBEB9D561C}"/>
                  </a:ext>
                </a:extLst>
              </p:cNvPr>
              <p:cNvCxnSpPr>
                <a:cxnSpLocks/>
              </p:cNvCxnSpPr>
              <p:nvPr/>
            </p:nvCxnSpPr>
            <p:spPr>
              <a:xfrm>
                <a:off x="8483600" y="4890655"/>
                <a:ext cx="286327" cy="1607127"/>
              </a:xfrm>
              <a:prstGeom prst="line">
                <a:avLst/>
              </a:prstGeom>
              <a:noFill/>
              <a:ln w="19050" cap="rnd" cmpd="sng" algn="ctr">
                <a:solidFill>
                  <a:srgbClr val="D2CFD0"/>
                </a:solidFill>
                <a:prstDash val="solid"/>
                <a:miter lim="800000"/>
              </a:ln>
              <a:effectLst/>
            </p:spPr>
          </p:cxnSp>
          <p:cxnSp>
            <p:nvCxnSpPr>
              <p:cNvPr id="275" name="Straight Connector 274">
                <a:extLst>
                  <a:ext uri="{FF2B5EF4-FFF2-40B4-BE49-F238E27FC236}">
                    <a16:creationId xmlns:a16="http://schemas.microsoft.com/office/drawing/2014/main" id="{1CBB13B1-527F-4798-87DB-F6F32FC4FB21}"/>
                  </a:ext>
                </a:extLst>
              </p:cNvPr>
              <p:cNvCxnSpPr>
                <a:cxnSpLocks/>
              </p:cNvCxnSpPr>
              <p:nvPr/>
            </p:nvCxnSpPr>
            <p:spPr>
              <a:xfrm>
                <a:off x="6031345" y="4271818"/>
                <a:ext cx="1394691" cy="1025237"/>
              </a:xfrm>
              <a:prstGeom prst="line">
                <a:avLst/>
              </a:prstGeom>
              <a:noFill/>
              <a:ln w="19050" cap="rnd" cmpd="sng" algn="ctr">
                <a:solidFill>
                  <a:srgbClr val="D2CFD0"/>
                </a:solidFill>
                <a:prstDash val="solid"/>
                <a:miter lim="800000"/>
              </a:ln>
              <a:effectLst/>
            </p:spPr>
          </p:cxnSp>
          <p:cxnSp>
            <p:nvCxnSpPr>
              <p:cNvPr id="276" name="Straight Connector 275">
                <a:extLst>
                  <a:ext uri="{FF2B5EF4-FFF2-40B4-BE49-F238E27FC236}">
                    <a16:creationId xmlns:a16="http://schemas.microsoft.com/office/drawing/2014/main" id="{6CCB2A41-DAAA-488D-93DA-82AE9827F46C}"/>
                  </a:ext>
                </a:extLst>
              </p:cNvPr>
              <p:cNvCxnSpPr>
                <a:cxnSpLocks/>
              </p:cNvCxnSpPr>
              <p:nvPr/>
            </p:nvCxnSpPr>
            <p:spPr>
              <a:xfrm flipH="1">
                <a:off x="5590648" y="5287818"/>
                <a:ext cx="1835389" cy="550045"/>
              </a:xfrm>
              <a:prstGeom prst="line">
                <a:avLst/>
              </a:prstGeom>
              <a:noFill/>
              <a:ln w="19050" cap="rnd" cmpd="sng" algn="ctr">
                <a:solidFill>
                  <a:srgbClr val="D2CFD0"/>
                </a:solidFill>
                <a:prstDash val="solid"/>
                <a:miter lim="800000"/>
              </a:ln>
              <a:effectLst/>
            </p:spPr>
          </p:cxnSp>
          <p:cxnSp>
            <p:nvCxnSpPr>
              <p:cNvPr id="277" name="Straight Connector 276">
                <a:extLst>
                  <a:ext uri="{FF2B5EF4-FFF2-40B4-BE49-F238E27FC236}">
                    <a16:creationId xmlns:a16="http://schemas.microsoft.com/office/drawing/2014/main" id="{3D04992C-6B09-45E2-AAE0-7F9E0997ABB0}"/>
                  </a:ext>
                </a:extLst>
              </p:cNvPr>
              <p:cNvCxnSpPr>
                <a:cxnSpLocks/>
              </p:cNvCxnSpPr>
              <p:nvPr/>
            </p:nvCxnSpPr>
            <p:spPr>
              <a:xfrm flipH="1" flipV="1">
                <a:off x="6031466" y="4271171"/>
                <a:ext cx="2452134" cy="619485"/>
              </a:xfrm>
              <a:prstGeom prst="line">
                <a:avLst/>
              </a:prstGeom>
              <a:noFill/>
              <a:ln w="19050" cap="rnd" cmpd="sng" algn="ctr">
                <a:solidFill>
                  <a:srgbClr val="D2CFD0"/>
                </a:solidFill>
                <a:prstDash val="solid"/>
                <a:miter lim="800000"/>
              </a:ln>
              <a:effectLst/>
            </p:spPr>
          </p:cxnSp>
          <p:cxnSp>
            <p:nvCxnSpPr>
              <p:cNvPr id="278" name="Straight Connector 277">
                <a:extLst>
                  <a:ext uri="{FF2B5EF4-FFF2-40B4-BE49-F238E27FC236}">
                    <a16:creationId xmlns:a16="http://schemas.microsoft.com/office/drawing/2014/main" id="{DB93D423-896A-434F-932C-A510106D7508}"/>
                  </a:ext>
                </a:extLst>
              </p:cNvPr>
              <p:cNvCxnSpPr>
                <a:cxnSpLocks/>
              </p:cNvCxnSpPr>
              <p:nvPr/>
            </p:nvCxnSpPr>
            <p:spPr>
              <a:xfrm flipV="1">
                <a:off x="8488218" y="3219760"/>
                <a:ext cx="387717" cy="1680131"/>
              </a:xfrm>
              <a:prstGeom prst="line">
                <a:avLst/>
              </a:prstGeom>
              <a:noFill/>
              <a:ln w="19050" cap="rnd" cmpd="sng" algn="ctr">
                <a:solidFill>
                  <a:srgbClr val="D2CFD0"/>
                </a:solidFill>
                <a:prstDash val="solid"/>
                <a:miter lim="800000"/>
              </a:ln>
              <a:effectLst/>
            </p:spPr>
          </p:cxnSp>
          <p:cxnSp>
            <p:nvCxnSpPr>
              <p:cNvPr id="279" name="Straight Connector 278">
                <a:extLst>
                  <a:ext uri="{FF2B5EF4-FFF2-40B4-BE49-F238E27FC236}">
                    <a16:creationId xmlns:a16="http://schemas.microsoft.com/office/drawing/2014/main" id="{C53D04DC-A9D0-4138-A6A4-B7E3F3E300AA}"/>
                  </a:ext>
                </a:extLst>
              </p:cNvPr>
              <p:cNvCxnSpPr>
                <a:cxnSpLocks/>
              </p:cNvCxnSpPr>
              <p:nvPr/>
            </p:nvCxnSpPr>
            <p:spPr>
              <a:xfrm>
                <a:off x="10792691" y="4941455"/>
                <a:ext cx="1140691" cy="374072"/>
              </a:xfrm>
              <a:prstGeom prst="line">
                <a:avLst/>
              </a:prstGeom>
              <a:noFill/>
              <a:ln w="19050" cap="rnd" cmpd="sng" algn="ctr">
                <a:solidFill>
                  <a:srgbClr val="D2CFD0"/>
                </a:solidFill>
                <a:prstDash val="solid"/>
                <a:miter lim="800000"/>
              </a:ln>
              <a:effectLst/>
            </p:spPr>
          </p:cxnSp>
          <p:cxnSp>
            <p:nvCxnSpPr>
              <p:cNvPr id="280" name="Straight Connector 279">
                <a:extLst>
                  <a:ext uri="{FF2B5EF4-FFF2-40B4-BE49-F238E27FC236}">
                    <a16:creationId xmlns:a16="http://schemas.microsoft.com/office/drawing/2014/main" id="{C8A6FEEB-361A-495D-8F89-D69EE3826F2D}"/>
                  </a:ext>
                </a:extLst>
              </p:cNvPr>
              <p:cNvCxnSpPr>
                <a:cxnSpLocks/>
              </p:cNvCxnSpPr>
              <p:nvPr/>
            </p:nvCxnSpPr>
            <p:spPr>
              <a:xfrm flipH="1" flipV="1">
                <a:off x="8876145" y="3223491"/>
                <a:ext cx="868219" cy="1648691"/>
              </a:xfrm>
              <a:prstGeom prst="line">
                <a:avLst/>
              </a:prstGeom>
              <a:noFill/>
              <a:ln w="19050" cap="rnd" cmpd="sng" algn="ctr">
                <a:solidFill>
                  <a:srgbClr val="D2CFD0"/>
                </a:solidFill>
                <a:prstDash val="solid"/>
                <a:miter lim="800000"/>
              </a:ln>
              <a:effectLst/>
            </p:spPr>
          </p:cxnSp>
          <p:cxnSp>
            <p:nvCxnSpPr>
              <p:cNvPr id="281" name="Straight Connector 280">
                <a:extLst>
                  <a:ext uri="{FF2B5EF4-FFF2-40B4-BE49-F238E27FC236}">
                    <a16:creationId xmlns:a16="http://schemas.microsoft.com/office/drawing/2014/main" id="{13601A39-296D-41C3-BCE4-31819DE04D1D}"/>
                  </a:ext>
                </a:extLst>
              </p:cNvPr>
              <p:cNvCxnSpPr>
                <a:cxnSpLocks/>
              </p:cNvCxnSpPr>
              <p:nvPr/>
            </p:nvCxnSpPr>
            <p:spPr>
              <a:xfrm flipH="1" flipV="1">
                <a:off x="9744364" y="4881419"/>
                <a:ext cx="1057563" cy="64654"/>
              </a:xfrm>
              <a:prstGeom prst="line">
                <a:avLst/>
              </a:prstGeom>
              <a:noFill/>
              <a:ln w="19050" cap="rnd" cmpd="sng" algn="ctr">
                <a:solidFill>
                  <a:srgbClr val="D2CFD0"/>
                </a:solidFill>
                <a:prstDash val="solid"/>
                <a:miter lim="800000"/>
              </a:ln>
              <a:effectLst/>
            </p:spPr>
          </p:cxnSp>
          <p:cxnSp>
            <p:nvCxnSpPr>
              <p:cNvPr id="282" name="Straight Connector 281">
                <a:extLst>
                  <a:ext uri="{FF2B5EF4-FFF2-40B4-BE49-F238E27FC236}">
                    <a16:creationId xmlns:a16="http://schemas.microsoft.com/office/drawing/2014/main" id="{1B086ED8-015F-4E41-9E99-247052B869CA}"/>
                  </a:ext>
                </a:extLst>
              </p:cNvPr>
              <p:cNvCxnSpPr>
                <a:cxnSpLocks/>
              </p:cNvCxnSpPr>
              <p:nvPr/>
            </p:nvCxnSpPr>
            <p:spPr>
              <a:xfrm flipH="1" flipV="1">
                <a:off x="9739745" y="4876801"/>
                <a:ext cx="83128" cy="1279235"/>
              </a:xfrm>
              <a:prstGeom prst="line">
                <a:avLst/>
              </a:prstGeom>
              <a:noFill/>
              <a:ln w="19050" cap="rnd" cmpd="sng" algn="ctr">
                <a:solidFill>
                  <a:srgbClr val="D2CFD0"/>
                </a:solidFill>
                <a:prstDash val="solid"/>
                <a:miter lim="800000"/>
              </a:ln>
              <a:effectLst/>
            </p:spPr>
          </p:cxnSp>
          <p:cxnSp>
            <p:nvCxnSpPr>
              <p:cNvPr id="283" name="Straight Connector 282">
                <a:extLst>
                  <a:ext uri="{FF2B5EF4-FFF2-40B4-BE49-F238E27FC236}">
                    <a16:creationId xmlns:a16="http://schemas.microsoft.com/office/drawing/2014/main" id="{548D4759-D9B6-4C2E-9760-FA7BD7DAE57E}"/>
                  </a:ext>
                </a:extLst>
              </p:cNvPr>
              <p:cNvCxnSpPr>
                <a:cxnSpLocks/>
              </p:cNvCxnSpPr>
              <p:nvPr/>
            </p:nvCxnSpPr>
            <p:spPr>
              <a:xfrm flipH="1" flipV="1">
                <a:off x="8478983" y="4890656"/>
                <a:ext cx="1343890" cy="1265380"/>
              </a:xfrm>
              <a:prstGeom prst="line">
                <a:avLst/>
              </a:prstGeom>
              <a:noFill/>
              <a:ln w="19050" cap="rnd" cmpd="sng" algn="ctr">
                <a:solidFill>
                  <a:srgbClr val="D2CFD0"/>
                </a:solidFill>
                <a:prstDash val="solid"/>
                <a:miter lim="800000"/>
              </a:ln>
              <a:effectLst/>
            </p:spPr>
          </p:cxnSp>
          <p:cxnSp>
            <p:nvCxnSpPr>
              <p:cNvPr id="284" name="Straight Connector 283">
                <a:extLst>
                  <a:ext uri="{FF2B5EF4-FFF2-40B4-BE49-F238E27FC236}">
                    <a16:creationId xmlns:a16="http://schemas.microsoft.com/office/drawing/2014/main" id="{AFF1AD96-7544-4D95-837B-F1FAC9778792}"/>
                  </a:ext>
                </a:extLst>
              </p:cNvPr>
              <p:cNvCxnSpPr>
                <a:cxnSpLocks/>
              </p:cNvCxnSpPr>
              <p:nvPr/>
            </p:nvCxnSpPr>
            <p:spPr>
              <a:xfrm flipH="1" flipV="1">
                <a:off x="7370619" y="6571675"/>
                <a:ext cx="120313" cy="1500064"/>
              </a:xfrm>
              <a:prstGeom prst="line">
                <a:avLst/>
              </a:prstGeom>
              <a:noFill/>
              <a:ln w="19050" cap="rnd" cmpd="sng" algn="ctr">
                <a:solidFill>
                  <a:srgbClr val="D2CFD0"/>
                </a:solidFill>
                <a:prstDash val="solid"/>
                <a:miter lim="800000"/>
              </a:ln>
              <a:effectLst/>
            </p:spPr>
          </p:cxnSp>
          <p:cxnSp>
            <p:nvCxnSpPr>
              <p:cNvPr id="285" name="Straight Connector 284">
                <a:extLst>
                  <a:ext uri="{FF2B5EF4-FFF2-40B4-BE49-F238E27FC236}">
                    <a16:creationId xmlns:a16="http://schemas.microsoft.com/office/drawing/2014/main" id="{05BCA82A-E3F1-4043-A72F-A51F09D55BE3}"/>
                  </a:ext>
                </a:extLst>
              </p:cNvPr>
              <p:cNvCxnSpPr>
                <a:cxnSpLocks/>
              </p:cNvCxnSpPr>
              <p:nvPr/>
            </p:nvCxnSpPr>
            <p:spPr>
              <a:xfrm flipH="1" flipV="1">
                <a:off x="10746509" y="3015674"/>
                <a:ext cx="50800" cy="1939635"/>
              </a:xfrm>
              <a:prstGeom prst="line">
                <a:avLst/>
              </a:prstGeom>
              <a:noFill/>
              <a:ln w="19050" cap="rnd" cmpd="sng" algn="ctr">
                <a:solidFill>
                  <a:srgbClr val="D2CFD0"/>
                </a:solidFill>
                <a:prstDash val="solid"/>
                <a:miter lim="800000"/>
              </a:ln>
              <a:effectLst/>
            </p:spPr>
          </p:cxnSp>
          <p:cxnSp>
            <p:nvCxnSpPr>
              <p:cNvPr id="286" name="Straight Connector 285">
                <a:extLst>
                  <a:ext uri="{FF2B5EF4-FFF2-40B4-BE49-F238E27FC236}">
                    <a16:creationId xmlns:a16="http://schemas.microsoft.com/office/drawing/2014/main" id="{29CDFC78-F6E3-4DDB-B58E-7E089B1D6E95}"/>
                  </a:ext>
                </a:extLst>
              </p:cNvPr>
              <p:cNvCxnSpPr>
                <a:cxnSpLocks/>
              </p:cNvCxnSpPr>
              <p:nvPr/>
            </p:nvCxnSpPr>
            <p:spPr>
              <a:xfrm flipV="1">
                <a:off x="9739745" y="3020201"/>
                <a:ext cx="1003710" cy="1847363"/>
              </a:xfrm>
              <a:prstGeom prst="line">
                <a:avLst/>
              </a:prstGeom>
              <a:noFill/>
              <a:ln w="19050" cap="rnd" cmpd="sng" algn="ctr">
                <a:solidFill>
                  <a:srgbClr val="D2CFD0"/>
                </a:solidFill>
                <a:prstDash val="solid"/>
                <a:miter lim="800000"/>
              </a:ln>
              <a:effectLst/>
            </p:spPr>
          </p:cxnSp>
          <p:cxnSp>
            <p:nvCxnSpPr>
              <p:cNvPr id="287" name="Straight Connector 286">
                <a:extLst>
                  <a:ext uri="{FF2B5EF4-FFF2-40B4-BE49-F238E27FC236}">
                    <a16:creationId xmlns:a16="http://schemas.microsoft.com/office/drawing/2014/main" id="{8DF01240-0842-4BC9-9336-6C378C3900C6}"/>
                  </a:ext>
                </a:extLst>
              </p:cNvPr>
              <p:cNvCxnSpPr>
                <a:cxnSpLocks/>
              </p:cNvCxnSpPr>
              <p:nvPr/>
            </p:nvCxnSpPr>
            <p:spPr>
              <a:xfrm flipV="1">
                <a:off x="9813636" y="4946073"/>
                <a:ext cx="992909" cy="1214582"/>
              </a:xfrm>
              <a:prstGeom prst="line">
                <a:avLst/>
              </a:prstGeom>
              <a:noFill/>
              <a:ln w="19050" cap="rnd" cmpd="sng" algn="ctr">
                <a:solidFill>
                  <a:srgbClr val="D2CFD0"/>
                </a:solidFill>
                <a:prstDash val="solid"/>
                <a:miter lim="800000"/>
              </a:ln>
              <a:effectLst/>
            </p:spPr>
          </p:cxnSp>
          <p:cxnSp>
            <p:nvCxnSpPr>
              <p:cNvPr id="288" name="Straight Connector 287">
                <a:extLst>
                  <a:ext uri="{FF2B5EF4-FFF2-40B4-BE49-F238E27FC236}">
                    <a16:creationId xmlns:a16="http://schemas.microsoft.com/office/drawing/2014/main" id="{C3FB8F73-16A9-46DD-95DA-CFC27BC8D783}"/>
                  </a:ext>
                </a:extLst>
              </p:cNvPr>
              <p:cNvCxnSpPr>
                <a:cxnSpLocks/>
              </p:cNvCxnSpPr>
              <p:nvPr/>
            </p:nvCxnSpPr>
            <p:spPr>
              <a:xfrm flipH="1" flipV="1">
                <a:off x="9822873" y="6146800"/>
                <a:ext cx="738910" cy="1112982"/>
              </a:xfrm>
              <a:prstGeom prst="line">
                <a:avLst/>
              </a:prstGeom>
              <a:noFill/>
              <a:ln w="19050" cap="rnd" cmpd="sng" algn="ctr">
                <a:solidFill>
                  <a:srgbClr val="D2CFD0"/>
                </a:solidFill>
                <a:prstDash val="solid"/>
                <a:miter lim="800000"/>
              </a:ln>
              <a:effectLst/>
            </p:spPr>
          </p:cxnSp>
          <p:cxnSp>
            <p:nvCxnSpPr>
              <p:cNvPr id="289" name="Straight Connector 288">
                <a:extLst>
                  <a:ext uri="{FF2B5EF4-FFF2-40B4-BE49-F238E27FC236}">
                    <a16:creationId xmlns:a16="http://schemas.microsoft.com/office/drawing/2014/main" id="{1D94BA37-44C5-4235-B379-9C9185994C15}"/>
                  </a:ext>
                </a:extLst>
              </p:cNvPr>
              <p:cNvCxnSpPr>
                <a:cxnSpLocks/>
              </p:cNvCxnSpPr>
              <p:nvPr/>
            </p:nvCxnSpPr>
            <p:spPr>
              <a:xfrm flipV="1">
                <a:off x="8973127" y="6160655"/>
                <a:ext cx="849746" cy="1394691"/>
              </a:xfrm>
              <a:prstGeom prst="line">
                <a:avLst/>
              </a:prstGeom>
              <a:noFill/>
              <a:ln w="19050" cap="rnd" cmpd="sng" algn="ctr">
                <a:solidFill>
                  <a:srgbClr val="D2CFD0"/>
                </a:solidFill>
                <a:prstDash val="solid"/>
                <a:miter lim="800000"/>
              </a:ln>
              <a:effectLst/>
            </p:spPr>
          </p:cxnSp>
          <p:cxnSp>
            <p:nvCxnSpPr>
              <p:cNvPr id="290" name="Straight Connector 289">
                <a:extLst>
                  <a:ext uri="{FF2B5EF4-FFF2-40B4-BE49-F238E27FC236}">
                    <a16:creationId xmlns:a16="http://schemas.microsoft.com/office/drawing/2014/main" id="{A20FB988-B2AA-4D21-A2B9-B7B475781CAC}"/>
                  </a:ext>
                </a:extLst>
              </p:cNvPr>
              <p:cNvCxnSpPr>
                <a:cxnSpLocks/>
              </p:cNvCxnSpPr>
              <p:nvPr/>
            </p:nvCxnSpPr>
            <p:spPr>
              <a:xfrm flipH="1" flipV="1">
                <a:off x="9822874" y="6156037"/>
                <a:ext cx="1214581" cy="64654"/>
              </a:xfrm>
              <a:prstGeom prst="line">
                <a:avLst/>
              </a:prstGeom>
              <a:noFill/>
              <a:ln w="19050" cap="rnd" cmpd="sng" algn="ctr">
                <a:solidFill>
                  <a:srgbClr val="D2CFD0"/>
                </a:solidFill>
                <a:prstDash val="solid"/>
                <a:miter lim="800000"/>
              </a:ln>
              <a:effectLst/>
            </p:spPr>
          </p:cxnSp>
          <p:cxnSp>
            <p:nvCxnSpPr>
              <p:cNvPr id="291" name="Straight Connector 290">
                <a:extLst>
                  <a:ext uri="{FF2B5EF4-FFF2-40B4-BE49-F238E27FC236}">
                    <a16:creationId xmlns:a16="http://schemas.microsoft.com/office/drawing/2014/main" id="{31D85333-B098-4522-B1BA-2236336984AE}"/>
                  </a:ext>
                </a:extLst>
              </p:cNvPr>
              <p:cNvCxnSpPr>
                <a:cxnSpLocks/>
              </p:cNvCxnSpPr>
              <p:nvPr/>
            </p:nvCxnSpPr>
            <p:spPr>
              <a:xfrm flipV="1">
                <a:off x="10552545" y="6220691"/>
                <a:ext cx="489528" cy="1043709"/>
              </a:xfrm>
              <a:prstGeom prst="line">
                <a:avLst/>
              </a:prstGeom>
              <a:noFill/>
              <a:ln w="19050" cap="rnd" cmpd="sng" algn="ctr">
                <a:solidFill>
                  <a:srgbClr val="D2CFD0"/>
                </a:solidFill>
                <a:prstDash val="solid"/>
                <a:miter lim="800000"/>
              </a:ln>
              <a:effectLst/>
            </p:spPr>
          </p:cxnSp>
          <p:cxnSp>
            <p:nvCxnSpPr>
              <p:cNvPr id="292" name="Straight Connector 291">
                <a:extLst>
                  <a:ext uri="{FF2B5EF4-FFF2-40B4-BE49-F238E27FC236}">
                    <a16:creationId xmlns:a16="http://schemas.microsoft.com/office/drawing/2014/main" id="{03BA4CF5-5C74-4744-9E4E-41E3613E104A}"/>
                  </a:ext>
                </a:extLst>
              </p:cNvPr>
              <p:cNvCxnSpPr>
                <a:cxnSpLocks/>
              </p:cNvCxnSpPr>
              <p:nvPr/>
            </p:nvCxnSpPr>
            <p:spPr>
              <a:xfrm flipH="1" flipV="1">
                <a:off x="11914909" y="5292436"/>
                <a:ext cx="840510" cy="997528"/>
              </a:xfrm>
              <a:prstGeom prst="line">
                <a:avLst/>
              </a:prstGeom>
              <a:noFill/>
              <a:ln w="19050" cap="rnd" cmpd="sng" algn="ctr">
                <a:solidFill>
                  <a:srgbClr val="D2CFD0"/>
                </a:solidFill>
                <a:prstDash val="solid"/>
                <a:miter lim="800000"/>
              </a:ln>
              <a:effectLst/>
            </p:spPr>
          </p:cxnSp>
          <p:cxnSp>
            <p:nvCxnSpPr>
              <p:cNvPr id="293" name="Straight Connector 292">
                <a:extLst>
                  <a:ext uri="{FF2B5EF4-FFF2-40B4-BE49-F238E27FC236}">
                    <a16:creationId xmlns:a16="http://schemas.microsoft.com/office/drawing/2014/main" id="{A0D5C10C-38D2-47AD-B433-778F0EB4D602}"/>
                  </a:ext>
                </a:extLst>
              </p:cNvPr>
              <p:cNvCxnSpPr>
                <a:cxnSpLocks/>
              </p:cNvCxnSpPr>
              <p:nvPr/>
            </p:nvCxnSpPr>
            <p:spPr>
              <a:xfrm flipV="1">
                <a:off x="11028218" y="5301674"/>
                <a:ext cx="905164" cy="914399"/>
              </a:xfrm>
              <a:prstGeom prst="line">
                <a:avLst/>
              </a:prstGeom>
              <a:noFill/>
              <a:ln w="19050" cap="rnd" cmpd="sng" algn="ctr">
                <a:solidFill>
                  <a:srgbClr val="D2CFD0"/>
                </a:solidFill>
                <a:prstDash val="solid"/>
                <a:miter lim="800000"/>
              </a:ln>
              <a:effectLst/>
            </p:spPr>
          </p:cxnSp>
          <p:cxnSp>
            <p:nvCxnSpPr>
              <p:cNvPr id="294" name="Straight Connector 293">
                <a:extLst>
                  <a:ext uri="{FF2B5EF4-FFF2-40B4-BE49-F238E27FC236}">
                    <a16:creationId xmlns:a16="http://schemas.microsoft.com/office/drawing/2014/main" id="{91CF8B92-C375-4390-A52B-ED51E24E7351}"/>
                  </a:ext>
                </a:extLst>
              </p:cNvPr>
              <p:cNvCxnSpPr>
                <a:cxnSpLocks/>
              </p:cNvCxnSpPr>
              <p:nvPr/>
            </p:nvCxnSpPr>
            <p:spPr>
              <a:xfrm flipH="1">
                <a:off x="11924145" y="3445164"/>
                <a:ext cx="452583" cy="1861127"/>
              </a:xfrm>
              <a:prstGeom prst="line">
                <a:avLst/>
              </a:prstGeom>
              <a:noFill/>
              <a:ln w="19050" cap="rnd" cmpd="sng" algn="ctr">
                <a:solidFill>
                  <a:srgbClr val="D2CFD0"/>
                </a:solidFill>
                <a:prstDash val="solid"/>
                <a:miter lim="800000"/>
              </a:ln>
              <a:effectLst/>
            </p:spPr>
          </p:cxnSp>
          <p:cxnSp>
            <p:nvCxnSpPr>
              <p:cNvPr id="295" name="Straight Connector 294">
                <a:extLst>
                  <a:ext uri="{FF2B5EF4-FFF2-40B4-BE49-F238E27FC236}">
                    <a16:creationId xmlns:a16="http://schemas.microsoft.com/office/drawing/2014/main" id="{261E19EE-F6D1-4625-9135-CC5A94CEFBA4}"/>
                  </a:ext>
                </a:extLst>
              </p:cNvPr>
              <p:cNvCxnSpPr>
                <a:cxnSpLocks/>
              </p:cNvCxnSpPr>
              <p:nvPr/>
            </p:nvCxnSpPr>
            <p:spPr>
              <a:xfrm flipV="1">
                <a:off x="10547927" y="6890327"/>
                <a:ext cx="988291" cy="374074"/>
              </a:xfrm>
              <a:prstGeom prst="line">
                <a:avLst/>
              </a:prstGeom>
              <a:noFill/>
              <a:ln w="19050" cap="rnd" cmpd="sng" algn="ctr">
                <a:solidFill>
                  <a:srgbClr val="D2CFD0"/>
                </a:solidFill>
                <a:prstDash val="solid"/>
                <a:miter lim="800000"/>
              </a:ln>
              <a:effectLst/>
            </p:spPr>
          </p:cxnSp>
          <p:cxnSp>
            <p:nvCxnSpPr>
              <p:cNvPr id="296" name="Straight Connector 295">
                <a:extLst>
                  <a:ext uri="{FF2B5EF4-FFF2-40B4-BE49-F238E27FC236}">
                    <a16:creationId xmlns:a16="http://schemas.microsoft.com/office/drawing/2014/main" id="{CFFE31C7-D3EB-40E8-B256-8AB388369236}"/>
                  </a:ext>
                </a:extLst>
              </p:cNvPr>
              <p:cNvCxnSpPr>
                <a:cxnSpLocks/>
              </p:cNvCxnSpPr>
              <p:nvPr/>
            </p:nvCxnSpPr>
            <p:spPr>
              <a:xfrm>
                <a:off x="11032836" y="6216073"/>
                <a:ext cx="1727200" cy="69272"/>
              </a:xfrm>
              <a:prstGeom prst="line">
                <a:avLst/>
              </a:prstGeom>
              <a:noFill/>
              <a:ln w="19050" cap="rnd" cmpd="sng" algn="ctr">
                <a:solidFill>
                  <a:srgbClr val="D2CFD0"/>
                </a:solidFill>
                <a:prstDash val="solid"/>
                <a:miter lim="800000"/>
              </a:ln>
              <a:effectLst/>
            </p:spPr>
          </p:cxnSp>
          <p:cxnSp>
            <p:nvCxnSpPr>
              <p:cNvPr id="297" name="Straight Connector 296">
                <a:extLst>
                  <a:ext uri="{FF2B5EF4-FFF2-40B4-BE49-F238E27FC236}">
                    <a16:creationId xmlns:a16="http://schemas.microsoft.com/office/drawing/2014/main" id="{76517967-B09F-4285-958E-5476865E72C9}"/>
                  </a:ext>
                </a:extLst>
              </p:cNvPr>
              <p:cNvCxnSpPr>
                <a:cxnSpLocks/>
              </p:cNvCxnSpPr>
              <p:nvPr/>
            </p:nvCxnSpPr>
            <p:spPr>
              <a:xfrm flipH="1" flipV="1">
                <a:off x="10801928" y="4946074"/>
                <a:ext cx="230908" cy="1269999"/>
              </a:xfrm>
              <a:prstGeom prst="line">
                <a:avLst/>
              </a:prstGeom>
              <a:noFill/>
              <a:ln w="19050" cap="rnd" cmpd="sng" algn="ctr">
                <a:solidFill>
                  <a:srgbClr val="D2CFD0"/>
                </a:solidFill>
                <a:prstDash val="solid"/>
                <a:miter lim="800000"/>
              </a:ln>
              <a:effectLst/>
            </p:spPr>
          </p:cxnSp>
          <p:cxnSp>
            <p:nvCxnSpPr>
              <p:cNvPr id="298" name="Straight Connector 297">
                <a:extLst>
                  <a:ext uri="{FF2B5EF4-FFF2-40B4-BE49-F238E27FC236}">
                    <a16:creationId xmlns:a16="http://schemas.microsoft.com/office/drawing/2014/main" id="{819113CA-2C84-4BEE-9480-494A8A06F026}"/>
                  </a:ext>
                </a:extLst>
              </p:cNvPr>
              <p:cNvCxnSpPr>
                <a:cxnSpLocks/>
              </p:cNvCxnSpPr>
              <p:nvPr/>
            </p:nvCxnSpPr>
            <p:spPr>
              <a:xfrm flipH="1">
                <a:off x="10797309" y="3446126"/>
                <a:ext cx="1578365" cy="1504565"/>
              </a:xfrm>
              <a:prstGeom prst="line">
                <a:avLst/>
              </a:prstGeom>
              <a:noFill/>
              <a:ln w="19050" cap="rnd" cmpd="sng" algn="ctr">
                <a:solidFill>
                  <a:srgbClr val="D2CFD0"/>
                </a:solidFill>
                <a:prstDash val="solid"/>
                <a:miter lim="800000"/>
              </a:ln>
              <a:effectLst/>
            </p:spPr>
          </p:cxnSp>
          <p:cxnSp>
            <p:nvCxnSpPr>
              <p:cNvPr id="299" name="Straight Connector 298">
                <a:extLst>
                  <a:ext uri="{FF2B5EF4-FFF2-40B4-BE49-F238E27FC236}">
                    <a16:creationId xmlns:a16="http://schemas.microsoft.com/office/drawing/2014/main" id="{17AA90DA-F68A-4988-80CB-B36541E50C37}"/>
                  </a:ext>
                </a:extLst>
              </p:cNvPr>
              <p:cNvCxnSpPr>
                <a:cxnSpLocks/>
              </p:cNvCxnSpPr>
              <p:nvPr/>
            </p:nvCxnSpPr>
            <p:spPr>
              <a:xfrm flipH="1">
                <a:off x="9739746" y="3446126"/>
                <a:ext cx="2629971" cy="1435292"/>
              </a:xfrm>
              <a:prstGeom prst="line">
                <a:avLst/>
              </a:prstGeom>
              <a:noFill/>
              <a:ln w="19050" cap="rnd" cmpd="sng" algn="ctr">
                <a:solidFill>
                  <a:srgbClr val="D2CFD0"/>
                </a:solidFill>
                <a:prstDash val="solid"/>
                <a:miter lim="800000"/>
              </a:ln>
              <a:effectLst/>
            </p:spPr>
          </p:cxnSp>
          <p:cxnSp>
            <p:nvCxnSpPr>
              <p:cNvPr id="300" name="Straight Connector 299">
                <a:extLst>
                  <a:ext uri="{FF2B5EF4-FFF2-40B4-BE49-F238E27FC236}">
                    <a16:creationId xmlns:a16="http://schemas.microsoft.com/office/drawing/2014/main" id="{F2932F1F-AE06-4B0D-AEE6-B8530856C9ED}"/>
                  </a:ext>
                </a:extLst>
              </p:cNvPr>
              <p:cNvCxnSpPr>
                <a:cxnSpLocks/>
              </p:cNvCxnSpPr>
              <p:nvPr/>
            </p:nvCxnSpPr>
            <p:spPr>
              <a:xfrm flipV="1">
                <a:off x="12760036" y="4521365"/>
                <a:ext cx="565780" cy="1763980"/>
              </a:xfrm>
              <a:prstGeom prst="line">
                <a:avLst/>
              </a:prstGeom>
              <a:noFill/>
              <a:ln w="19050" cap="rnd" cmpd="sng" algn="ctr">
                <a:solidFill>
                  <a:srgbClr val="D2CFD0"/>
                </a:solidFill>
                <a:prstDash val="solid"/>
                <a:miter lim="800000"/>
              </a:ln>
              <a:effectLst/>
            </p:spPr>
          </p:cxnSp>
          <p:cxnSp>
            <p:nvCxnSpPr>
              <p:cNvPr id="301" name="Straight Connector 300">
                <a:extLst>
                  <a:ext uri="{FF2B5EF4-FFF2-40B4-BE49-F238E27FC236}">
                    <a16:creationId xmlns:a16="http://schemas.microsoft.com/office/drawing/2014/main" id="{5C2904CE-4A1C-4F44-B93C-D31F364C13EA}"/>
                  </a:ext>
                </a:extLst>
              </p:cNvPr>
              <p:cNvCxnSpPr>
                <a:cxnSpLocks/>
              </p:cNvCxnSpPr>
              <p:nvPr/>
            </p:nvCxnSpPr>
            <p:spPr>
              <a:xfrm flipV="1">
                <a:off x="7375236" y="6493164"/>
                <a:ext cx="1394691" cy="78509"/>
              </a:xfrm>
              <a:prstGeom prst="line">
                <a:avLst/>
              </a:prstGeom>
              <a:noFill/>
              <a:ln w="19050" cap="rnd" cmpd="sng" algn="ctr">
                <a:solidFill>
                  <a:srgbClr val="D2CFD0"/>
                </a:solidFill>
                <a:prstDash val="solid"/>
                <a:miter lim="800000"/>
              </a:ln>
              <a:effectLst/>
            </p:spPr>
          </p:cxnSp>
          <p:cxnSp>
            <p:nvCxnSpPr>
              <p:cNvPr id="302" name="Straight Connector 301">
                <a:extLst>
                  <a:ext uri="{FF2B5EF4-FFF2-40B4-BE49-F238E27FC236}">
                    <a16:creationId xmlns:a16="http://schemas.microsoft.com/office/drawing/2014/main" id="{04A74FDC-7640-4897-ADF5-B1B430300886}"/>
                  </a:ext>
                </a:extLst>
              </p:cNvPr>
              <p:cNvCxnSpPr>
                <a:cxnSpLocks/>
              </p:cNvCxnSpPr>
              <p:nvPr/>
            </p:nvCxnSpPr>
            <p:spPr>
              <a:xfrm flipV="1">
                <a:off x="7375236" y="5287818"/>
                <a:ext cx="50800" cy="1283855"/>
              </a:xfrm>
              <a:prstGeom prst="line">
                <a:avLst/>
              </a:prstGeom>
              <a:noFill/>
              <a:ln w="19050" cap="rnd" cmpd="sng" algn="ctr">
                <a:solidFill>
                  <a:srgbClr val="D2CFD0"/>
                </a:solidFill>
                <a:prstDash val="solid"/>
                <a:miter lim="800000"/>
              </a:ln>
              <a:effectLst/>
            </p:spPr>
          </p:cxnSp>
          <p:cxnSp>
            <p:nvCxnSpPr>
              <p:cNvPr id="303" name="Straight Connector 302">
                <a:extLst>
                  <a:ext uri="{FF2B5EF4-FFF2-40B4-BE49-F238E27FC236}">
                    <a16:creationId xmlns:a16="http://schemas.microsoft.com/office/drawing/2014/main" id="{DE2183BC-5918-4F34-93C3-0C34619B83C9}"/>
                  </a:ext>
                </a:extLst>
              </p:cNvPr>
              <p:cNvCxnSpPr>
                <a:cxnSpLocks/>
              </p:cNvCxnSpPr>
              <p:nvPr/>
            </p:nvCxnSpPr>
            <p:spPr>
              <a:xfrm flipH="1">
                <a:off x="11540837" y="5297055"/>
                <a:ext cx="387927" cy="1597890"/>
              </a:xfrm>
              <a:prstGeom prst="line">
                <a:avLst/>
              </a:prstGeom>
              <a:noFill/>
              <a:ln w="19050" cap="rnd" cmpd="sng" algn="ctr">
                <a:solidFill>
                  <a:srgbClr val="D2CFD0"/>
                </a:solidFill>
                <a:prstDash val="solid"/>
                <a:miter lim="800000"/>
              </a:ln>
              <a:effectLst/>
            </p:spPr>
          </p:cxnSp>
          <p:cxnSp>
            <p:nvCxnSpPr>
              <p:cNvPr id="304" name="Straight Connector 303">
                <a:extLst>
                  <a:ext uri="{FF2B5EF4-FFF2-40B4-BE49-F238E27FC236}">
                    <a16:creationId xmlns:a16="http://schemas.microsoft.com/office/drawing/2014/main" id="{84573741-BB21-4395-9E1E-A72E3109AB55}"/>
                  </a:ext>
                </a:extLst>
              </p:cNvPr>
              <p:cNvCxnSpPr>
                <a:cxnSpLocks/>
              </p:cNvCxnSpPr>
              <p:nvPr/>
            </p:nvCxnSpPr>
            <p:spPr>
              <a:xfrm>
                <a:off x="11037455" y="6211455"/>
                <a:ext cx="508000" cy="688109"/>
              </a:xfrm>
              <a:prstGeom prst="line">
                <a:avLst/>
              </a:prstGeom>
              <a:noFill/>
              <a:ln w="19050" cap="rnd" cmpd="sng" algn="ctr">
                <a:solidFill>
                  <a:srgbClr val="D2CFD0"/>
                </a:solidFill>
                <a:prstDash val="solid"/>
                <a:miter lim="800000"/>
              </a:ln>
              <a:effectLst/>
            </p:spPr>
          </p:cxnSp>
          <p:cxnSp>
            <p:nvCxnSpPr>
              <p:cNvPr id="305" name="Straight Connector 304">
                <a:extLst>
                  <a:ext uri="{FF2B5EF4-FFF2-40B4-BE49-F238E27FC236}">
                    <a16:creationId xmlns:a16="http://schemas.microsoft.com/office/drawing/2014/main" id="{06F7DD53-83A9-462C-8FED-AC0807C114AA}"/>
                  </a:ext>
                </a:extLst>
              </p:cNvPr>
              <p:cNvCxnSpPr>
                <a:cxnSpLocks/>
              </p:cNvCxnSpPr>
              <p:nvPr/>
            </p:nvCxnSpPr>
            <p:spPr>
              <a:xfrm>
                <a:off x="12376727" y="3445164"/>
                <a:ext cx="378691" cy="2840181"/>
              </a:xfrm>
              <a:prstGeom prst="line">
                <a:avLst/>
              </a:prstGeom>
              <a:noFill/>
              <a:ln w="19050" cap="rnd" cmpd="sng" algn="ctr">
                <a:solidFill>
                  <a:srgbClr val="D2CFD0"/>
                </a:solidFill>
                <a:prstDash val="solid"/>
                <a:miter lim="800000"/>
              </a:ln>
              <a:effectLst/>
            </p:spPr>
          </p:cxnSp>
          <p:cxnSp>
            <p:nvCxnSpPr>
              <p:cNvPr id="306" name="Straight Connector 305">
                <a:extLst>
                  <a:ext uri="{FF2B5EF4-FFF2-40B4-BE49-F238E27FC236}">
                    <a16:creationId xmlns:a16="http://schemas.microsoft.com/office/drawing/2014/main" id="{61114367-164D-4759-8910-BFBD5A426E3D}"/>
                  </a:ext>
                </a:extLst>
              </p:cNvPr>
              <p:cNvCxnSpPr>
                <a:cxnSpLocks/>
              </p:cNvCxnSpPr>
              <p:nvPr/>
            </p:nvCxnSpPr>
            <p:spPr>
              <a:xfrm>
                <a:off x="11924145" y="5306291"/>
                <a:ext cx="2173103" cy="415411"/>
              </a:xfrm>
              <a:prstGeom prst="line">
                <a:avLst/>
              </a:prstGeom>
              <a:noFill/>
              <a:ln w="19050" cap="rnd" cmpd="sng" algn="ctr">
                <a:solidFill>
                  <a:srgbClr val="D2CFD0"/>
                </a:solidFill>
                <a:prstDash val="solid"/>
                <a:miter lim="800000"/>
              </a:ln>
              <a:effectLst/>
            </p:spPr>
          </p:cxnSp>
          <p:cxnSp>
            <p:nvCxnSpPr>
              <p:cNvPr id="307" name="Straight Connector 306">
                <a:extLst>
                  <a:ext uri="{FF2B5EF4-FFF2-40B4-BE49-F238E27FC236}">
                    <a16:creationId xmlns:a16="http://schemas.microsoft.com/office/drawing/2014/main" id="{B1EC8884-1B7E-4EDD-86F3-09F525CEF6C3}"/>
                  </a:ext>
                </a:extLst>
              </p:cNvPr>
              <p:cNvCxnSpPr>
                <a:cxnSpLocks/>
              </p:cNvCxnSpPr>
              <p:nvPr/>
            </p:nvCxnSpPr>
            <p:spPr>
              <a:xfrm flipV="1">
                <a:off x="12755418" y="5721927"/>
                <a:ext cx="1339273" cy="563418"/>
              </a:xfrm>
              <a:prstGeom prst="line">
                <a:avLst/>
              </a:prstGeom>
              <a:noFill/>
              <a:ln w="19050" cap="rnd" cmpd="sng" algn="ctr">
                <a:solidFill>
                  <a:srgbClr val="D2CFD0"/>
                </a:solidFill>
                <a:prstDash val="solid"/>
                <a:miter lim="800000"/>
              </a:ln>
              <a:effectLst/>
            </p:spPr>
          </p:cxnSp>
          <p:cxnSp>
            <p:nvCxnSpPr>
              <p:cNvPr id="308" name="Straight Connector 307">
                <a:extLst>
                  <a:ext uri="{FF2B5EF4-FFF2-40B4-BE49-F238E27FC236}">
                    <a16:creationId xmlns:a16="http://schemas.microsoft.com/office/drawing/2014/main" id="{C3C4B33F-A40A-49CA-9FAB-47C91A4E53D9}"/>
                  </a:ext>
                </a:extLst>
              </p:cNvPr>
              <p:cNvCxnSpPr>
                <a:cxnSpLocks/>
              </p:cNvCxnSpPr>
              <p:nvPr/>
            </p:nvCxnSpPr>
            <p:spPr>
              <a:xfrm flipH="1">
                <a:off x="11540837" y="6285345"/>
                <a:ext cx="1219199" cy="609600"/>
              </a:xfrm>
              <a:prstGeom prst="line">
                <a:avLst/>
              </a:prstGeom>
              <a:noFill/>
              <a:ln w="19050" cap="rnd" cmpd="sng" algn="ctr">
                <a:solidFill>
                  <a:srgbClr val="D2CFD0"/>
                </a:solidFill>
                <a:prstDash val="solid"/>
                <a:miter lim="800000"/>
              </a:ln>
              <a:effectLst/>
            </p:spPr>
          </p:cxnSp>
          <p:cxnSp>
            <p:nvCxnSpPr>
              <p:cNvPr id="309" name="Straight Connector 308">
                <a:extLst>
                  <a:ext uri="{FF2B5EF4-FFF2-40B4-BE49-F238E27FC236}">
                    <a16:creationId xmlns:a16="http://schemas.microsoft.com/office/drawing/2014/main" id="{90E71A43-AD8D-4F9F-82D7-5EEDC830728A}"/>
                  </a:ext>
                </a:extLst>
              </p:cNvPr>
              <p:cNvCxnSpPr>
                <a:cxnSpLocks/>
              </p:cNvCxnSpPr>
              <p:nvPr/>
            </p:nvCxnSpPr>
            <p:spPr>
              <a:xfrm flipH="1" flipV="1">
                <a:off x="10746434" y="3017222"/>
                <a:ext cx="1182331" cy="2289069"/>
              </a:xfrm>
              <a:prstGeom prst="line">
                <a:avLst/>
              </a:prstGeom>
              <a:noFill/>
              <a:ln w="19050" cap="rnd" cmpd="sng" algn="ctr">
                <a:solidFill>
                  <a:srgbClr val="D2CFD0"/>
                </a:solidFill>
                <a:prstDash val="solid"/>
                <a:miter lim="800000"/>
              </a:ln>
              <a:effectLst/>
            </p:spPr>
          </p:cxnSp>
          <p:cxnSp>
            <p:nvCxnSpPr>
              <p:cNvPr id="310" name="Straight Connector 309">
                <a:extLst>
                  <a:ext uri="{FF2B5EF4-FFF2-40B4-BE49-F238E27FC236}">
                    <a16:creationId xmlns:a16="http://schemas.microsoft.com/office/drawing/2014/main" id="{D7294835-BC6F-4E16-AA31-34058D7360F3}"/>
                  </a:ext>
                </a:extLst>
              </p:cNvPr>
              <p:cNvCxnSpPr>
                <a:cxnSpLocks/>
              </p:cNvCxnSpPr>
              <p:nvPr/>
            </p:nvCxnSpPr>
            <p:spPr>
              <a:xfrm flipH="1">
                <a:off x="7430656" y="3538460"/>
                <a:ext cx="116867" cy="1749358"/>
              </a:xfrm>
              <a:prstGeom prst="line">
                <a:avLst/>
              </a:prstGeom>
              <a:noFill/>
              <a:ln w="19050" cap="rnd" cmpd="sng" algn="ctr">
                <a:solidFill>
                  <a:srgbClr val="D2CFD0"/>
                </a:solidFill>
                <a:prstDash val="solid"/>
                <a:miter lim="800000"/>
              </a:ln>
              <a:effectLst/>
            </p:spPr>
          </p:cxnSp>
          <p:cxnSp>
            <p:nvCxnSpPr>
              <p:cNvPr id="311" name="Straight Connector 310">
                <a:extLst>
                  <a:ext uri="{FF2B5EF4-FFF2-40B4-BE49-F238E27FC236}">
                    <a16:creationId xmlns:a16="http://schemas.microsoft.com/office/drawing/2014/main" id="{B21DF057-E92B-4BE0-BF73-2B829FEB31B7}"/>
                  </a:ext>
                </a:extLst>
              </p:cNvPr>
              <p:cNvCxnSpPr>
                <a:cxnSpLocks/>
              </p:cNvCxnSpPr>
              <p:nvPr/>
            </p:nvCxnSpPr>
            <p:spPr>
              <a:xfrm flipH="1" flipV="1">
                <a:off x="7550728" y="3542145"/>
                <a:ext cx="932872" cy="1353128"/>
              </a:xfrm>
              <a:prstGeom prst="line">
                <a:avLst/>
              </a:prstGeom>
              <a:noFill/>
              <a:ln w="19050" cap="rnd" cmpd="sng" algn="ctr">
                <a:solidFill>
                  <a:srgbClr val="D2CFD0"/>
                </a:solidFill>
                <a:prstDash val="solid"/>
                <a:miter lim="800000"/>
              </a:ln>
              <a:effectLst/>
            </p:spPr>
          </p:cxnSp>
          <p:cxnSp>
            <p:nvCxnSpPr>
              <p:cNvPr id="312" name="Straight Connector 311">
                <a:extLst>
                  <a:ext uri="{FF2B5EF4-FFF2-40B4-BE49-F238E27FC236}">
                    <a16:creationId xmlns:a16="http://schemas.microsoft.com/office/drawing/2014/main" id="{627C573B-B182-4321-BF4D-3EE67285983E}"/>
                  </a:ext>
                </a:extLst>
              </p:cNvPr>
              <p:cNvCxnSpPr>
                <a:cxnSpLocks/>
              </p:cNvCxnSpPr>
              <p:nvPr/>
            </p:nvCxnSpPr>
            <p:spPr>
              <a:xfrm flipH="1" flipV="1">
                <a:off x="7546109" y="3537528"/>
                <a:ext cx="2193636" cy="1334654"/>
              </a:xfrm>
              <a:prstGeom prst="line">
                <a:avLst/>
              </a:prstGeom>
              <a:noFill/>
              <a:ln w="19050" cap="rnd" cmpd="sng" algn="ctr">
                <a:solidFill>
                  <a:srgbClr val="D2CFD0"/>
                </a:solidFill>
                <a:prstDash val="solid"/>
                <a:miter lim="800000"/>
              </a:ln>
              <a:effectLst/>
            </p:spPr>
          </p:cxnSp>
          <p:cxnSp>
            <p:nvCxnSpPr>
              <p:cNvPr id="313" name="Straight Connector 312">
                <a:extLst>
                  <a:ext uri="{FF2B5EF4-FFF2-40B4-BE49-F238E27FC236}">
                    <a16:creationId xmlns:a16="http://schemas.microsoft.com/office/drawing/2014/main" id="{8128652D-EE81-4E68-9562-A3C459E51FE5}"/>
                  </a:ext>
                </a:extLst>
              </p:cNvPr>
              <p:cNvCxnSpPr>
                <a:cxnSpLocks/>
              </p:cNvCxnSpPr>
              <p:nvPr/>
            </p:nvCxnSpPr>
            <p:spPr>
              <a:xfrm flipH="1">
                <a:off x="8502074" y="3556331"/>
                <a:ext cx="1246562" cy="1343560"/>
              </a:xfrm>
              <a:prstGeom prst="line">
                <a:avLst/>
              </a:prstGeom>
              <a:noFill/>
              <a:ln w="19050" cap="rnd" cmpd="sng" algn="ctr">
                <a:solidFill>
                  <a:srgbClr val="D2CFD0"/>
                </a:solidFill>
                <a:prstDash val="solid"/>
                <a:miter lim="800000"/>
              </a:ln>
              <a:effectLst/>
            </p:spPr>
          </p:cxnSp>
          <p:cxnSp>
            <p:nvCxnSpPr>
              <p:cNvPr id="314" name="Straight Connector 313">
                <a:extLst>
                  <a:ext uri="{FF2B5EF4-FFF2-40B4-BE49-F238E27FC236}">
                    <a16:creationId xmlns:a16="http://schemas.microsoft.com/office/drawing/2014/main" id="{60102345-331B-49D0-95CA-091901FD1206}"/>
                  </a:ext>
                </a:extLst>
              </p:cNvPr>
              <p:cNvCxnSpPr>
                <a:cxnSpLocks/>
              </p:cNvCxnSpPr>
              <p:nvPr/>
            </p:nvCxnSpPr>
            <p:spPr>
              <a:xfrm flipH="1" flipV="1">
                <a:off x="9744365" y="3556001"/>
                <a:ext cx="1066799" cy="1399308"/>
              </a:xfrm>
              <a:prstGeom prst="line">
                <a:avLst/>
              </a:prstGeom>
              <a:noFill/>
              <a:ln w="19050" cap="rnd" cmpd="sng" algn="ctr">
                <a:solidFill>
                  <a:srgbClr val="D2CFD0"/>
                </a:solidFill>
                <a:prstDash val="solid"/>
                <a:miter lim="800000"/>
              </a:ln>
              <a:effectLst/>
            </p:spPr>
          </p:cxnSp>
          <p:cxnSp>
            <p:nvCxnSpPr>
              <p:cNvPr id="315" name="Straight Connector 314">
                <a:extLst>
                  <a:ext uri="{FF2B5EF4-FFF2-40B4-BE49-F238E27FC236}">
                    <a16:creationId xmlns:a16="http://schemas.microsoft.com/office/drawing/2014/main" id="{47419EAE-B672-408C-84D5-C1DF8B43F05F}"/>
                  </a:ext>
                </a:extLst>
              </p:cNvPr>
              <p:cNvCxnSpPr>
                <a:cxnSpLocks/>
              </p:cNvCxnSpPr>
              <p:nvPr/>
            </p:nvCxnSpPr>
            <p:spPr>
              <a:xfrm flipH="1" flipV="1">
                <a:off x="11545455" y="6894946"/>
                <a:ext cx="230909" cy="1565563"/>
              </a:xfrm>
              <a:prstGeom prst="line">
                <a:avLst/>
              </a:prstGeom>
              <a:noFill/>
              <a:ln w="19050" cap="rnd" cmpd="sng" algn="ctr">
                <a:solidFill>
                  <a:srgbClr val="D2CFD0"/>
                </a:solidFill>
                <a:prstDash val="solid"/>
                <a:miter lim="800000"/>
              </a:ln>
              <a:effectLst/>
            </p:spPr>
          </p:cxnSp>
          <p:cxnSp>
            <p:nvCxnSpPr>
              <p:cNvPr id="316" name="Straight Connector 315">
                <a:extLst>
                  <a:ext uri="{FF2B5EF4-FFF2-40B4-BE49-F238E27FC236}">
                    <a16:creationId xmlns:a16="http://schemas.microsoft.com/office/drawing/2014/main" id="{8DFA511C-BF32-4ACD-991C-7538E1BB4278}"/>
                  </a:ext>
                </a:extLst>
              </p:cNvPr>
              <p:cNvCxnSpPr>
                <a:cxnSpLocks/>
              </p:cNvCxnSpPr>
              <p:nvPr/>
            </p:nvCxnSpPr>
            <p:spPr>
              <a:xfrm flipV="1">
                <a:off x="9910618" y="7264400"/>
                <a:ext cx="646546" cy="1422400"/>
              </a:xfrm>
              <a:prstGeom prst="line">
                <a:avLst/>
              </a:prstGeom>
              <a:noFill/>
              <a:ln w="19050" cap="rnd" cmpd="sng" algn="ctr">
                <a:solidFill>
                  <a:srgbClr val="D2CFD0"/>
                </a:solidFill>
                <a:prstDash val="solid"/>
                <a:miter lim="800000"/>
              </a:ln>
              <a:effectLst/>
            </p:spPr>
          </p:cxnSp>
          <p:cxnSp>
            <p:nvCxnSpPr>
              <p:cNvPr id="317" name="Straight Connector 316">
                <a:extLst>
                  <a:ext uri="{FF2B5EF4-FFF2-40B4-BE49-F238E27FC236}">
                    <a16:creationId xmlns:a16="http://schemas.microsoft.com/office/drawing/2014/main" id="{98633A59-AB65-469F-AE30-247DF854DB1E}"/>
                  </a:ext>
                </a:extLst>
              </p:cNvPr>
              <p:cNvCxnSpPr>
                <a:cxnSpLocks/>
              </p:cNvCxnSpPr>
              <p:nvPr/>
            </p:nvCxnSpPr>
            <p:spPr>
              <a:xfrm>
                <a:off x="8968509" y="7555345"/>
                <a:ext cx="940966" cy="1141880"/>
              </a:xfrm>
              <a:prstGeom prst="line">
                <a:avLst/>
              </a:prstGeom>
              <a:noFill/>
              <a:ln w="19050" cap="rnd" cmpd="sng" algn="ctr">
                <a:solidFill>
                  <a:srgbClr val="D2CFD0"/>
                </a:solidFill>
                <a:prstDash val="solid"/>
                <a:miter lim="800000"/>
              </a:ln>
              <a:effectLst/>
            </p:spPr>
          </p:cxnSp>
          <p:cxnSp>
            <p:nvCxnSpPr>
              <p:cNvPr id="318" name="Straight Connector 317">
                <a:extLst>
                  <a:ext uri="{FF2B5EF4-FFF2-40B4-BE49-F238E27FC236}">
                    <a16:creationId xmlns:a16="http://schemas.microsoft.com/office/drawing/2014/main" id="{9F4AABA7-98FC-403B-8E71-84EFC5F0995D}"/>
                  </a:ext>
                </a:extLst>
              </p:cNvPr>
              <p:cNvCxnSpPr>
                <a:cxnSpLocks/>
              </p:cNvCxnSpPr>
              <p:nvPr/>
            </p:nvCxnSpPr>
            <p:spPr>
              <a:xfrm flipH="1" flipV="1">
                <a:off x="10561784" y="7259783"/>
                <a:ext cx="1212233" cy="1202140"/>
              </a:xfrm>
              <a:prstGeom prst="line">
                <a:avLst/>
              </a:prstGeom>
              <a:noFill/>
              <a:ln w="19050" cap="rnd" cmpd="sng" algn="ctr">
                <a:solidFill>
                  <a:srgbClr val="D2CFD0"/>
                </a:solidFill>
                <a:prstDash val="solid"/>
                <a:miter lim="800000"/>
              </a:ln>
              <a:effectLst/>
            </p:spPr>
          </p:cxnSp>
          <p:cxnSp>
            <p:nvCxnSpPr>
              <p:cNvPr id="319" name="Straight Connector 318">
                <a:extLst>
                  <a:ext uri="{FF2B5EF4-FFF2-40B4-BE49-F238E27FC236}">
                    <a16:creationId xmlns:a16="http://schemas.microsoft.com/office/drawing/2014/main" id="{CA2906F2-16F8-486D-A9D7-D497D60F126E}"/>
                  </a:ext>
                </a:extLst>
              </p:cNvPr>
              <p:cNvCxnSpPr>
                <a:cxnSpLocks/>
              </p:cNvCxnSpPr>
              <p:nvPr/>
            </p:nvCxnSpPr>
            <p:spPr>
              <a:xfrm flipH="1" flipV="1">
                <a:off x="9818255" y="6142183"/>
                <a:ext cx="91220" cy="2558020"/>
              </a:xfrm>
              <a:prstGeom prst="line">
                <a:avLst/>
              </a:prstGeom>
              <a:noFill/>
              <a:ln w="19050" cap="rnd" cmpd="sng" algn="ctr">
                <a:solidFill>
                  <a:srgbClr val="D2CFD0"/>
                </a:solidFill>
                <a:prstDash val="solid"/>
                <a:miter lim="800000"/>
              </a:ln>
              <a:effectLst/>
            </p:spPr>
          </p:cxnSp>
          <p:cxnSp>
            <p:nvCxnSpPr>
              <p:cNvPr id="320" name="Straight Connector 319">
                <a:extLst>
                  <a:ext uri="{FF2B5EF4-FFF2-40B4-BE49-F238E27FC236}">
                    <a16:creationId xmlns:a16="http://schemas.microsoft.com/office/drawing/2014/main" id="{963F5720-3FA5-4801-B836-4F7104780364}"/>
                  </a:ext>
                </a:extLst>
              </p:cNvPr>
              <p:cNvCxnSpPr>
                <a:cxnSpLocks/>
              </p:cNvCxnSpPr>
              <p:nvPr/>
            </p:nvCxnSpPr>
            <p:spPr>
              <a:xfrm flipH="1">
                <a:off x="11776364" y="6280727"/>
                <a:ext cx="988291" cy="2170546"/>
              </a:xfrm>
              <a:prstGeom prst="line">
                <a:avLst/>
              </a:prstGeom>
              <a:noFill/>
              <a:ln w="19050" cap="rnd" cmpd="sng" algn="ctr">
                <a:solidFill>
                  <a:srgbClr val="D2CFD0"/>
                </a:solidFill>
                <a:prstDash val="solid"/>
                <a:miter lim="800000"/>
              </a:ln>
              <a:effectLst/>
            </p:spPr>
          </p:cxnSp>
          <p:cxnSp>
            <p:nvCxnSpPr>
              <p:cNvPr id="321" name="Straight Connector 320">
                <a:extLst>
                  <a:ext uri="{FF2B5EF4-FFF2-40B4-BE49-F238E27FC236}">
                    <a16:creationId xmlns:a16="http://schemas.microsoft.com/office/drawing/2014/main" id="{ADB9D373-5825-41F9-985B-5C0F36E93115}"/>
                  </a:ext>
                </a:extLst>
              </p:cNvPr>
              <p:cNvCxnSpPr>
                <a:cxnSpLocks/>
              </p:cNvCxnSpPr>
              <p:nvPr/>
            </p:nvCxnSpPr>
            <p:spPr>
              <a:xfrm flipH="1">
                <a:off x="8760691" y="4867564"/>
                <a:ext cx="983673" cy="1630218"/>
              </a:xfrm>
              <a:prstGeom prst="line">
                <a:avLst/>
              </a:prstGeom>
              <a:noFill/>
              <a:ln w="19050" cap="rnd" cmpd="sng" algn="ctr">
                <a:solidFill>
                  <a:srgbClr val="D2CFD0"/>
                </a:solidFill>
                <a:prstDash val="solid"/>
                <a:miter lim="800000"/>
              </a:ln>
              <a:effectLst/>
            </p:spPr>
          </p:cxnSp>
          <p:cxnSp>
            <p:nvCxnSpPr>
              <p:cNvPr id="322" name="Straight Connector 321">
                <a:extLst>
                  <a:ext uri="{FF2B5EF4-FFF2-40B4-BE49-F238E27FC236}">
                    <a16:creationId xmlns:a16="http://schemas.microsoft.com/office/drawing/2014/main" id="{C3A92D94-AC08-476E-9227-47118BF85BA1}"/>
                  </a:ext>
                </a:extLst>
              </p:cNvPr>
              <p:cNvCxnSpPr>
                <a:cxnSpLocks/>
              </p:cNvCxnSpPr>
              <p:nvPr/>
            </p:nvCxnSpPr>
            <p:spPr>
              <a:xfrm flipH="1" flipV="1">
                <a:off x="7375237" y="6562436"/>
                <a:ext cx="1602508" cy="988291"/>
              </a:xfrm>
              <a:prstGeom prst="line">
                <a:avLst/>
              </a:prstGeom>
              <a:noFill/>
              <a:ln w="19050" cap="rnd" cmpd="sng" algn="ctr">
                <a:solidFill>
                  <a:srgbClr val="D2CFD0"/>
                </a:solidFill>
                <a:prstDash val="solid"/>
                <a:miter lim="800000"/>
              </a:ln>
              <a:effectLst/>
            </p:spPr>
          </p:cxnSp>
          <p:cxnSp>
            <p:nvCxnSpPr>
              <p:cNvPr id="323" name="Straight Connector 322">
                <a:extLst>
                  <a:ext uri="{FF2B5EF4-FFF2-40B4-BE49-F238E27FC236}">
                    <a16:creationId xmlns:a16="http://schemas.microsoft.com/office/drawing/2014/main" id="{F3A8E877-DD32-4D65-B46B-3587FE47BB45}"/>
                  </a:ext>
                </a:extLst>
              </p:cNvPr>
              <p:cNvCxnSpPr>
                <a:cxnSpLocks/>
              </p:cNvCxnSpPr>
              <p:nvPr/>
            </p:nvCxnSpPr>
            <p:spPr>
              <a:xfrm>
                <a:off x="5592618" y="5837382"/>
                <a:ext cx="1782618" cy="734291"/>
              </a:xfrm>
              <a:prstGeom prst="line">
                <a:avLst/>
              </a:prstGeom>
              <a:noFill/>
              <a:ln w="19050" cap="rnd" cmpd="sng" algn="ctr">
                <a:solidFill>
                  <a:srgbClr val="D2CFD0"/>
                </a:solidFill>
                <a:prstDash val="solid"/>
                <a:miter lim="800000"/>
              </a:ln>
              <a:effectLst/>
            </p:spPr>
          </p:cxnSp>
          <p:cxnSp>
            <p:nvCxnSpPr>
              <p:cNvPr id="324" name="Straight Connector 323">
                <a:extLst>
                  <a:ext uri="{FF2B5EF4-FFF2-40B4-BE49-F238E27FC236}">
                    <a16:creationId xmlns:a16="http://schemas.microsoft.com/office/drawing/2014/main" id="{4C4DD18F-3B30-4E62-A8E1-3352698B4DA6}"/>
                  </a:ext>
                </a:extLst>
              </p:cNvPr>
              <p:cNvCxnSpPr>
                <a:cxnSpLocks/>
              </p:cNvCxnSpPr>
              <p:nvPr/>
            </p:nvCxnSpPr>
            <p:spPr>
              <a:xfrm flipH="1" flipV="1">
                <a:off x="11540836" y="6899565"/>
                <a:ext cx="2127508" cy="990486"/>
              </a:xfrm>
              <a:prstGeom prst="line">
                <a:avLst/>
              </a:prstGeom>
              <a:noFill/>
              <a:ln w="19050" cap="rnd" cmpd="sng" algn="ctr">
                <a:solidFill>
                  <a:srgbClr val="D2CFD0"/>
                </a:solidFill>
                <a:prstDash val="solid"/>
                <a:miter lim="800000"/>
              </a:ln>
              <a:effectLst/>
            </p:spPr>
          </p:cxnSp>
          <p:cxnSp>
            <p:nvCxnSpPr>
              <p:cNvPr id="325" name="Straight Connector 324">
                <a:extLst>
                  <a:ext uri="{FF2B5EF4-FFF2-40B4-BE49-F238E27FC236}">
                    <a16:creationId xmlns:a16="http://schemas.microsoft.com/office/drawing/2014/main" id="{86D46961-7170-42A3-A550-A071250766B0}"/>
                  </a:ext>
                </a:extLst>
              </p:cNvPr>
              <p:cNvCxnSpPr>
                <a:cxnSpLocks/>
              </p:cNvCxnSpPr>
              <p:nvPr/>
            </p:nvCxnSpPr>
            <p:spPr>
              <a:xfrm flipH="1" flipV="1">
                <a:off x="12755418" y="6285345"/>
                <a:ext cx="912875" cy="1602349"/>
              </a:xfrm>
              <a:prstGeom prst="line">
                <a:avLst/>
              </a:prstGeom>
              <a:noFill/>
              <a:ln w="19050" cap="rnd" cmpd="sng" algn="ctr">
                <a:solidFill>
                  <a:srgbClr val="D2CFD0"/>
                </a:solidFill>
                <a:prstDash val="solid"/>
                <a:miter lim="800000"/>
              </a:ln>
              <a:effectLst/>
            </p:spPr>
          </p:cxnSp>
          <p:cxnSp>
            <p:nvCxnSpPr>
              <p:cNvPr id="326" name="Straight Connector 325">
                <a:extLst>
                  <a:ext uri="{FF2B5EF4-FFF2-40B4-BE49-F238E27FC236}">
                    <a16:creationId xmlns:a16="http://schemas.microsoft.com/office/drawing/2014/main" id="{8093FB86-168B-40E1-ADEB-1272DD76A655}"/>
                  </a:ext>
                </a:extLst>
              </p:cNvPr>
              <p:cNvCxnSpPr>
                <a:cxnSpLocks/>
              </p:cNvCxnSpPr>
              <p:nvPr/>
            </p:nvCxnSpPr>
            <p:spPr>
              <a:xfrm flipV="1">
                <a:off x="9912453" y="6890328"/>
                <a:ext cx="1633002" cy="1806897"/>
              </a:xfrm>
              <a:prstGeom prst="line">
                <a:avLst/>
              </a:prstGeom>
              <a:noFill/>
              <a:ln w="19050" cap="rnd" cmpd="sng" algn="ctr">
                <a:solidFill>
                  <a:srgbClr val="D2CFD0"/>
                </a:solidFill>
                <a:prstDash val="solid"/>
                <a:miter lim="800000"/>
              </a:ln>
              <a:effectLst/>
            </p:spPr>
          </p:cxnSp>
          <p:cxnSp>
            <p:nvCxnSpPr>
              <p:cNvPr id="327" name="Straight Connector 326">
                <a:extLst>
                  <a:ext uri="{FF2B5EF4-FFF2-40B4-BE49-F238E27FC236}">
                    <a16:creationId xmlns:a16="http://schemas.microsoft.com/office/drawing/2014/main" id="{AD6771E9-68A4-4A40-AEF1-371F9BBD3B25}"/>
                  </a:ext>
                </a:extLst>
              </p:cNvPr>
              <p:cNvCxnSpPr>
                <a:cxnSpLocks/>
              </p:cNvCxnSpPr>
              <p:nvPr/>
            </p:nvCxnSpPr>
            <p:spPr>
              <a:xfrm>
                <a:off x="8774545" y="6493164"/>
                <a:ext cx="1782619" cy="771236"/>
              </a:xfrm>
              <a:prstGeom prst="line">
                <a:avLst/>
              </a:prstGeom>
              <a:noFill/>
              <a:ln w="19050" cap="rnd" cmpd="sng" algn="ctr">
                <a:solidFill>
                  <a:srgbClr val="D2CFD0"/>
                </a:solidFill>
                <a:prstDash val="solid"/>
                <a:miter lim="800000"/>
              </a:ln>
              <a:effectLst/>
            </p:spPr>
          </p:cxnSp>
          <p:cxnSp>
            <p:nvCxnSpPr>
              <p:cNvPr id="328" name="Straight Connector 327">
                <a:extLst>
                  <a:ext uri="{FF2B5EF4-FFF2-40B4-BE49-F238E27FC236}">
                    <a16:creationId xmlns:a16="http://schemas.microsoft.com/office/drawing/2014/main" id="{88D3E4BF-9644-48A9-A6C4-78304F7BC3D7}"/>
                  </a:ext>
                </a:extLst>
              </p:cNvPr>
              <p:cNvCxnSpPr>
                <a:cxnSpLocks/>
              </p:cNvCxnSpPr>
              <p:nvPr/>
            </p:nvCxnSpPr>
            <p:spPr>
              <a:xfrm flipH="1" flipV="1">
                <a:off x="6028487" y="4274150"/>
                <a:ext cx="1351368" cy="2297524"/>
              </a:xfrm>
              <a:prstGeom prst="line">
                <a:avLst/>
              </a:prstGeom>
              <a:noFill/>
              <a:ln w="19050" cap="rnd" cmpd="sng" algn="ctr">
                <a:solidFill>
                  <a:srgbClr val="D2CFD0"/>
                </a:solidFill>
                <a:prstDash val="solid"/>
                <a:miter lim="800000"/>
              </a:ln>
              <a:effectLst/>
            </p:spPr>
          </p:cxnSp>
          <p:cxnSp>
            <p:nvCxnSpPr>
              <p:cNvPr id="329" name="Straight Connector 328">
                <a:extLst>
                  <a:ext uri="{FF2B5EF4-FFF2-40B4-BE49-F238E27FC236}">
                    <a16:creationId xmlns:a16="http://schemas.microsoft.com/office/drawing/2014/main" id="{0ADAD0C7-0CA3-4C31-86C5-E11FDC352D3A}"/>
                  </a:ext>
                </a:extLst>
              </p:cNvPr>
              <p:cNvCxnSpPr>
                <a:cxnSpLocks/>
              </p:cNvCxnSpPr>
              <p:nvPr/>
            </p:nvCxnSpPr>
            <p:spPr>
              <a:xfrm>
                <a:off x="5781962" y="7015018"/>
                <a:ext cx="3186547" cy="535709"/>
              </a:xfrm>
              <a:prstGeom prst="line">
                <a:avLst/>
              </a:prstGeom>
              <a:noFill/>
              <a:ln w="19050" cap="rnd" cmpd="sng" algn="ctr">
                <a:solidFill>
                  <a:srgbClr val="D2CFD0"/>
                </a:solidFill>
                <a:prstDash val="solid"/>
                <a:miter lim="800000"/>
              </a:ln>
              <a:effectLst/>
            </p:spPr>
          </p:cxnSp>
          <p:cxnSp>
            <p:nvCxnSpPr>
              <p:cNvPr id="330" name="Straight Connector 329">
                <a:extLst>
                  <a:ext uri="{FF2B5EF4-FFF2-40B4-BE49-F238E27FC236}">
                    <a16:creationId xmlns:a16="http://schemas.microsoft.com/office/drawing/2014/main" id="{BC2DA774-DE01-415A-8378-542DF1DD9882}"/>
                  </a:ext>
                </a:extLst>
              </p:cNvPr>
              <p:cNvCxnSpPr>
                <a:cxnSpLocks/>
              </p:cNvCxnSpPr>
              <p:nvPr/>
            </p:nvCxnSpPr>
            <p:spPr>
              <a:xfrm flipH="1">
                <a:off x="11775883" y="5721702"/>
                <a:ext cx="2321365" cy="2738486"/>
              </a:xfrm>
              <a:prstGeom prst="line">
                <a:avLst/>
              </a:prstGeom>
              <a:noFill/>
              <a:ln w="19050" cap="rnd" cmpd="sng" algn="ctr">
                <a:solidFill>
                  <a:srgbClr val="D2CFD0"/>
                </a:solidFill>
                <a:prstDash val="solid"/>
                <a:miter lim="800000"/>
              </a:ln>
              <a:effectLst/>
            </p:spPr>
          </p:cxnSp>
          <p:cxnSp>
            <p:nvCxnSpPr>
              <p:cNvPr id="331" name="Straight Connector 330">
                <a:extLst>
                  <a:ext uri="{FF2B5EF4-FFF2-40B4-BE49-F238E27FC236}">
                    <a16:creationId xmlns:a16="http://schemas.microsoft.com/office/drawing/2014/main" id="{EAF33476-6081-4114-95A7-68A6D5146A4D}"/>
                  </a:ext>
                </a:extLst>
              </p:cNvPr>
              <p:cNvCxnSpPr>
                <a:cxnSpLocks/>
              </p:cNvCxnSpPr>
              <p:nvPr/>
            </p:nvCxnSpPr>
            <p:spPr>
              <a:xfrm flipH="1">
                <a:off x="10797310" y="4521365"/>
                <a:ext cx="2525528" cy="429326"/>
              </a:xfrm>
              <a:prstGeom prst="line">
                <a:avLst/>
              </a:prstGeom>
              <a:noFill/>
              <a:ln w="19050" cap="rnd" cmpd="sng" algn="ctr">
                <a:solidFill>
                  <a:srgbClr val="D2CFD0"/>
                </a:solidFill>
                <a:prstDash val="solid"/>
                <a:miter lim="800000"/>
              </a:ln>
              <a:effectLst/>
            </p:spPr>
          </p:cxnSp>
        </p:grpSp>
        <p:sp>
          <p:nvSpPr>
            <p:cNvPr id="262" name="TextBox 261">
              <a:extLst>
                <a:ext uri="{FF2B5EF4-FFF2-40B4-BE49-F238E27FC236}">
                  <a16:creationId xmlns:a16="http://schemas.microsoft.com/office/drawing/2014/main" id="{A9ECAF48-32A9-482D-B55C-044AFD96A1E1}"/>
                </a:ext>
              </a:extLst>
            </p:cNvPr>
            <p:cNvSpPr txBox="1"/>
            <p:nvPr/>
          </p:nvSpPr>
          <p:spPr>
            <a:xfrm>
              <a:off x="14616737" y="8257842"/>
              <a:ext cx="2651387" cy="461665"/>
            </a:xfrm>
            <a:prstGeom prst="rect">
              <a:avLst/>
            </a:prstGeom>
            <a:solidFill>
              <a:srgbClr val="525252"/>
            </a:solidFill>
            <a:ln w="19050">
              <a:solidFill>
                <a:sysClr val="window" lastClr="FFFFFF"/>
              </a:solidFill>
            </a:ln>
            <a:effectLst>
              <a:outerShdw blurRad="50800" dist="38100" dir="5400000" algn="t" rotWithShape="0">
                <a:prstClr val="black">
                  <a:alpha val="40000"/>
                </a:prstClr>
              </a:out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latin typeface="Trebuchet MS" panose="020B0603020202020204" pitchFamily="34" charset="0"/>
                </a:rPr>
                <a:t>Underlay 4</a:t>
              </a:r>
            </a:p>
          </p:txBody>
        </p:sp>
      </p:grpSp>
      <p:grpSp>
        <p:nvGrpSpPr>
          <p:cNvPr id="332" name="Group 331">
            <a:extLst>
              <a:ext uri="{FF2B5EF4-FFF2-40B4-BE49-F238E27FC236}">
                <a16:creationId xmlns:a16="http://schemas.microsoft.com/office/drawing/2014/main" id="{9D4AC18B-74DB-4BD8-B58D-84CF5162F959}"/>
              </a:ext>
            </a:extLst>
          </p:cNvPr>
          <p:cNvGrpSpPr/>
          <p:nvPr/>
        </p:nvGrpSpPr>
        <p:grpSpPr>
          <a:xfrm>
            <a:off x="1994008" y="7838423"/>
            <a:ext cx="5431536" cy="1810512"/>
            <a:chOff x="13832440" y="6819375"/>
            <a:chExt cx="6147734" cy="2054110"/>
          </a:xfrm>
        </p:grpSpPr>
        <p:grpSp>
          <p:nvGrpSpPr>
            <p:cNvPr id="333" name="Group 332">
              <a:extLst>
                <a:ext uri="{FF2B5EF4-FFF2-40B4-BE49-F238E27FC236}">
                  <a16:creationId xmlns:a16="http://schemas.microsoft.com/office/drawing/2014/main" id="{585F646F-16A8-4474-96B8-3A1792422328}"/>
                </a:ext>
              </a:extLst>
            </p:cNvPr>
            <p:cNvGrpSpPr>
              <a:grpSpLocks noChangeAspect="1"/>
            </p:cNvGrpSpPr>
            <p:nvPr/>
          </p:nvGrpSpPr>
          <p:grpSpPr>
            <a:xfrm>
              <a:off x="13832440" y="6819375"/>
              <a:ext cx="6147734" cy="2054110"/>
              <a:chOff x="5590648" y="3015674"/>
              <a:chExt cx="8506600" cy="5684529"/>
            </a:xfrm>
          </p:grpSpPr>
          <p:cxnSp>
            <p:nvCxnSpPr>
              <p:cNvPr id="335" name="Straight Connector 334">
                <a:extLst>
                  <a:ext uri="{FF2B5EF4-FFF2-40B4-BE49-F238E27FC236}">
                    <a16:creationId xmlns:a16="http://schemas.microsoft.com/office/drawing/2014/main" id="{2CDA421E-6610-4624-AFC5-0A7594144E9C}"/>
                  </a:ext>
                </a:extLst>
              </p:cNvPr>
              <p:cNvCxnSpPr>
                <a:cxnSpLocks/>
              </p:cNvCxnSpPr>
              <p:nvPr/>
            </p:nvCxnSpPr>
            <p:spPr>
              <a:xfrm flipH="1">
                <a:off x="8963891" y="7259782"/>
                <a:ext cx="1593274" cy="295563"/>
              </a:xfrm>
              <a:prstGeom prst="line">
                <a:avLst/>
              </a:prstGeom>
              <a:noFill/>
              <a:ln w="19050" cap="rnd" cmpd="sng" algn="ctr">
                <a:solidFill>
                  <a:srgbClr val="D2CFD0"/>
                </a:solidFill>
                <a:prstDash val="solid"/>
                <a:miter lim="800000"/>
              </a:ln>
              <a:effectLst/>
            </p:spPr>
          </p:cxnSp>
          <p:cxnSp>
            <p:nvCxnSpPr>
              <p:cNvPr id="336" name="Straight Connector 335">
                <a:extLst>
                  <a:ext uri="{FF2B5EF4-FFF2-40B4-BE49-F238E27FC236}">
                    <a16:creationId xmlns:a16="http://schemas.microsoft.com/office/drawing/2014/main" id="{2D143268-B254-43B9-B8B4-64D6872ECFF2}"/>
                  </a:ext>
                </a:extLst>
              </p:cNvPr>
              <p:cNvCxnSpPr>
                <a:cxnSpLocks/>
              </p:cNvCxnSpPr>
              <p:nvPr/>
            </p:nvCxnSpPr>
            <p:spPr>
              <a:xfrm>
                <a:off x="8760691" y="6493164"/>
                <a:ext cx="217054" cy="1062181"/>
              </a:xfrm>
              <a:prstGeom prst="line">
                <a:avLst/>
              </a:prstGeom>
              <a:noFill/>
              <a:ln w="19050" cap="rnd" cmpd="sng" algn="ctr">
                <a:solidFill>
                  <a:srgbClr val="D2CFD0"/>
                </a:solidFill>
                <a:prstDash val="solid"/>
                <a:miter lim="800000"/>
              </a:ln>
              <a:effectLst/>
            </p:spPr>
          </p:cxnSp>
          <p:cxnSp>
            <p:nvCxnSpPr>
              <p:cNvPr id="337" name="Straight Connector 336">
                <a:extLst>
                  <a:ext uri="{FF2B5EF4-FFF2-40B4-BE49-F238E27FC236}">
                    <a16:creationId xmlns:a16="http://schemas.microsoft.com/office/drawing/2014/main" id="{C1BAC16E-2088-41B2-AB0D-8D1D562AF252}"/>
                  </a:ext>
                </a:extLst>
              </p:cNvPr>
              <p:cNvCxnSpPr>
                <a:cxnSpLocks/>
              </p:cNvCxnSpPr>
              <p:nvPr/>
            </p:nvCxnSpPr>
            <p:spPr>
              <a:xfrm flipV="1">
                <a:off x="7495309" y="7550727"/>
                <a:ext cx="1477818" cy="521856"/>
              </a:xfrm>
              <a:prstGeom prst="line">
                <a:avLst/>
              </a:prstGeom>
              <a:noFill/>
              <a:ln w="19050" cap="rnd" cmpd="sng" algn="ctr">
                <a:solidFill>
                  <a:srgbClr val="D2CFD0"/>
                </a:solidFill>
                <a:prstDash val="solid"/>
                <a:miter lim="800000"/>
              </a:ln>
              <a:effectLst/>
            </p:spPr>
          </p:cxnSp>
          <p:cxnSp>
            <p:nvCxnSpPr>
              <p:cNvPr id="338" name="Straight Connector 337">
                <a:extLst>
                  <a:ext uri="{FF2B5EF4-FFF2-40B4-BE49-F238E27FC236}">
                    <a16:creationId xmlns:a16="http://schemas.microsoft.com/office/drawing/2014/main" id="{36BFCC57-BA19-43CE-9F75-F58107938666}"/>
                  </a:ext>
                </a:extLst>
              </p:cNvPr>
              <p:cNvCxnSpPr>
                <a:cxnSpLocks/>
              </p:cNvCxnSpPr>
              <p:nvPr/>
            </p:nvCxnSpPr>
            <p:spPr>
              <a:xfrm flipV="1">
                <a:off x="7495309" y="6502400"/>
                <a:ext cx="1274618" cy="1565565"/>
              </a:xfrm>
              <a:prstGeom prst="line">
                <a:avLst/>
              </a:prstGeom>
              <a:noFill/>
              <a:ln w="19050" cap="rnd" cmpd="sng" algn="ctr">
                <a:solidFill>
                  <a:srgbClr val="D2CFD0"/>
                </a:solidFill>
                <a:prstDash val="solid"/>
                <a:miter lim="800000"/>
              </a:ln>
              <a:effectLst/>
            </p:spPr>
          </p:cxnSp>
          <p:cxnSp>
            <p:nvCxnSpPr>
              <p:cNvPr id="339" name="Straight Connector 338">
                <a:extLst>
                  <a:ext uri="{FF2B5EF4-FFF2-40B4-BE49-F238E27FC236}">
                    <a16:creationId xmlns:a16="http://schemas.microsoft.com/office/drawing/2014/main" id="{A02458F6-A5F9-4D21-8A64-BA070FBA1C46}"/>
                  </a:ext>
                </a:extLst>
              </p:cNvPr>
              <p:cNvCxnSpPr>
                <a:cxnSpLocks/>
              </p:cNvCxnSpPr>
              <p:nvPr/>
            </p:nvCxnSpPr>
            <p:spPr>
              <a:xfrm>
                <a:off x="7435273" y="5297055"/>
                <a:ext cx="1330036" cy="1200727"/>
              </a:xfrm>
              <a:prstGeom prst="line">
                <a:avLst/>
              </a:prstGeom>
              <a:noFill/>
              <a:ln w="19050" cap="rnd" cmpd="sng" algn="ctr">
                <a:solidFill>
                  <a:srgbClr val="D2CFD0"/>
                </a:solidFill>
                <a:prstDash val="solid"/>
                <a:miter lim="800000"/>
              </a:ln>
              <a:effectLst/>
            </p:spPr>
          </p:cxnSp>
          <p:cxnSp>
            <p:nvCxnSpPr>
              <p:cNvPr id="340" name="Straight Connector 339">
                <a:extLst>
                  <a:ext uri="{FF2B5EF4-FFF2-40B4-BE49-F238E27FC236}">
                    <a16:creationId xmlns:a16="http://schemas.microsoft.com/office/drawing/2014/main" id="{7617BA0D-F6B3-450D-BA41-53FEF079A7C3}"/>
                  </a:ext>
                </a:extLst>
              </p:cNvPr>
              <p:cNvCxnSpPr>
                <a:cxnSpLocks/>
              </p:cNvCxnSpPr>
              <p:nvPr/>
            </p:nvCxnSpPr>
            <p:spPr>
              <a:xfrm flipH="1">
                <a:off x="5784250" y="5292436"/>
                <a:ext cx="1646406" cy="1718957"/>
              </a:xfrm>
              <a:prstGeom prst="line">
                <a:avLst/>
              </a:prstGeom>
              <a:noFill/>
              <a:ln w="19050" cap="rnd" cmpd="sng" algn="ctr">
                <a:solidFill>
                  <a:srgbClr val="D2CFD0"/>
                </a:solidFill>
                <a:prstDash val="solid"/>
                <a:miter lim="800000"/>
              </a:ln>
              <a:effectLst/>
            </p:spPr>
          </p:cxnSp>
          <p:cxnSp>
            <p:nvCxnSpPr>
              <p:cNvPr id="341" name="Straight Connector 340">
                <a:extLst>
                  <a:ext uri="{FF2B5EF4-FFF2-40B4-BE49-F238E27FC236}">
                    <a16:creationId xmlns:a16="http://schemas.microsoft.com/office/drawing/2014/main" id="{B4B9D548-E749-40FE-AB51-BA229ADC6648}"/>
                  </a:ext>
                </a:extLst>
              </p:cNvPr>
              <p:cNvCxnSpPr>
                <a:cxnSpLocks/>
              </p:cNvCxnSpPr>
              <p:nvPr/>
            </p:nvCxnSpPr>
            <p:spPr>
              <a:xfrm flipH="1">
                <a:off x="5790207" y="6571673"/>
                <a:ext cx="1589649" cy="439720"/>
              </a:xfrm>
              <a:prstGeom prst="line">
                <a:avLst/>
              </a:prstGeom>
              <a:noFill/>
              <a:ln w="19050" cap="rnd" cmpd="sng" algn="ctr">
                <a:solidFill>
                  <a:srgbClr val="D2CFD0"/>
                </a:solidFill>
                <a:prstDash val="solid"/>
                <a:miter lim="800000"/>
              </a:ln>
              <a:effectLst/>
            </p:spPr>
          </p:cxnSp>
          <p:cxnSp>
            <p:nvCxnSpPr>
              <p:cNvPr id="342" name="Straight Connector 341">
                <a:extLst>
                  <a:ext uri="{FF2B5EF4-FFF2-40B4-BE49-F238E27FC236}">
                    <a16:creationId xmlns:a16="http://schemas.microsoft.com/office/drawing/2014/main" id="{3BB85BC9-8D84-434C-9258-2BEC65AEB778}"/>
                  </a:ext>
                </a:extLst>
              </p:cNvPr>
              <p:cNvCxnSpPr>
                <a:cxnSpLocks/>
              </p:cNvCxnSpPr>
              <p:nvPr/>
            </p:nvCxnSpPr>
            <p:spPr>
              <a:xfrm flipH="1">
                <a:off x="8756073" y="6156036"/>
                <a:ext cx="1066800" cy="346364"/>
              </a:xfrm>
              <a:prstGeom prst="line">
                <a:avLst/>
              </a:prstGeom>
              <a:noFill/>
              <a:ln w="19050" cap="rnd" cmpd="sng" algn="ctr">
                <a:solidFill>
                  <a:srgbClr val="D2CFD0"/>
                </a:solidFill>
                <a:prstDash val="solid"/>
                <a:miter lim="800000"/>
              </a:ln>
              <a:effectLst/>
            </p:spPr>
          </p:cxnSp>
          <p:cxnSp>
            <p:nvCxnSpPr>
              <p:cNvPr id="343" name="Straight Connector 342">
                <a:extLst>
                  <a:ext uri="{FF2B5EF4-FFF2-40B4-BE49-F238E27FC236}">
                    <a16:creationId xmlns:a16="http://schemas.microsoft.com/office/drawing/2014/main" id="{37EEDCB8-94C1-435F-8DC0-D0B399AE724D}"/>
                  </a:ext>
                </a:extLst>
              </p:cNvPr>
              <p:cNvCxnSpPr>
                <a:cxnSpLocks/>
              </p:cNvCxnSpPr>
              <p:nvPr/>
            </p:nvCxnSpPr>
            <p:spPr>
              <a:xfrm flipV="1">
                <a:off x="7430655" y="4895273"/>
                <a:ext cx="1066800" cy="392546"/>
              </a:xfrm>
              <a:prstGeom prst="line">
                <a:avLst/>
              </a:prstGeom>
              <a:noFill/>
              <a:ln w="19050" cap="rnd" cmpd="sng" algn="ctr">
                <a:solidFill>
                  <a:srgbClr val="D2CFD0"/>
                </a:solidFill>
                <a:prstDash val="solid"/>
                <a:miter lim="800000"/>
              </a:ln>
              <a:effectLst/>
            </p:spPr>
          </p:cxnSp>
          <p:cxnSp>
            <p:nvCxnSpPr>
              <p:cNvPr id="344" name="Straight Connector 343">
                <a:extLst>
                  <a:ext uri="{FF2B5EF4-FFF2-40B4-BE49-F238E27FC236}">
                    <a16:creationId xmlns:a16="http://schemas.microsoft.com/office/drawing/2014/main" id="{8523B78C-E16C-4F84-8F06-57574EAE3AB2}"/>
                  </a:ext>
                </a:extLst>
              </p:cNvPr>
              <p:cNvCxnSpPr>
                <a:cxnSpLocks/>
              </p:cNvCxnSpPr>
              <p:nvPr/>
            </p:nvCxnSpPr>
            <p:spPr>
              <a:xfrm flipV="1">
                <a:off x="8492836" y="4867565"/>
                <a:ext cx="1251528" cy="36944"/>
              </a:xfrm>
              <a:prstGeom prst="line">
                <a:avLst/>
              </a:prstGeom>
              <a:noFill/>
              <a:ln w="19050" cap="rnd" cmpd="sng" algn="ctr">
                <a:solidFill>
                  <a:srgbClr val="D2CFD0"/>
                </a:solidFill>
                <a:prstDash val="solid"/>
                <a:miter lim="800000"/>
              </a:ln>
              <a:effectLst/>
            </p:spPr>
          </p:cxnSp>
          <p:cxnSp>
            <p:nvCxnSpPr>
              <p:cNvPr id="345" name="Straight Connector 344">
                <a:extLst>
                  <a:ext uri="{FF2B5EF4-FFF2-40B4-BE49-F238E27FC236}">
                    <a16:creationId xmlns:a16="http://schemas.microsoft.com/office/drawing/2014/main" id="{F6DF716B-248F-4895-8D72-E578FCFD9185}"/>
                  </a:ext>
                </a:extLst>
              </p:cNvPr>
              <p:cNvCxnSpPr>
                <a:cxnSpLocks/>
              </p:cNvCxnSpPr>
              <p:nvPr/>
            </p:nvCxnSpPr>
            <p:spPr>
              <a:xfrm flipV="1">
                <a:off x="11919527" y="4525818"/>
                <a:ext cx="1399309" cy="775855"/>
              </a:xfrm>
              <a:prstGeom prst="line">
                <a:avLst/>
              </a:prstGeom>
              <a:noFill/>
              <a:ln w="19050" cap="rnd" cmpd="sng" algn="ctr">
                <a:solidFill>
                  <a:srgbClr val="D2CFD0"/>
                </a:solidFill>
                <a:prstDash val="solid"/>
                <a:miter lim="800000"/>
              </a:ln>
              <a:effectLst/>
            </p:spPr>
          </p:cxnSp>
          <p:cxnSp>
            <p:nvCxnSpPr>
              <p:cNvPr id="346" name="Straight Connector 345">
                <a:extLst>
                  <a:ext uri="{FF2B5EF4-FFF2-40B4-BE49-F238E27FC236}">
                    <a16:creationId xmlns:a16="http://schemas.microsoft.com/office/drawing/2014/main" id="{DBB3882B-559F-424A-BF72-7C475B8A57B7}"/>
                  </a:ext>
                </a:extLst>
              </p:cNvPr>
              <p:cNvCxnSpPr>
                <a:cxnSpLocks/>
              </p:cNvCxnSpPr>
              <p:nvPr/>
            </p:nvCxnSpPr>
            <p:spPr>
              <a:xfrm>
                <a:off x="8483600" y="4890655"/>
                <a:ext cx="286327" cy="1607127"/>
              </a:xfrm>
              <a:prstGeom prst="line">
                <a:avLst/>
              </a:prstGeom>
              <a:noFill/>
              <a:ln w="19050" cap="rnd" cmpd="sng" algn="ctr">
                <a:solidFill>
                  <a:srgbClr val="D2CFD0"/>
                </a:solidFill>
                <a:prstDash val="solid"/>
                <a:miter lim="800000"/>
              </a:ln>
              <a:effectLst/>
            </p:spPr>
          </p:cxnSp>
          <p:cxnSp>
            <p:nvCxnSpPr>
              <p:cNvPr id="347" name="Straight Connector 346">
                <a:extLst>
                  <a:ext uri="{FF2B5EF4-FFF2-40B4-BE49-F238E27FC236}">
                    <a16:creationId xmlns:a16="http://schemas.microsoft.com/office/drawing/2014/main" id="{C7367B4C-0C9E-4965-8587-2C7AFE7728DD}"/>
                  </a:ext>
                </a:extLst>
              </p:cNvPr>
              <p:cNvCxnSpPr>
                <a:cxnSpLocks/>
              </p:cNvCxnSpPr>
              <p:nvPr/>
            </p:nvCxnSpPr>
            <p:spPr>
              <a:xfrm>
                <a:off x="6031345" y="4271818"/>
                <a:ext cx="1394691" cy="1025237"/>
              </a:xfrm>
              <a:prstGeom prst="line">
                <a:avLst/>
              </a:prstGeom>
              <a:noFill/>
              <a:ln w="19050" cap="rnd" cmpd="sng" algn="ctr">
                <a:solidFill>
                  <a:srgbClr val="D2CFD0"/>
                </a:solidFill>
                <a:prstDash val="solid"/>
                <a:miter lim="800000"/>
              </a:ln>
              <a:effectLst/>
            </p:spPr>
          </p:cxnSp>
          <p:cxnSp>
            <p:nvCxnSpPr>
              <p:cNvPr id="348" name="Straight Connector 347">
                <a:extLst>
                  <a:ext uri="{FF2B5EF4-FFF2-40B4-BE49-F238E27FC236}">
                    <a16:creationId xmlns:a16="http://schemas.microsoft.com/office/drawing/2014/main" id="{F6E563B5-A16E-4ECA-8FDD-C96B10ADA694}"/>
                  </a:ext>
                </a:extLst>
              </p:cNvPr>
              <p:cNvCxnSpPr>
                <a:cxnSpLocks/>
              </p:cNvCxnSpPr>
              <p:nvPr/>
            </p:nvCxnSpPr>
            <p:spPr>
              <a:xfrm flipH="1">
                <a:off x="5590648" y="5287818"/>
                <a:ext cx="1835389" cy="550045"/>
              </a:xfrm>
              <a:prstGeom prst="line">
                <a:avLst/>
              </a:prstGeom>
              <a:noFill/>
              <a:ln w="19050" cap="rnd" cmpd="sng" algn="ctr">
                <a:solidFill>
                  <a:srgbClr val="D2CFD0"/>
                </a:solidFill>
                <a:prstDash val="solid"/>
                <a:miter lim="800000"/>
              </a:ln>
              <a:effectLst/>
            </p:spPr>
          </p:cxnSp>
          <p:cxnSp>
            <p:nvCxnSpPr>
              <p:cNvPr id="349" name="Straight Connector 348">
                <a:extLst>
                  <a:ext uri="{FF2B5EF4-FFF2-40B4-BE49-F238E27FC236}">
                    <a16:creationId xmlns:a16="http://schemas.microsoft.com/office/drawing/2014/main" id="{4C2939E3-3960-4BB6-B986-F49B22605DA7}"/>
                  </a:ext>
                </a:extLst>
              </p:cNvPr>
              <p:cNvCxnSpPr>
                <a:cxnSpLocks/>
              </p:cNvCxnSpPr>
              <p:nvPr/>
            </p:nvCxnSpPr>
            <p:spPr>
              <a:xfrm flipH="1" flipV="1">
                <a:off x="6031466" y="4271171"/>
                <a:ext cx="2452134" cy="619485"/>
              </a:xfrm>
              <a:prstGeom prst="line">
                <a:avLst/>
              </a:prstGeom>
              <a:noFill/>
              <a:ln w="19050" cap="rnd" cmpd="sng" algn="ctr">
                <a:solidFill>
                  <a:srgbClr val="D2CFD0"/>
                </a:solidFill>
                <a:prstDash val="solid"/>
                <a:miter lim="800000"/>
              </a:ln>
              <a:effectLst/>
            </p:spPr>
          </p:cxnSp>
          <p:cxnSp>
            <p:nvCxnSpPr>
              <p:cNvPr id="350" name="Straight Connector 349">
                <a:extLst>
                  <a:ext uri="{FF2B5EF4-FFF2-40B4-BE49-F238E27FC236}">
                    <a16:creationId xmlns:a16="http://schemas.microsoft.com/office/drawing/2014/main" id="{B366B8E3-B06E-447C-80B5-22C4F227E87B}"/>
                  </a:ext>
                </a:extLst>
              </p:cNvPr>
              <p:cNvCxnSpPr>
                <a:cxnSpLocks/>
              </p:cNvCxnSpPr>
              <p:nvPr/>
            </p:nvCxnSpPr>
            <p:spPr>
              <a:xfrm flipV="1">
                <a:off x="8488218" y="3219760"/>
                <a:ext cx="387717" cy="1680131"/>
              </a:xfrm>
              <a:prstGeom prst="line">
                <a:avLst/>
              </a:prstGeom>
              <a:noFill/>
              <a:ln w="19050" cap="rnd" cmpd="sng" algn="ctr">
                <a:solidFill>
                  <a:srgbClr val="D2CFD0"/>
                </a:solidFill>
                <a:prstDash val="solid"/>
                <a:miter lim="800000"/>
              </a:ln>
              <a:effectLst/>
            </p:spPr>
          </p:cxnSp>
          <p:cxnSp>
            <p:nvCxnSpPr>
              <p:cNvPr id="351" name="Straight Connector 350">
                <a:extLst>
                  <a:ext uri="{FF2B5EF4-FFF2-40B4-BE49-F238E27FC236}">
                    <a16:creationId xmlns:a16="http://schemas.microsoft.com/office/drawing/2014/main" id="{8FD06D52-7AAB-404C-9F5C-298D9FBDA694}"/>
                  </a:ext>
                </a:extLst>
              </p:cNvPr>
              <p:cNvCxnSpPr>
                <a:cxnSpLocks/>
              </p:cNvCxnSpPr>
              <p:nvPr/>
            </p:nvCxnSpPr>
            <p:spPr>
              <a:xfrm>
                <a:off x="10792691" y="4941455"/>
                <a:ext cx="1140691" cy="374072"/>
              </a:xfrm>
              <a:prstGeom prst="line">
                <a:avLst/>
              </a:prstGeom>
              <a:noFill/>
              <a:ln w="19050" cap="rnd" cmpd="sng" algn="ctr">
                <a:solidFill>
                  <a:srgbClr val="D2CFD0"/>
                </a:solidFill>
                <a:prstDash val="solid"/>
                <a:miter lim="800000"/>
              </a:ln>
              <a:effectLst/>
            </p:spPr>
          </p:cxnSp>
          <p:cxnSp>
            <p:nvCxnSpPr>
              <p:cNvPr id="352" name="Straight Connector 351">
                <a:extLst>
                  <a:ext uri="{FF2B5EF4-FFF2-40B4-BE49-F238E27FC236}">
                    <a16:creationId xmlns:a16="http://schemas.microsoft.com/office/drawing/2014/main" id="{A01C4DF9-4098-48D3-8B04-55CBE56E323A}"/>
                  </a:ext>
                </a:extLst>
              </p:cNvPr>
              <p:cNvCxnSpPr>
                <a:cxnSpLocks/>
              </p:cNvCxnSpPr>
              <p:nvPr/>
            </p:nvCxnSpPr>
            <p:spPr>
              <a:xfrm flipH="1" flipV="1">
                <a:off x="8876145" y="3223491"/>
                <a:ext cx="868219" cy="1648691"/>
              </a:xfrm>
              <a:prstGeom prst="line">
                <a:avLst/>
              </a:prstGeom>
              <a:noFill/>
              <a:ln w="19050" cap="rnd" cmpd="sng" algn="ctr">
                <a:solidFill>
                  <a:srgbClr val="D2CFD0"/>
                </a:solidFill>
                <a:prstDash val="solid"/>
                <a:miter lim="800000"/>
              </a:ln>
              <a:effectLst/>
            </p:spPr>
          </p:cxnSp>
          <p:cxnSp>
            <p:nvCxnSpPr>
              <p:cNvPr id="353" name="Straight Connector 352">
                <a:extLst>
                  <a:ext uri="{FF2B5EF4-FFF2-40B4-BE49-F238E27FC236}">
                    <a16:creationId xmlns:a16="http://schemas.microsoft.com/office/drawing/2014/main" id="{6A37DD3D-212B-4E82-AEEB-3E34D5FB0FAF}"/>
                  </a:ext>
                </a:extLst>
              </p:cNvPr>
              <p:cNvCxnSpPr>
                <a:cxnSpLocks/>
              </p:cNvCxnSpPr>
              <p:nvPr/>
            </p:nvCxnSpPr>
            <p:spPr>
              <a:xfrm flipH="1" flipV="1">
                <a:off x="9744364" y="4881419"/>
                <a:ext cx="1057563" cy="64654"/>
              </a:xfrm>
              <a:prstGeom prst="line">
                <a:avLst/>
              </a:prstGeom>
              <a:noFill/>
              <a:ln w="19050" cap="rnd" cmpd="sng" algn="ctr">
                <a:solidFill>
                  <a:srgbClr val="D2CFD0"/>
                </a:solidFill>
                <a:prstDash val="solid"/>
                <a:miter lim="800000"/>
              </a:ln>
              <a:effectLst/>
            </p:spPr>
          </p:cxnSp>
          <p:cxnSp>
            <p:nvCxnSpPr>
              <p:cNvPr id="354" name="Straight Connector 353">
                <a:extLst>
                  <a:ext uri="{FF2B5EF4-FFF2-40B4-BE49-F238E27FC236}">
                    <a16:creationId xmlns:a16="http://schemas.microsoft.com/office/drawing/2014/main" id="{5CE72855-2BD3-45A1-8753-9875BFF9BAD0}"/>
                  </a:ext>
                </a:extLst>
              </p:cNvPr>
              <p:cNvCxnSpPr>
                <a:cxnSpLocks/>
              </p:cNvCxnSpPr>
              <p:nvPr/>
            </p:nvCxnSpPr>
            <p:spPr>
              <a:xfrm flipH="1" flipV="1">
                <a:off x="9739745" y="4876801"/>
                <a:ext cx="83128" cy="1279235"/>
              </a:xfrm>
              <a:prstGeom prst="line">
                <a:avLst/>
              </a:prstGeom>
              <a:noFill/>
              <a:ln w="19050" cap="rnd" cmpd="sng" algn="ctr">
                <a:solidFill>
                  <a:srgbClr val="D2CFD0"/>
                </a:solidFill>
                <a:prstDash val="solid"/>
                <a:miter lim="800000"/>
              </a:ln>
              <a:effectLst/>
            </p:spPr>
          </p:cxnSp>
          <p:cxnSp>
            <p:nvCxnSpPr>
              <p:cNvPr id="355" name="Straight Connector 354">
                <a:extLst>
                  <a:ext uri="{FF2B5EF4-FFF2-40B4-BE49-F238E27FC236}">
                    <a16:creationId xmlns:a16="http://schemas.microsoft.com/office/drawing/2014/main" id="{0BFEE7F2-3E7B-4822-B9C9-4C4825F4147F}"/>
                  </a:ext>
                </a:extLst>
              </p:cNvPr>
              <p:cNvCxnSpPr>
                <a:cxnSpLocks/>
              </p:cNvCxnSpPr>
              <p:nvPr/>
            </p:nvCxnSpPr>
            <p:spPr>
              <a:xfrm flipH="1" flipV="1">
                <a:off x="8478983" y="4890656"/>
                <a:ext cx="1343890" cy="1265380"/>
              </a:xfrm>
              <a:prstGeom prst="line">
                <a:avLst/>
              </a:prstGeom>
              <a:noFill/>
              <a:ln w="19050" cap="rnd" cmpd="sng" algn="ctr">
                <a:solidFill>
                  <a:srgbClr val="D2CFD0"/>
                </a:solidFill>
                <a:prstDash val="solid"/>
                <a:miter lim="800000"/>
              </a:ln>
              <a:effectLst/>
            </p:spPr>
          </p:cxnSp>
          <p:cxnSp>
            <p:nvCxnSpPr>
              <p:cNvPr id="356" name="Straight Connector 355">
                <a:extLst>
                  <a:ext uri="{FF2B5EF4-FFF2-40B4-BE49-F238E27FC236}">
                    <a16:creationId xmlns:a16="http://schemas.microsoft.com/office/drawing/2014/main" id="{48CFA6C1-32F9-48A9-A02C-3E376E003CE0}"/>
                  </a:ext>
                </a:extLst>
              </p:cNvPr>
              <p:cNvCxnSpPr>
                <a:cxnSpLocks/>
              </p:cNvCxnSpPr>
              <p:nvPr/>
            </p:nvCxnSpPr>
            <p:spPr>
              <a:xfrm flipH="1" flipV="1">
                <a:off x="7370619" y="6571675"/>
                <a:ext cx="120313" cy="1500064"/>
              </a:xfrm>
              <a:prstGeom prst="line">
                <a:avLst/>
              </a:prstGeom>
              <a:noFill/>
              <a:ln w="19050" cap="rnd" cmpd="sng" algn="ctr">
                <a:solidFill>
                  <a:srgbClr val="D2CFD0"/>
                </a:solidFill>
                <a:prstDash val="solid"/>
                <a:miter lim="800000"/>
              </a:ln>
              <a:effectLst/>
            </p:spPr>
          </p:cxnSp>
          <p:cxnSp>
            <p:nvCxnSpPr>
              <p:cNvPr id="357" name="Straight Connector 356">
                <a:extLst>
                  <a:ext uri="{FF2B5EF4-FFF2-40B4-BE49-F238E27FC236}">
                    <a16:creationId xmlns:a16="http://schemas.microsoft.com/office/drawing/2014/main" id="{9D28E428-8617-4AAF-B248-2B17555E710D}"/>
                  </a:ext>
                </a:extLst>
              </p:cNvPr>
              <p:cNvCxnSpPr>
                <a:cxnSpLocks/>
              </p:cNvCxnSpPr>
              <p:nvPr/>
            </p:nvCxnSpPr>
            <p:spPr>
              <a:xfrm flipH="1" flipV="1">
                <a:off x="10746509" y="3015674"/>
                <a:ext cx="50800" cy="1939635"/>
              </a:xfrm>
              <a:prstGeom prst="line">
                <a:avLst/>
              </a:prstGeom>
              <a:noFill/>
              <a:ln w="19050" cap="rnd" cmpd="sng" algn="ctr">
                <a:solidFill>
                  <a:srgbClr val="D2CFD0"/>
                </a:solidFill>
                <a:prstDash val="solid"/>
                <a:miter lim="800000"/>
              </a:ln>
              <a:effectLst/>
            </p:spPr>
          </p:cxnSp>
          <p:cxnSp>
            <p:nvCxnSpPr>
              <p:cNvPr id="358" name="Straight Connector 357">
                <a:extLst>
                  <a:ext uri="{FF2B5EF4-FFF2-40B4-BE49-F238E27FC236}">
                    <a16:creationId xmlns:a16="http://schemas.microsoft.com/office/drawing/2014/main" id="{9EF891DC-C9D7-48D1-9011-98896E8D2971}"/>
                  </a:ext>
                </a:extLst>
              </p:cNvPr>
              <p:cNvCxnSpPr>
                <a:cxnSpLocks/>
              </p:cNvCxnSpPr>
              <p:nvPr/>
            </p:nvCxnSpPr>
            <p:spPr>
              <a:xfrm flipV="1">
                <a:off x="9739745" y="3020201"/>
                <a:ext cx="1003710" cy="1847363"/>
              </a:xfrm>
              <a:prstGeom prst="line">
                <a:avLst/>
              </a:prstGeom>
              <a:noFill/>
              <a:ln w="19050" cap="rnd" cmpd="sng" algn="ctr">
                <a:solidFill>
                  <a:srgbClr val="D2CFD0"/>
                </a:solidFill>
                <a:prstDash val="solid"/>
                <a:miter lim="800000"/>
              </a:ln>
              <a:effectLst/>
            </p:spPr>
          </p:cxnSp>
          <p:cxnSp>
            <p:nvCxnSpPr>
              <p:cNvPr id="359" name="Straight Connector 358">
                <a:extLst>
                  <a:ext uri="{FF2B5EF4-FFF2-40B4-BE49-F238E27FC236}">
                    <a16:creationId xmlns:a16="http://schemas.microsoft.com/office/drawing/2014/main" id="{C575CEAC-A01F-4012-AE7C-4A76B98C7968}"/>
                  </a:ext>
                </a:extLst>
              </p:cNvPr>
              <p:cNvCxnSpPr>
                <a:cxnSpLocks/>
              </p:cNvCxnSpPr>
              <p:nvPr/>
            </p:nvCxnSpPr>
            <p:spPr>
              <a:xfrm flipV="1">
                <a:off x="9813636" y="4946073"/>
                <a:ext cx="992909" cy="1214582"/>
              </a:xfrm>
              <a:prstGeom prst="line">
                <a:avLst/>
              </a:prstGeom>
              <a:noFill/>
              <a:ln w="19050" cap="rnd" cmpd="sng" algn="ctr">
                <a:solidFill>
                  <a:srgbClr val="D2CFD0"/>
                </a:solidFill>
                <a:prstDash val="solid"/>
                <a:miter lim="800000"/>
              </a:ln>
              <a:effectLst/>
            </p:spPr>
          </p:cxnSp>
          <p:cxnSp>
            <p:nvCxnSpPr>
              <p:cNvPr id="360" name="Straight Connector 359">
                <a:extLst>
                  <a:ext uri="{FF2B5EF4-FFF2-40B4-BE49-F238E27FC236}">
                    <a16:creationId xmlns:a16="http://schemas.microsoft.com/office/drawing/2014/main" id="{7B84339F-E3C2-4F29-9971-15A155168EF1}"/>
                  </a:ext>
                </a:extLst>
              </p:cNvPr>
              <p:cNvCxnSpPr>
                <a:cxnSpLocks/>
              </p:cNvCxnSpPr>
              <p:nvPr/>
            </p:nvCxnSpPr>
            <p:spPr>
              <a:xfrm flipH="1" flipV="1">
                <a:off x="9822873" y="6146800"/>
                <a:ext cx="738910" cy="1112982"/>
              </a:xfrm>
              <a:prstGeom prst="line">
                <a:avLst/>
              </a:prstGeom>
              <a:noFill/>
              <a:ln w="19050" cap="rnd" cmpd="sng" algn="ctr">
                <a:solidFill>
                  <a:srgbClr val="D2CFD0"/>
                </a:solidFill>
                <a:prstDash val="solid"/>
                <a:miter lim="800000"/>
              </a:ln>
              <a:effectLst/>
            </p:spPr>
          </p:cxnSp>
          <p:cxnSp>
            <p:nvCxnSpPr>
              <p:cNvPr id="361" name="Straight Connector 360">
                <a:extLst>
                  <a:ext uri="{FF2B5EF4-FFF2-40B4-BE49-F238E27FC236}">
                    <a16:creationId xmlns:a16="http://schemas.microsoft.com/office/drawing/2014/main" id="{40AC581B-0E65-465D-85BD-2666067A3B0C}"/>
                  </a:ext>
                </a:extLst>
              </p:cNvPr>
              <p:cNvCxnSpPr>
                <a:cxnSpLocks/>
              </p:cNvCxnSpPr>
              <p:nvPr/>
            </p:nvCxnSpPr>
            <p:spPr>
              <a:xfrm flipV="1">
                <a:off x="8973127" y="6160655"/>
                <a:ext cx="849746" cy="1394691"/>
              </a:xfrm>
              <a:prstGeom prst="line">
                <a:avLst/>
              </a:prstGeom>
              <a:noFill/>
              <a:ln w="19050" cap="rnd" cmpd="sng" algn="ctr">
                <a:solidFill>
                  <a:srgbClr val="D2CFD0"/>
                </a:solidFill>
                <a:prstDash val="solid"/>
                <a:miter lim="800000"/>
              </a:ln>
              <a:effectLst/>
            </p:spPr>
          </p:cxnSp>
          <p:cxnSp>
            <p:nvCxnSpPr>
              <p:cNvPr id="362" name="Straight Connector 361">
                <a:extLst>
                  <a:ext uri="{FF2B5EF4-FFF2-40B4-BE49-F238E27FC236}">
                    <a16:creationId xmlns:a16="http://schemas.microsoft.com/office/drawing/2014/main" id="{DE837A3E-8ED3-4AC8-930D-26315A998E87}"/>
                  </a:ext>
                </a:extLst>
              </p:cNvPr>
              <p:cNvCxnSpPr>
                <a:cxnSpLocks/>
              </p:cNvCxnSpPr>
              <p:nvPr/>
            </p:nvCxnSpPr>
            <p:spPr>
              <a:xfrm flipH="1" flipV="1">
                <a:off x="9822874" y="6156037"/>
                <a:ext cx="1214581" cy="64654"/>
              </a:xfrm>
              <a:prstGeom prst="line">
                <a:avLst/>
              </a:prstGeom>
              <a:noFill/>
              <a:ln w="19050" cap="rnd" cmpd="sng" algn="ctr">
                <a:solidFill>
                  <a:srgbClr val="D2CFD0"/>
                </a:solidFill>
                <a:prstDash val="solid"/>
                <a:miter lim="800000"/>
              </a:ln>
              <a:effectLst/>
            </p:spPr>
          </p:cxnSp>
          <p:cxnSp>
            <p:nvCxnSpPr>
              <p:cNvPr id="363" name="Straight Connector 362">
                <a:extLst>
                  <a:ext uri="{FF2B5EF4-FFF2-40B4-BE49-F238E27FC236}">
                    <a16:creationId xmlns:a16="http://schemas.microsoft.com/office/drawing/2014/main" id="{C2247EFC-8F01-435D-A2A4-37D6913241CB}"/>
                  </a:ext>
                </a:extLst>
              </p:cNvPr>
              <p:cNvCxnSpPr>
                <a:cxnSpLocks/>
              </p:cNvCxnSpPr>
              <p:nvPr/>
            </p:nvCxnSpPr>
            <p:spPr>
              <a:xfrm flipV="1">
                <a:off x="10552545" y="6220691"/>
                <a:ext cx="489528" cy="1043709"/>
              </a:xfrm>
              <a:prstGeom prst="line">
                <a:avLst/>
              </a:prstGeom>
              <a:noFill/>
              <a:ln w="19050" cap="rnd" cmpd="sng" algn="ctr">
                <a:solidFill>
                  <a:srgbClr val="D2CFD0"/>
                </a:solidFill>
                <a:prstDash val="solid"/>
                <a:miter lim="800000"/>
              </a:ln>
              <a:effectLst/>
            </p:spPr>
          </p:cxnSp>
          <p:cxnSp>
            <p:nvCxnSpPr>
              <p:cNvPr id="364" name="Straight Connector 363">
                <a:extLst>
                  <a:ext uri="{FF2B5EF4-FFF2-40B4-BE49-F238E27FC236}">
                    <a16:creationId xmlns:a16="http://schemas.microsoft.com/office/drawing/2014/main" id="{B7ADBD6D-0368-4308-B6E6-8E644AA3EBF1}"/>
                  </a:ext>
                </a:extLst>
              </p:cNvPr>
              <p:cNvCxnSpPr>
                <a:cxnSpLocks/>
              </p:cNvCxnSpPr>
              <p:nvPr/>
            </p:nvCxnSpPr>
            <p:spPr>
              <a:xfrm flipH="1" flipV="1">
                <a:off x="11914909" y="5292436"/>
                <a:ext cx="840510" cy="997528"/>
              </a:xfrm>
              <a:prstGeom prst="line">
                <a:avLst/>
              </a:prstGeom>
              <a:noFill/>
              <a:ln w="19050" cap="rnd" cmpd="sng" algn="ctr">
                <a:solidFill>
                  <a:srgbClr val="D2CFD0"/>
                </a:solidFill>
                <a:prstDash val="solid"/>
                <a:miter lim="800000"/>
              </a:ln>
              <a:effectLst/>
            </p:spPr>
          </p:cxnSp>
          <p:cxnSp>
            <p:nvCxnSpPr>
              <p:cNvPr id="365" name="Straight Connector 364">
                <a:extLst>
                  <a:ext uri="{FF2B5EF4-FFF2-40B4-BE49-F238E27FC236}">
                    <a16:creationId xmlns:a16="http://schemas.microsoft.com/office/drawing/2014/main" id="{59C3B1E4-80C8-4477-A24F-17B5B8060776}"/>
                  </a:ext>
                </a:extLst>
              </p:cNvPr>
              <p:cNvCxnSpPr>
                <a:cxnSpLocks/>
              </p:cNvCxnSpPr>
              <p:nvPr/>
            </p:nvCxnSpPr>
            <p:spPr>
              <a:xfrm flipV="1">
                <a:off x="11028218" y="5301674"/>
                <a:ext cx="905164" cy="914399"/>
              </a:xfrm>
              <a:prstGeom prst="line">
                <a:avLst/>
              </a:prstGeom>
              <a:noFill/>
              <a:ln w="19050" cap="rnd" cmpd="sng" algn="ctr">
                <a:solidFill>
                  <a:srgbClr val="D2CFD0"/>
                </a:solidFill>
                <a:prstDash val="solid"/>
                <a:miter lim="800000"/>
              </a:ln>
              <a:effectLst/>
            </p:spPr>
          </p:cxnSp>
          <p:cxnSp>
            <p:nvCxnSpPr>
              <p:cNvPr id="366" name="Straight Connector 365">
                <a:extLst>
                  <a:ext uri="{FF2B5EF4-FFF2-40B4-BE49-F238E27FC236}">
                    <a16:creationId xmlns:a16="http://schemas.microsoft.com/office/drawing/2014/main" id="{AF598081-ADF0-4B18-93FE-820638B5D5CF}"/>
                  </a:ext>
                </a:extLst>
              </p:cNvPr>
              <p:cNvCxnSpPr>
                <a:cxnSpLocks/>
              </p:cNvCxnSpPr>
              <p:nvPr/>
            </p:nvCxnSpPr>
            <p:spPr>
              <a:xfrm flipH="1">
                <a:off x="11924145" y="3445164"/>
                <a:ext cx="452583" cy="1861127"/>
              </a:xfrm>
              <a:prstGeom prst="line">
                <a:avLst/>
              </a:prstGeom>
              <a:noFill/>
              <a:ln w="19050" cap="rnd" cmpd="sng" algn="ctr">
                <a:solidFill>
                  <a:srgbClr val="D2CFD0"/>
                </a:solidFill>
                <a:prstDash val="solid"/>
                <a:miter lim="800000"/>
              </a:ln>
              <a:effectLst/>
            </p:spPr>
          </p:cxnSp>
          <p:cxnSp>
            <p:nvCxnSpPr>
              <p:cNvPr id="367" name="Straight Connector 366">
                <a:extLst>
                  <a:ext uri="{FF2B5EF4-FFF2-40B4-BE49-F238E27FC236}">
                    <a16:creationId xmlns:a16="http://schemas.microsoft.com/office/drawing/2014/main" id="{A65A8479-5D3D-42B1-97F7-EC1D321E153E}"/>
                  </a:ext>
                </a:extLst>
              </p:cNvPr>
              <p:cNvCxnSpPr>
                <a:cxnSpLocks/>
              </p:cNvCxnSpPr>
              <p:nvPr/>
            </p:nvCxnSpPr>
            <p:spPr>
              <a:xfrm flipV="1">
                <a:off x="10547927" y="6890327"/>
                <a:ext cx="988291" cy="374074"/>
              </a:xfrm>
              <a:prstGeom prst="line">
                <a:avLst/>
              </a:prstGeom>
              <a:noFill/>
              <a:ln w="19050" cap="rnd" cmpd="sng" algn="ctr">
                <a:solidFill>
                  <a:srgbClr val="D2CFD0"/>
                </a:solidFill>
                <a:prstDash val="solid"/>
                <a:miter lim="800000"/>
              </a:ln>
              <a:effectLst/>
            </p:spPr>
          </p:cxnSp>
          <p:cxnSp>
            <p:nvCxnSpPr>
              <p:cNvPr id="368" name="Straight Connector 367">
                <a:extLst>
                  <a:ext uri="{FF2B5EF4-FFF2-40B4-BE49-F238E27FC236}">
                    <a16:creationId xmlns:a16="http://schemas.microsoft.com/office/drawing/2014/main" id="{83148C96-0FF0-48B0-B79D-55AEEE61968A}"/>
                  </a:ext>
                </a:extLst>
              </p:cNvPr>
              <p:cNvCxnSpPr>
                <a:cxnSpLocks/>
              </p:cNvCxnSpPr>
              <p:nvPr/>
            </p:nvCxnSpPr>
            <p:spPr>
              <a:xfrm>
                <a:off x="11032836" y="6216073"/>
                <a:ext cx="1727200" cy="69272"/>
              </a:xfrm>
              <a:prstGeom prst="line">
                <a:avLst/>
              </a:prstGeom>
              <a:noFill/>
              <a:ln w="19050" cap="rnd" cmpd="sng" algn="ctr">
                <a:solidFill>
                  <a:srgbClr val="D2CFD0"/>
                </a:solidFill>
                <a:prstDash val="solid"/>
                <a:miter lim="800000"/>
              </a:ln>
              <a:effectLst/>
            </p:spPr>
          </p:cxnSp>
          <p:cxnSp>
            <p:nvCxnSpPr>
              <p:cNvPr id="369" name="Straight Connector 368">
                <a:extLst>
                  <a:ext uri="{FF2B5EF4-FFF2-40B4-BE49-F238E27FC236}">
                    <a16:creationId xmlns:a16="http://schemas.microsoft.com/office/drawing/2014/main" id="{D8FEC515-C67E-4F28-ABC5-EB0772A69CDA}"/>
                  </a:ext>
                </a:extLst>
              </p:cNvPr>
              <p:cNvCxnSpPr>
                <a:cxnSpLocks/>
              </p:cNvCxnSpPr>
              <p:nvPr/>
            </p:nvCxnSpPr>
            <p:spPr>
              <a:xfrm flipH="1" flipV="1">
                <a:off x="10801928" y="4946074"/>
                <a:ext cx="230908" cy="1269999"/>
              </a:xfrm>
              <a:prstGeom prst="line">
                <a:avLst/>
              </a:prstGeom>
              <a:noFill/>
              <a:ln w="19050" cap="rnd" cmpd="sng" algn="ctr">
                <a:solidFill>
                  <a:srgbClr val="D2CFD0"/>
                </a:solidFill>
                <a:prstDash val="solid"/>
                <a:miter lim="800000"/>
              </a:ln>
              <a:effectLst/>
            </p:spPr>
          </p:cxnSp>
          <p:cxnSp>
            <p:nvCxnSpPr>
              <p:cNvPr id="370" name="Straight Connector 369">
                <a:extLst>
                  <a:ext uri="{FF2B5EF4-FFF2-40B4-BE49-F238E27FC236}">
                    <a16:creationId xmlns:a16="http://schemas.microsoft.com/office/drawing/2014/main" id="{E2C75E2A-7393-420B-9B44-7168FB0C968F}"/>
                  </a:ext>
                </a:extLst>
              </p:cNvPr>
              <p:cNvCxnSpPr>
                <a:cxnSpLocks/>
              </p:cNvCxnSpPr>
              <p:nvPr/>
            </p:nvCxnSpPr>
            <p:spPr>
              <a:xfrm flipH="1">
                <a:off x="10797309" y="3446126"/>
                <a:ext cx="1578365" cy="1504565"/>
              </a:xfrm>
              <a:prstGeom prst="line">
                <a:avLst/>
              </a:prstGeom>
              <a:noFill/>
              <a:ln w="19050" cap="rnd" cmpd="sng" algn="ctr">
                <a:solidFill>
                  <a:srgbClr val="D2CFD0"/>
                </a:solidFill>
                <a:prstDash val="solid"/>
                <a:miter lim="800000"/>
              </a:ln>
              <a:effectLst/>
            </p:spPr>
          </p:cxnSp>
          <p:cxnSp>
            <p:nvCxnSpPr>
              <p:cNvPr id="371" name="Straight Connector 370">
                <a:extLst>
                  <a:ext uri="{FF2B5EF4-FFF2-40B4-BE49-F238E27FC236}">
                    <a16:creationId xmlns:a16="http://schemas.microsoft.com/office/drawing/2014/main" id="{BD73CCB9-A8C6-4183-B3EF-81624472820A}"/>
                  </a:ext>
                </a:extLst>
              </p:cNvPr>
              <p:cNvCxnSpPr>
                <a:cxnSpLocks/>
              </p:cNvCxnSpPr>
              <p:nvPr/>
            </p:nvCxnSpPr>
            <p:spPr>
              <a:xfrm flipH="1">
                <a:off x="9739746" y="3446126"/>
                <a:ext cx="2629971" cy="1435292"/>
              </a:xfrm>
              <a:prstGeom prst="line">
                <a:avLst/>
              </a:prstGeom>
              <a:noFill/>
              <a:ln w="19050" cap="rnd" cmpd="sng" algn="ctr">
                <a:solidFill>
                  <a:srgbClr val="D2CFD0"/>
                </a:solidFill>
                <a:prstDash val="solid"/>
                <a:miter lim="800000"/>
              </a:ln>
              <a:effectLst/>
            </p:spPr>
          </p:cxnSp>
          <p:cxnSp>
            <p:nvCxnSpPr>
              <p:cNvPr id="372" name="Straight Connector 371">
                <a:extLst>
                  <a:ext uri="{FF2B5EF4-FFF2-40B4-BE49-F238E27FC236}">
                    <a16:creationId xmlns:a16="http://schemas.microsoft.com/office/drawing/2014/main" id="{E0B18194-5405-4816-8DE8-F4C62D4563D5}"/>
                  </a:ext>
                </a:extLst>
              </p:cNvPr>
              <p:cNvCxnSpPr>
                <a:cxnSpLocks/>
              </p:cNvCxnSpPr>
              <p:nvPr/>
            </p:nvCxnSpPr>
            <p:spPr>
              <a:xfrm flipV="1">
                <a:off x="12760036" y="4521365"/>
                <a:ext cx="565780" cy="1763980"/>
              </a:xfrm>
              <a:prstGeom prst="line">
                <a:avLst/>
              </a:prstGeom>
              <a:noFill/>
              <a:ln w="19050" cap="rnd" cmpd="sng" algn="ctr">
                <a:solidFill>
                  <a:srgbClr val="D2CFD0"/>
                </a:solidFill>
                <a:prstDash val="solid"/>
                <a:miter lim="800000"/>
              </a:ln>
              <a:effectLst/>
            </p:spPr>
          </p:cxnSp>
          <p:cxnSp>
            <p:nvCxnSpPr>
              <p:cNvPr id="373" name="Straight Connector 372">
                <a:extLst>
                  <a:ext uri="{FF2B5EF4-FFF2-40B4-BE49-F238E27FC236}">
                    <a16:creationId xmlns:a16="http://schemas.microsoft.com/office/drawing/2014/main" id="{D2D03657-F50B-45AA-ADE5-B6A8FACC6D74}"/>
                  </a:ext>
                </a:extLst>
              </p:cNvPr>
              <p:cNvCxnSpPr>
                <a:cxnSpLocks/>
              </p:cNvCxnSpPr>
              <p:nvPr/>
            </p:nvCxnSpPr>
            <p:spPr>
              <a:xfrm flipV="1">
                <a:off x="7375236" y="6493164"/>
                <a:ext cx="1394691" cy="78509"/>
              </a:xfrm>
              <a:prstGeom prst="line">
                <a:avLst/>
              </a:prstGeom>
              <a:noFill/>
              <a:ln w="19050" cap="rnd" cmpd="sng" algn="ctr">
                <a:solidFill>
                  <a:srgbClr val="D2CFD0"/>
                </a:solidFill>
                <a:prstDash val="solid"/>
                <a:miter lim="800000"/>
              </a:ln>
              <a:effectLst/>
            </p:spPr>
          </p:cxnSp>
          <p:cxnSp>
            <p:nvCxnSpPr>
              <p:cNvPr id="374" name="Straight Connector 373">
                <a:extLst>
                  <a:ext uri="{FF2B5EF4-FFF2-40B4-BE49-F238E27FC236}">
                    <a16:creationId xmlns:a16="http://schemas.microsoft.com/office/drawing/2014/main" id="{FC621C3C-CDAA-44B1-B03E-C2F3BFCBB283}"/>
                  </a:ext>
                </a:extLst>
              </p:cNvPr>
              <p:cNvCxnSpPr>
                <a:cxnSpLocks/>
              </p:cNvCxnSpPr>
              <p:nvPr/>
            </p:nvCxnSpPr>
            <p:spPr>
              <a:xfrm flipV="1">
                <a:off x="7375236" y="5287818"/>
                <a:ext cx="50800" cy="1283855"/>
              </a:xfrm>
              <a:prstGeom prst="line">
                <a:avLst/>
              </a:prstGeom>
              <a:noFill/>
              <a:ln w="19050" cap="rnd" cmpd="sng" algn="ctr">
                <a:solidFill>
                  <a:srgbClr val="D2CFD0"/>
                </a:solidFill>
                <a:prstDash val="solid"/>
                <a:miter lim="800000"/>
              </a:ln>
              <a:effectLst/>
            </p:spPr>
          </p:cxnSp>
          <p:cxnSp>
            <p:nvCxnSpPr>
              <p:cNvPr id="375" name="Straight Connector 374">
                <a:extLst>
                  <a:ext uri="{FF2B5EF4-FFF2-40B4-BE49-F238E27FC236}">
                    <a16:creationId xmlns:a16="http://schemas.microsoft.com/office/drawing/2014/main" id="{AF119FD4-90BB-49A4-AB67-53CB4BDB5A76}"/>
                  </a:ext>
                </a:extLst>
              </p:cNvPr>
              <p:cNvCxnSpPr>
                <a:cxnSpLocks/>
              </p:cNvCxnSpPr>
              <p:nvPr/>
            </p:nvCxnSpPr>
            <p:spPr>
              <a:xfrm flipH="1">
                <a:off x="11540837" y="5297055"/>
                <a:ext cx="387927" cy="1597890"/>
              </a:xfrm>
              <a:prstGeom prst="line">
                <a:avLst/>
              </a:prstGeom>
              <a:noFill/>
              <a:ln w="19050" cap="rnd" cmpd="sng" algn="ctr">
                <a:solidFill>
                  <a:srgbClr val="D2CFD0"/>
                </a:solidFill>
                <a:prstDash val="solid"/>
                <a:miter lim="800000"/>
              </a:ln>
              <a:effectLst/>
            </p:spPr>
          </p:cxnSp>
          <p:cxnSp>
            <p:nvCxnSpPr>
              <p:cNvPr id="376" name="Straight Connector 375">
                <a:extLst>
                  <a:ext uri="{FF2B5EF4-FFF2-40B4-BE49-F238E27FC236}">
                    <a16:creationId xmlns:a16="http://schemas.microsoft.com/office/drawing/2014/main" id="{FDBD2B80-FCF7-4FC7-95B3-688168ED03A3}"/>
                  </a:ext>
                </a:extLst>
              </p:cNvPr>
              <p:cNvCxnSpPr>
                <a:cxnSpLocks/>
              </p:cNvCxnSpPr>
              <p:nvPr/>
            </p:nvCxnSpPr>
            <p:spPr>
              <a:xfrm>
                <a:off x="11037455" y="6211455"/>
                <a:ext cx="508000" cy="688109"/>
              </a:xfrm>
              <a:prstGeom prst="line">
                <a:avLst/>
              </a:prstGeom>
              <a:noFill/>
              <a:ln w="19050" cap="rnd" cmpd="sng" algn="ctr">
                <a:solidFill>
                  <a:srgbClr val="D2CFD0"/>
                </a:solidFill>
                <a:prstDash val="solid"/>
                <a:miter lim="800000"/>
              </a:ln>
              <a:effectLst/>
            </p:spPr>
          </p:cxnSp>
          <p:cxnSp>
            <p:nvCxnSpPr>
              <p:cNvPr id="377" name="Straight Connector 376">
                <a:extLst>
                  <a:ext uri="{FF2B5EF4-FFF2-40B4-BE49-F238E27FC236}">
                    <a16:creationId xmlns:a16="http://schemas.microsoft.com/office/drawing/2014/main" id="{9F4F15DB-3B75-4C61-A22A-BEF5FE4D44EB}"/>
                  </a:ext>
                </a:extLst>
              </p:cNvPr>
              <p:cNvCxnSpPr>
                <a:cxnSpLocks/>
              </p:cNvCxnSpPr>
              <p:nvPr/>
            </p:nvCxnSpPr>
            <p:spPr>
              <a:xfrm>
                <a:off x="12376727" y="3445164"/>
                <a:ext cx="378691" cy="2840181"/>
              </a:xfrm>
              <a:prstGeom prst="line">
                <a:avLst/>
              </a:prstGeom>
              <a:noFill/>
              <a:ln w="19050" cap="rnd" cmpd="sng" algn="ctr">
                <a:solidFill>
                  <a:srgbClr val="D2CFD0"/>
                </a:solidFill>
                <a:prstDash val="solid"/>
                <a:miter lim="800000"/>
              </a:ln>
              <a:effectLst/>
            </p:spPr>
          </p:cxnSp>
          <p:cxnSp>
            <p:nvCxnSpPr>
              <p:cNvPr id="378" name="Straight Connector 377">
                <a:extLst>
                  <a:ext uri="{FF2B5EF4-FFF2-40B4-BE49-F238E27FC236}">
                    <a16:creationId xmlns:a16="http://schemas.microsoft.com/office/drawing/2014/main" id="{5BDEBA6B-B5C3-4419-AA25-87D6C579A79A}"/>
                  </a:ext>
                </a:extLst>
              </p:cNvPr>
              <p:cNvCxnSpPr>
                <a:cxnSpLocks/>
              </p:cNvCxnSpPr>
              <p:nvPr/>
            </p:nvCxnSpPr>
            <p:spPr>
              <a:xfrm>
                <a:off x="11924145" y="5306291"/>
                <a:ext cx="2173103" cy="415411"/>
              </a:xfrm>
              <a:prstGeom prst="line">
                <a:avLst/>
              </a:prstGeom>
              <a:noFill/>
              <a:ln w="19050" cap="rnd" cmpd="sng" algn="ctr">
                <a:solidFill>
                  <a:srgbClr val="D2CFD0"/>
                </a:solidFill>
                <a:prstDash val="solid"/>
                <a:miter lim="800000"/>
              </a:ln>
              <a:effectLst/>
            </p:spPr>
          </p:cxnSp>
          <p:cxnSp>
            <p:nvCxnSpPr>
              <p:cNvPr id="379" name="Straight Connector 378">
                <a:extLst>
                  <a:ext uri="{FF2B5EF4-FFF2-40B4-BE49-F238E27FC236}">
                    <a16:creationId xmlns:a16="http://schemas.microsoft.com/office/drawing/2014/main" id="{E5B10957-9811-4358-B8DD-5C39ED269DFA}"/>
                  </a:ext>
                </a:extLst>
              </p:cNvPr>
              <p:cNvCxnSpPr>
                <a:cxnSpLocks/>
              </p:cNvCxnSpPr>
              <p:nvPr/>
            </p:nvCxnSpPr>
            <p:spPr>
              <a:xfrm flipV="1">
                <a:off x="12755418" y="5721927"/>
                <a:ext cx="1339273" cy="563418"/>
              </a:xfrm>
              <a:prstGeom prst="line">
                <a:avLst/>
              </a:prstGeom>
              <a:noFill/>
              <a:ln w="19050" cap="rnd" cmpd="sng" algn="ctr">
                <a:solidFill>
                  <a:srgbClr val="D2CFD0"/>
                </a:solidFill>
                <a:prstDash val="solid"/>
                <a:miter lim="800000"/>
              </a:ln>
              <a:effectLst/>
            </p:spPr>
          </p:cxnSp>
          <p:cxnSp>
            <p:nvCxnSpPr>
              <p:cNvPr id="380" name="Straight Connector 379">
                <a:extLst>
                  <a:ext uri="{FF2B5EF4-FFF2-40B4-BE49-F238E27FC236}">
                    <a16:creationId xmlns:a16="http://schemas.microsoft.com/office/drawing/2014/main" id="{5DD87015-5BE3-4D9E-BD9C-79F44C6B5424}"/>
                  </a:ext>
                </a:extLst>
              </p:cNvPr>
              <p:cNvCxnSpPr>
                <a:cxnSpLocks/>
              </p:cNvCxnSpPr>
              <p:nvPr/>
            </p:nvCxnSpPr>
            <p:spPr>
              <a:xfrm flipH="1">
                <a:off x="11540837" y="6285345"/>
                <a:ext cx="1219199" cy="609600"/>
              </a:xfrm>
              <a:prstGeom prst="line">
                <a:avLst/>
              </a:prstGeom>
              <a:noFill/>
              <a:ln w="19050" cap="rnd" cmpd="sng" algn="ctr">
                <a:solidFill>
                  <a:srgbClr val="D2CFD0"/>
                </a:solidFill>
                <a:prstDash val="solid"/>
                <a:miter lim="800000"/>
              </a:ln>
              <a:effectLst/>
            </p:spPr>
          </p:cxnSp>
          <p:cxnSp>
            <p:nvCxnSpPr>
              <p:cNvPr id="381" name="Straight Connector 380">
                <a:extLst>
                  <a:ext uri="{FF2B5EF4-FFF2-40B4-BE49-F238E27FC236}">
                    <a16:creationId xmlns:a16="http://schemas.microsoft.com/office/drawing/2014/main" id="{6A8C5C65-F357-49CC-8401-69FD882009A6}"/>
                  </a:ext>
                </a:extLst>
              </p:cNvPr>
              <p:cNvCxnSpPr>
                <a:cxnSpLocks/>
              </p:cNvCxnSpPr>
              <p:nvPr/>
            </p:nvCxnSpPr>
            <p:spPr>
              <a:xfrm flipH="1" flipV="1">
                <a:off x="10746434" y="3017222"/>
                <a:ext cx="1182331" cy="2289069"/>
              </a:xfrm>
              <a:prstGeom prst="line">
                <a:avLst/>
              </a:prstGeom>
              <a:noFill/>
              <a:ln w="19050" cap="rnd" cmpd="sng" algn="ctr">
                <a:solidFill>
                  <a:srgbClr val="D2CFD0"/>
                </a:solidFill>
                <a:prstDash val="solid"/>
                <a:miter lim="800000"/>
              </a:ln>
              <a:effectLst/>
            </p:spPr>
          </p:cxnSp>
          <p:cxnSp>
            <p:nvCxnSpPr>
              <p:cNvPr id="382" name="Straight Connector 381">
                <a:extLst>
                  <a:ext uri="{FF2B5EF4-FFF2-40B4-BE49-F238E27FC236}">
                    <a16:creationId xmlns:a16="http://schemas.microsoft.com/office/drawing/2014/main" id="{3D2CD3EE-A57E-4D29-A786-DEC91DFE4734}"/>
                  </a:ext>
                </a:extLst>
              </p:cNvPr>
              <p:cNvCxnSpPr>
                <a:cxnSpLocks/>
              </p:cNvCxnSpPr>
              <p:nvPr/>
            </p:nvCxnSpPr>
            <p:spPr>
              <a:xfrm flipH="1">
                <a:off x="7430656" y="3538460"/>
                <a:ext cx="116867" cy="1749358"/>
              </a:xfrm>
              <a:prstGeom prst="line">
                <a:avLst/>
              </a:prstGeom>
              <a:noFill/>
              <a:ln w="19050" cap="rnd" cmpd="sng" algn="ctr">
                <a:solidFill>
                  <a:srgbClr val="D2CFD0"/>
                </a:solidFill>
                <a:prstDash val="solid"/>
                <a:miter lim="800000"/>
              </a:ln>
              <a:effectLst/>
            </p:spPr>
          </p:cxnSp>
          <p:cxnSp>
            <p:nvCxnSpPr>
              <p:cNvPr id="383" name="Straight Connector 382">
                <a:extLst>
                  <a:ext uri="{FF2B5EF4-FFF2-40B4-BE49-F238E27FC236}">
                    <a16:creationId xmlns:a16="http://schemas.microsoft.com/office/drawing/2014/main" id="{3B610467-ACE4-41AE-A8E4-800C93A19E65}"/>
                  </a:ext>
                </a:extLst>
              </p:cNvPr>
              <p:cNvCxnSpPr>
                <a:cxnSpLocks/>
              </p:cNvCxnSpPr>
              <p:nvPr/>
            </p:nvCxnSpPr>
            <p:spPr>
              <a:xfrm flipH="1" flipV="1">
                <a:off x="7550728" y="3542145"/>
                <a:ext cx="932872" cy="1353128"/>
              </a:xfrm>
              <a:prstGeom prst="line">
                <a:avLst/>
              </a:prstGeom>
              <a:noFill/>
              <a:ln w="19050" cap="rnd" cmpd="sng" algn="ctr">
                <a:solidFill>
                  <a:srgbClr val="D2CFD0"/>
                </a:solidFill>
                <a:prstDash val="solid"/>
                <a:miter lim="800000"/>
              </a:ln>
              <a:effectLst/>
            </p:spPr>
          </p:cxnSp>
          <p:cxnSp>
            <p:nvCxnSpPr>
              <p:cNvPr id="384" name="Straight Connector 383">
                <a:extLst>
                  <a:ext uri="{FF2B5EF4-FFF2-40B4-BE49-F238E27FC236}">
                    <a16:creationId xmlns:a16="http://schemas.microsoft.com/office/drawing/2014/main" id="{2C0CA73A-AE74-422E-9844-5B4D0A5A6138}"/>
                  </a:ext>
                </a:extLst>
              </p:cNvPr>
              <p:cNvCxnSpPr>
                <a:cxnSpLocks/>
              </p:cNvCxnSpPr>
              <p:nvPr/>
            </p:nvCxnSpPr>
            <p:spPr>
              <a:xfrm flipH="1" flipV="1">
                <a:off x="7546109" y="3537528"/>
                <a:ext cx="2193636" cy="1334654"/>
              </a:xfrm>
              <a:prstGeom prst="line">
                <a:avLst/>
              </a:prstGeom>
              <a:noFill/>
              <a:ln w="19050" cap="rnd" cmpd="sng" algn="ctr">
                <a:solidFill>
                  <a:srgbClr val="D2CFD0"/>
                </a:solidFill>
                <a:prstDash val="solid"/>
                <a:miter lim="800000"/>
              </a:ln>
              <a:effectLst/>
            </p:spPr>
          </p:cxnSp>
          <p:cxnSp>
            <p:nvCxnSpPr>
              <p:cNvPr id="385" name="Straight Connector 384">
                <a:extLst>
                  <a:ext uri="{FF2B5EF4-FFF2-40B4-BE49-F238E27FC236}">
                    <a16:creationId xmlns:a16="http://schemas.microsoft.com/office/drawing/2014/main" id="{6FD3A922-45AB-4C11-B045-668E01277F05}"/>
                  </a:ext>
                </a:extLst>
              </p:cNvPr>
              <p:cNvCxnSpPr>
                <a:cxnSpLocks/>
              </p:cNvCxnSpPr>
              <p:nvPr/>
            </p:nvCxnSpPr>
            <p:spPr>
              <a:xfrm flipH="1">
                <a:off x="8502074" y="3556331"/>
                <a:ext cx="1246562" cy="1343560"/>
              </a:xfrm>
              <a:prstGeom prst="line">
                <a:avLst/>
              </a:prstGeom>
              <a:noFill/>
              <a:ln w="19050" cap="rnd" cmpd="sng" algn="ctr">
                <a:solidFill>
                  <a:srgbClr val="D2CFD0"/>
                </a:solidFill>
                <a:prstDash val="solid"/>
                <a:miter lim="800000"/>
              </a:ln>
              <a:effectLst/>
            </p:spPr>
          </p:cxnSp>
          <p:cxnSp>
            <p:nvCxnSpPr>
              <p:cNvPr id="386" name="Straight Connector 385">
                <a:extLst>
                  <a:ext uri="{FF2B5EF4-FFF2-40B4-BE49-F238E27FC236}">
                    <a16:creationId xmlns:a16="http://schemas.microsoft.com/office/drawing/2014/main" id="{E4FB0BE2-2B93-435C-94A9-21B5DC556800}"/>
                  </a:ext>
                </a:extLst>
              </p:cNvPr>
              <p:cNvCxnSpPr>
                <a:cxnSpLocks/>
              </p:cNvCxnSpPr>
              <p:nvPr/>
            </p:nvCxnSpPr>
            <p:spPr>
              <a:xfrm flipH="1" flipV="1">
                <a:off x="9744365" y="3556001"/>
                <a:ext cx="1066799" cy="1399308"/>
              </a:xfrm>
              <a:prstGeom prst="line">
                <a:avLst/>
              </a:prstGeom>
              <a:noFill/>
              <a:ln w="19050" cap="rnd" cmpd="sng" algn="ctr">
                <a:solidFill>
                  <a:srgbClr val="D2CFD0"/>
                </a:solidFill>
                <a:prstDash val="solid"/>
                <a:miter lim="800000"/>
              </a:ln>
              <a:effectLst/>
            </p:spPr>
          </p:cxnSp>
          <p:cxnSp>
            <p:nvCxnSpPr>
              <p:cNvPr id="387" name="Straight Connector 386">
                <a:extLst>
                  <a:ext uri="{FF2B5EF4-FFF2-40B4-BE49-F238E27FC236}">
                    <a16:creationId xmlns:a16="http://schemas.microsoft.com/office/drawing/2014/main" id="{DBF8F5E3-DE5E-47D7-B98D-8E332994027A}"/>
                  </a:ext>
                </a:extLst>
              </p:cNvPr>
              <p:cNvCxnSpPr>
                <a:cxnSpLocks/>
              </p:cNvCxnSpPr>
              <p:nvPr/>
            </p:nvCxnSpPr>
            <p:spPr>
              <a:xfrm flipH="1" flipV="1">
                <a:off x="11545455" y="6894946"/>
                <a:ext cx="230909" cy="1565563"/>
              </a:xfrm>
              <a:prstGeom prst="line">
                <a:avLst/>
              </a:prstGeom>
              <a:noFill/>
              <a:ln w="19050" cap="rnd" cmpd="sng" algn="ctr">
                <a:solidFill>
                  <a:srgbClr val="D2CFD0"/>
                </a:solidFill>
                <a:prstDash val="solid"/>
                <a:miter lim="800000"/>
              </a:ln>
              <a:effectLst/>
            </p:spPr>
          </p:cxnSp>
          <p:cxnSp>
            <p:nvCxnSpPr>
              <p:cNvPr id="388" name="Straight Connector 387">
                <a:extLst>
                  <a:ext uri="{FF2B5EF4-FFF2-40B4-BE49-F238E27FC236}">
                    <a16:creationId xmlns:a16="http://schemas.microsoft.com/office/drawing/2014/main" id="{8935C18B-2E20-4A53-A21E-7339B4D640A4}"/>
                  </a:ext>
                </a:extLst>
              </p:cNvPr>
              <p:cNvCxnSpPr>
                <a:cxnSpLocks/>
              </p:cNvCxnSpPr>
              <p:nvPr/>
            </p:nvCxnSpPr>
            <p:spPr>
              <a:xfrm flipV="1">
                <a:off x="9910618" y="7264400"/>
                <a:ext cx="646546" cy="1422400"/>
              </a:xfrm>
              <a:prstGeom prst="line">
                <a:avLst/>
              </a:prstGeom>
              <a:noFill/>
              <a:ln w="19050" cap="rnd" cmpd="sng" algn="ctr">
                <a:solidFill>
                  <a:srgbClr val="D2CFD0"/>
                </a:solidFill>
                <a:prstDash val="solid"/>
                <a:miter lim="800000"/>
              </a:ln>
              <a:effectLst/>
            </p:spPr>
          </p:cxnSp>
          <p:cxnSp>
            <p:nvCxnSpPr>
              <p:cNvPr id="389" name="Straight Connector 388">
                <a:extLst>
                  <a:ext uri="{FF2B5EF4-FFF2-40B4-BE49-F238E27FC236}">
                    <a16:creationId xmlns:a16="http://schemas.microsoft.com/office/drawing/2014/main" id="{09E38195-7871-4958-8E50-88DFC76ABE6F}"/>
                  </a:ext>
                </a:extLst>
              </p:cNvPr>
              <p:cNvCxnSpPr>
                <a:cxnSpLocks/>
              </p:cNvCxnSpPr>
              <p:nvPr/>
            </p:nvCxnSpPr>
            <p:spPr>
              <a:xfrm>
                <a:off x="8968509" y="7555345"/>
                <a:ext cx="940966" cy="1141880"/>
              </a:xfrm>
              <a:prstGeom prst="line">
                <a:avLst/>
              </a:prstGeom>
              <a:noFill/>
              <a:ln w="19050" cap="rnd" cmpd="sng" algn="ctr">
                <a:solidFill>
                  <a:srgbClr val="D2CFD0"/>
                </a:solidFill>
                <a:prstDash val="solid"/>
                <a:miter lim="800000"/>
              </a:ln>
              <a:effectLst/>
            </p:spPr>
          </p:cxnSp>
          <p:cxnSp>
            <p:nvCxnSpPr>
              <p:cNvPr id="390" name="Straight Connector 389">
                <a:extLst>
                  <a:ext uri="{FF2B5EF4-FFF2-40B4-BE49-F238E27FC236}">
                    <a16:creationId xmlns:a16="http://schemas.microsoft.com/office/drawing/2014/main" id="{DE15608F-63B8-4255-B77A-C0537F0B156B}"/>
                  </a:ext>
                </a:extLst>
              </p:cNvPr>
              <p:cNvCxnSpPr>
                <a:cxnSpLocks/>
              </p:cNvCxnSpPr>
              <p:nvPr/>
            </p:nvCxnSpPr>
            <p:spPr>
              <a:xfrm flipH="1" flipV="1">
                <a:off x="10561784" y="7259783"/>
                <a:ext cx="1212233" cy="1202140"/>
              </a:xfrm>
              <a:prstGeom prst="line">
                <a:avLst/>
              </a:prstGeom>
              <a:noFill/>
              <a:ln w="19050" cap="rnd" cmpd="sng" algn="ctr">
                <a:solidFill>
                  <a:srgbClr val="D2CFD0"/>
                </a:solidFill>
                <a:prstDash val="solid"/>
                <a:miter lim="800000"/>
              </a:ln>
              <a:effectLst/>
            </p:spPr>
          </p:cxnSp>
          <p:cxnSp>
            <p:nvCxnSpPr>
              <p:cNvPr id="391" name="Straight Connector 390">
                <a:extLst>
                  <a:ext uri="{FF2B5EF4-FFF2-40B4-BE49-F238E27FC236}">
                    <a16:creationId xmlns:a16="http://schemas.microsoft.com/office/drawing/2014/main" id="{B1A39A2E-69CB-479D-82B1-C3FEB556B745}"/>
                  </a:ext>
                </a:extLst>
              </p:cNvPr>
              <p:cNvCxnSpPr>
                <a:cxnSpLocks/>
              </p:cNvCxnSpPr>
              <p:nvPr/>
            </p:nvCxnSpPr>
            <p:spPr>
              <a:xfrm flipH="1" flipV="1">
                <a:off x="9818255" y="6142183"/>
                <a:ext cx="91220" cy="2558020"/>
              </a:xfrm>
              <a:prstGeom prst="line">
                <a:avLst/>
              </a:prstGeom>
              <a:noFill/>
              <a:ln w="19050" cap="rnd" cmpd="sng" algn="ctr">
                <a:solidFill>
                  <a:srgbClr val="D2CFD0"/>
                </a:solidFill>
                <a:prstDash val="solid"/>
                <a:miter lim="800000"/>
              </a:ln>
              <a:effectLst/>
            </p:spPr>
          </p:cxnSp>
          <p:cxnSp>
            <p:nvCxnSpPr>
              <p:cNvPr id="392" name="Straight Connector 391">
                <a:extLst>
                  <a:ext uri="{FF2B5EF4-FFF2-40B4-BE49-F238E27FC236}">
                    <a16:creationId xmlns:a16="http://schemas.microsoft.com/office/drawing/2014/main" id="{363F8FFE-B1F4-490E-A1CE-A2CDEECBE286}"/>
                  </a:ext>
                </a:extLst>
              </p:cNvPr>
              <p:cNvCxnSpPr>
                <a:cxnSpLocks/>
              </p:cNvCxnSpPr>
              <p:nvPr/>
            </p:nvCxnSpPr>
            <p:spPr>
              <a:xfrm flipH="1">
                <a:off x="11776364" y="6280727"/>
                <a:ext cx="988291" cy="2170546"/>
              </a:xfrm>
              <a:prstGeom prst="line">
                <a:avLst/>
              </a:prstGeom>
              <a:noFill/>
              <a:ln w="19050" cap="rnd" cmpd="sng" algn="ctr">
                <a:solidFill>
                  <a:srgbClr val="D2CFD0"/>
                </a:solidFill>
                <a:prstDash val="solid"/>
                <a:miter lim="800000"/>
              </a:ln>
              <a:effectLst/>
            </p:spPr>
          </p:cxnSp>
          <p:cxnSp>
            <p:nvCxnSpPr>
              <p:cNvPr id="393" name="Straight Connector 392">
                <a:extLst>
                  <a:ext uri="{FF2B5EF4-FFF2-40B4-BE49-F238E27FC236}">
                    <a16:creationId xmlns:a16="http://schemas.microsoft.com/office/drawing/2014/main" id="{046E8C25-D0E3-4FB4-B174-973040B7D16B}"/>
                  </a:ext>
                </a:extLst>
              </p:cNvPr>
              <p:cNvCxnSpPr>
                <a:cxnSpLocks/>
              </p:cNvCxnSpPr>
              <p:nvPr/>
            </p:nvCxnSpPr>
            <p:spPr>
              <a:xfrm flipH="1">
                <a:off x="8760691" y="4867564"/>
                <a:ext cx="983673" cy="1630218"/>
              </a:xfrm>
              <a:prstGeom prst="line">
                <a:avLst/>
              </a:prstGeom>
              <a:noFill/>
              <a:ln w="19050" cap="rnd" cmpd="sng" algn="ctr">
                <a:solidFill>
                  <a:srgbClr val="D2CFD0"/>
                </a:solidFill>
                <a:prstDash val="solid"/>
                <a:miter lim="800000"/>
              </a:ln>
              <a:effectLst/>
            </p:spPr>
          </p:cxnSp>
          <p:cxnSp>
            <p:nvCxnSpPr>
              <p:cNvPr id="394" name="Straight Connector 393">
                <a:extLst>
                  <a:ext uri="{FF2B5EF4-FFF2-40B4-BE49-F238E27FC236}">
                    <a16:creationId xmlns:a16="http://schemas.microsoft.com/office/drawing/2014/main" id="{B7D53728-63AE-43EF-83DF-3B77042299FA}"/>
                  </a:ext>
                </a:extLst>
              </p:cNvPr>
              <p:cNvCxnSpPr>
                <a:cxnSpLocks/>
              </p:cNvCxnSpPr>
              <p:nvPr/>
            </p:nvCxnSpPr>
            <p:spPr>
              <a:xfrm flipH="1" flipV="1">
                <a:off x="7375237" y="6562436"/>
                <a:ext cx="1602508" cy="988291"/>
              </a:xfrm>
              <a:prstGeom prst="line">
                <a:avLst/>
              </a:prstGeom>
              <a:noFill/>
              <a:ln w="19050" cap="rnd" cmpd="sng" algn="ctr">
                <a:solidFill>
                  <a:srgbClr val="D2CFD0"/>
                </a:solidFill>
                <a:prstDash val="solid"/>
                <a:miter lim="800000"/>
              </a:ln>
              <a:effectLst/>
            </p:spPr>
          </p:cxnSp>
          <p:cxnSp>
            <p:nvCxnSpPr>
              <p:cNvPr id="395" name="Straight Connector 394">
                <a:extLst>
                  <a:ext uri="{FF2B5EF4-FFF2-40B4-BE49-F238E27FC236}">
                    <a16:creationId xmlns:a16="http://schemas.microsoft.com/office/drawing/2014/main" id="{10A0E35A-D89A-4C73-AD65-43CEED132F06}"/>
                  </a:ext>
                </a:extLst>
              </p:cNvPr>
              <p:cNvCxnSpPr>
                <a:cxnSpLocks/>
              </p:cNvCxnSpPr>
              <p:nvPr/>
            </p:nvCxnSpPr>
            <p:spPr>
              <a:xfrm>
                <a:off x="5592618" y="5837382"/>
                <a:ext cx="1782618" cy="734291"/>
              </a:xfrm>
              <a:prstGeom prst="line">
                <a:avLst/>
              </a:prstGeom>
              <a:noFill/>
              <a:ln w="19050" cap="rnd" cmpd="sng" algn="ctr">
                <a:solidFill>
                  <a:srgbClr val="D2CFD0"/>
                </a:solidFill>
                <a:prstDash val="solid"/>
                <a:miter lim="800000"/>
              </a:ln>
              <a:effectLst/>
            </p:spPr>
          </p:cxnSp>
          <p:cxnSp>
            <p:nvCxnSpPr>
              <p:cNvPr id="396" name="Straight Connector 395">
                <a:extLst>
                  <a:ext uri="{FF2B5EF4-FFF2-40B4-BE49-F238E27FC236}">
                    <a16:creationId xmlns:a16="http://schemas.microsoft.com/office/drawing/2014/main" id="{CFD182FD-E998-4DB5-A557-3CC424156E02}"/>
                  </a:ext>
                </a:extLst>
              </p:cNvPr>
              <p:cNvCxnSpPr>
                <a:cxnSpLocks/>
              </p:cNvCxnSpPr>
              <p:nvPr/>
            </p:nvCxnSpPr>
            <p:spPr>
              <a:xfrm flipH="1" flipV="1">
                <a:off x="11540836" y="6899565"/>
                <a:ext cx="2127508" cy="990486"/>
              </a:xfrm>
              <a:prstGeom prst="line">
                <a:avLst/>
              </a:prstGeom>
              <a:noFill/>
              <a:ln w="19050" cap="rnd" cmpd="sng" algn="ctr">
                <a:solidFill>
                  <a:srgbClr val="D2CFD0"/>
                </a:solidFill>
                <a:prstDash val="solid"/>
                <a:miter lim="800000"/>
              </a:ln>
              <a:effectLst/>
            </p:spPr>
          </p:cxnSp>
          <p:cxnSp>
            <p:nvCxnSpPr>
              <p:cNvPr id="397" name="Straight Connector 396">
                <a:extLst>
                  <a:ext uri="{FF2B5EF4-FFF2-40B4-BE49-F238E27FC236}">
                    <a16:creationId xmlns:a16="http://schemas.microsoft.com/office/drawing/2014/main" id="{AAD33946-20F8-4EF5-9C00-D0EA7EAD3264}"/>
                  </a:ext>
                </a:extLst>
              </p:cNvPr>
              <p:cNvCxnSpPr>
                <a:cxnSpLocks/>
              </p:cNvCxnSpPr>
              <p:nvPr/>
            </p:nvCxnSpPr>
            <p:spPr>
              <a:xfrm flipH="1" flipV="1">
                <a:off x="12755418" y="6285345"/>
                <a:ext cx="912875" cy="1602349"/>
              </a:xfrm>
              <a:prstGeom prst="line">
                <a:avLst/>
              </a:prstGeom>
              <a:noFill/>
              <a:ln w="19050" cap="rnd" cmpd="sng" algn="ctr">
                <a:solidFill>
                  <a:srgbClr val="D2CFD0"/>
                </a:solidFill>
                <a:prstDash val="solid"/>
                <a:miter lim="800000"/>
              </a:ln>
              <a:effectLst/>
            </p:spPr>
          </p:cxnSp>
          <p:cxnSp>
            <p:nvCxnSpPr>
              <p:cNvPr id="398" name="Straight Connector 397">
                <a:extLst>
                  <a:ext uri="{FF2B5EF4-FFF2-40B4-BE49-F238E27FC236}">
                    <a16:creationId xmlns:a16="http://schemas.microsoft.com/office/drawing/2014/main" id="{205F0FA6-A286-4C16-87F0-AB617CC013F3}"/>
                  </a:ext>
                </a:extLst>
              </p:cNvPr>
              <p:cNvCxnSpPr>
                <a:cxnSpLocks/>
              </p:cNvCxnSpPr>
              <p:nvPr/>
            </p:nvCxnSpPr>
            <p:spPr>
              <a:xfrm flipV="1">
                <a:off x="9912453" y="6890328"/>
                <a:ext cx="1633002" cy="1806897"/>
              </a:xfrm>
              <a:prstGeom prst="line">
                <a:avLst/>
              </a:prstGeom>
              <a:noFill/>
              <a:ln w="19050" cap="rnd" cmpd="sng" algn="ctr">
                <a:solidFill>
                  <a:srgbClr val="D2CFD0"/>
                </a:solidFill>
                <a:prstDash val="solid"/>
                <a:miter lim="800000"/>
              </a:ln>
              <a:effectLst/>
            </p:spPr>
          </p:cxnSp>
          <p:cxnSp>
            <p:nvCxnSpPr>
              <p:cNvPr id="399" name="Straight Connector 398">
                <a:extLst>
                  <a:ext uri="{FF2B5EF4-FFF2-40B4-BE49-F238E27FC236}">
                    <a16:creationId xmlns:a16="http://schemas.microsoft.com/office/drawing/2014/main" id="{287CDE69-2932-42C6-BCD6-1948D1F96CDD}"/>
                  </a:ext>
                </a:extLst>
              </p:cNvPr>
              <p:cNvCxnSpPr>
                <a:cxnSpLocks/>
              </p:cNvCxnSpPr>
              <p:nvPr/>
            </p:nvCxnSpPr>
            <p:spPr>
              <a:xfrm>
                <a:off x="8774545" y="6493164"/>
                <a:ext cx="1782619" cy="771236"/>
              </a:xfrm>
              <a:prstGeom prst="line">
                <a:avLst/>
              </a:prstGeom>
              <a:noFill/>
              <a:ln w="19050" cap="rnd" cmpd="sng" algn="ctr">
                <a:solidFill>
                  <a:srgbClr val="D2CFD0"/>
                </a:solidFill>
                <a:prstDash val="solid"/>
                <a:miter lim="800000"/>
              </a:ln>
              <a:effectLst/>
            </p:spPr>
          </p:cxnSp>
          <p:cxnSp>
            <p:nvCxnSpPr>
              <p:cNvPr id="400" name="Straight Connector 399">
                <a:extLst>
                  <a:ext uri="{FF2B5EF4-FFF2-40B4-BE49-F238E27FC236}">
                    <a16:creationId xmlns:a16="http://schemas.microsoft.com/office/drawing/2014/main" id="{60FF0C31-857E-43E1-9EDB-9CEB190545BA}"/>
                  </a:ext>
                </a:extLst>
              </p:cNvPr>
              <p:cNvCxnSpPr>
                <a:cxnSpLocks/>
              </p:cNvCxnSpPr>
              <p:nvPr/>
            </p:nvCxnSpPr>
            <p:spPr>
              <a:xfrm flipH="1" flipV="1">
                <a:off x="6028487" y="4274150"/>
                <a:ext cx="1351368" cy="2297524"/>
              </a:xfrm>
              <a:prstGeom prst="line">
                <a:avLst/>
              </a:prstGeom>
              <a:noFill/>
              <a:ln w="19050" cap="rnd" cmpd="sng" algn="ctr">
                <a:solidFill>
                  <a:srgbClr val="D2CFD0"/>
                </a:solidFill>
                <a:prstDash val="solid"/>
                <a:miter lim="800000"/>
              </a:ln>
              <a:effectLst/>
            </p:spPr>
          </p:cxnSp>
          <p:cxnSp>
            <p:nvCxnSpPr>
              <p:cNvPr id="401" name="Straight Connector 400">
                <a:extLst>
                  <a:ext uri="{FF2B5EF4-FFF2-40B4-BE49-F238E27FC236}">
                    <a16:creationId xmlns:a16="http://schemas.microsoft.com/office/drawing/2014/main" id="{0D77A7A2-2ED9-4E96-8460-DC2E03D59565}"/>
                  </a:ext>
                </a:extLst>
              </p:cNvPr>
              <p:cNvCxnSpPr>
                <a:cxnSpLocks/>
              </p:cNvCxnSpPr>
              <p:nvPr/>
            </p:nvCxnSpPr>
            <p:spPr>
              <a:xfrm>
                <a:off x="5781962" y="7015018"/>
                <a:ext cx="3186547" cy="535709"/>
              </a:xfrm>
              <a:prstGeom prst="line">
                <a:avLst/>
              </a:prstGeom>
              <a:noFill/>
              <a:ln w="19050" cap="rnd" cmpd="sng" algn="ctr">
                <a:solidFill>
                  <a:srgbClr val="D2CFD0"/>
                </a:solidFill>
                <a:prstDash val="solid"/>
                <a:miter lim="800000"/>
              </a:ln>
              <a:effectLst/>
            </p:spPr>
          </p:cxnSp>
          <p:cxnSp>
            <p:nvCxnSpPr>
              <p:cNvPr id="402" name="Straight Connector 401">
                <a:extLst>
                  <a:ext uri="{FF2B5EF4-FFF2-40B4-BE49-F238E27FC236}">
                    <a16:creationId xmlns:a16="http://schemas.microsoft.com/office/drawing/2014/main" id="{6D1BD760-18AE-4B56-B864-4A43FF891045}"/>
                  </a:ext>
                </a:extLst>
              </p:cNvPr>
              <p:cNvCxnSpPr>
                <a:cxnSpLocks/>
              </p:cNvCxnSpPr>
              <p:nvPr/>
            </p:nvCxnSpPr>
            <p:spPr>
              <a:xfrm flipH="1">
                <a:off x="11775883" y="5721702"/>
                <a:ext cx="2321365" cy="2738486"/>
              </a:xfrm>
              <a:prstGeom prst="line">
                <a:avLst/>
              </a:prstGeom>
              <a:noFill/>
              <a:ln w="19050" cap="rnd" cmpd="sng" algn="ctr">
                <a:solidFill>
                  <a:srgbClr val="D2CFD0"/>
                </a:solidFill>
                <a:prstDash val="solid"/>
                <a:miter lim="800000"/>
              </a:ln>
              <a:effectLst/>
            </p:spPr>
          </p:cxnSp>
          <p:cxnSp>
            <p:nvCxnSpPr>
              <p:cNvPr id="403" name="Straight Connector 402">
                <a:extLst>
                  <a:ext uri="{FF2B5EF4-FFF2-40B4-BE49-F238E27FC236}">
                    <a16:creationId xmlns:a16="http://schemas.microsoft.com/office/drawing/2014/main" id="{1A980D7A-2BB7-46E1-9046-D65AB5EA3FDD}"/>
                  </a:ext>
                </a:extLst>
              </p:cNvPr>
              <p:cNvCxnSpPr>
                <a:cxnSpLocks/>
              </p:cNvCxnSpPr>
              <p:nvPr/>
            </p:nvCxnSpPr>
            <p:spPr>
              <a:xfrm flipH="1">
                <a:off x="10797310" y="4521365"/>
                <a:ext cx="2525528" cy="429326"/>
              </a:xfrm>
              <a:prstGeom prst="line">
                <a:avLst/>
              </a:prstGeom>
              <a:noFill/>
              <a:ln w="19050" cap="rnd" cmpd="sng" algn="ctr">
                <a:solidFill>
                  <a:srgbClr val="D2CFD0"/>
                </a:solidFill>
                <a:prstDash val="solid"/>
                <a:miter lim="800000"/>
              </a:ln>
              <a:effectLst/>
            </p:spPr>
          </p:cxnSp>
        </p:grpSp>
        <p:sp>
          <p:nvSpPr>
            <p:cNvPr id="334" name="TextBox 333">
              <a:extLst>
                <a:ext uri="{FF2B5EF4-FFF2-40B4-BE49-F238E27FC236}">
                  <a16:creationId xmlns:a16="http://schemas.microsoft.com/office/drawing/2014/main" id="{D3084F93-32CA-4451-A7F9-F5C09D259360}"/>
                </a:ext>
              </a:extLst>
            </p:cNvPr>
            <p:cNvSpPr txBox="1"/>
            <p:nvPr/>
          </p:nvSpPr>
          <p:spPr>
            <a:xfrm>
              <a:off x="14616737" y="8257842"/>
              <a:ext cx="2651387" cy="461665"/>
            </a:xfrm>
            <a:prstGeom prst="rect">
              <a:avLst/>
            </a:prstGeom>
            <a:solidFill>
              <a:srgbClr val="525252"/>
            </a:solidFill>
            <a:ln w="19050">
              <a:solidFill>
                <a:sysClr val="window" lastClr="FFFFFF"/>
              </a:solidFill>
            </a:ln>
            <a:effectLst>
              <a:outerShdw blurRad="50800" dist="38100" dir="5400000" algn="t" rotWithShape="0">
                <a:prstClr val="black">
                  <a:alpha val="40000"/>
                </a:prstClr>
              </a:out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latin typeface="Trebuchet MS" panose="020B0603020202020204" pitchFamily="34" charset="0"/>
                </a:rPr>
                <a:t>Underlay 3</a:t>
              </a:r>
            </a:p>
          </p:txBody>
        </p:sp>
      </p:grpSp>
      <p:grpSp>
        <p:nvGrpSpPr>
          <p:cNvPr id="404" name="Group 403">
            <a:extLst>
              <a:ext uri="{FF2B5EF4-FFF2-40B4-BE49-F238E27FC236}">
                <a16:creationId xmlns:a16="http://schemas.microsoft.com/office/drawing/2014/main" id="{51AB7024-6AA4-4D5D-916B-E97915AB778B}"/>
              </a:ext>
            </a:extLst>
          </p:cNvPr>
          <p:cNvGrpSpPr/>
          <p:nvPr/>
        </p:nvGrpSpPr>
        <p:grpSpPr>
          <a:xfrm>
            <a:off x="14127890" y="1275036"/>
            <a:ext cx="4612926" cy="461665"/>
            <a:chOff x="11497105" y="1258060"/>
            <a:chExt cx="4612926" cy="461665"/>
          </a:xfrm>
        </p:grpSpPr>
        <p:sp>
          <p:nvSpPr>
            <p:cNvPr id="405" name="TextBox 404">
              <a:extLst>
                <a:ext uri="{FF2B5EF4-FFF2-40B4-BE49-F238E27FC236}">
                  <a16:creationId xmlns:a16="http://schemas.microsoft.com/office/drawing/2014/main" id="{10AC005C-5C93-46BD-9A7E-97DBED9D26DC}"/>
                </a:ext>
              </a:extLst>
            </p:cNvPr>
            <p:cNvSpPr txBox="1"/>
            <p:nvPr/>
          </p:nvSpPr>
          <p:spPr>
            <a:xfrm>
              <a:off x="13458644" y="1258060"/>
              <a:ext cx="2651387" cy="461665"/>
            </a:xfrm>
            <a:prstGeom prst="rect">
              <a:avLst/>
            </a:prstGeom>
            <a:solidFill>
              <a:srgbClr val="525252"/>
            </a:solidFill>
            <a:ln w="19050">
              <a:solidFill>
                <a:sysClr val="window" lastClr="FFFFFF"/>
              </a:solidFill>
            </a:ln>
            <a:effectLst>
              <a:outerShdw blurRad="50800" dist="38100" dir="5400000" algn="t" rotWithShape="0">
                <a:prstClr val="black">
                  <a:alpha val="40000"/>
                </a:prstClr>
              </a:out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latin typeface="Trebuchet MS" panose="020B0603020202020204" pitchFamily="34" charset="0"/>
                </a:rPr>
                <a:t>Overlay</a:t>
              </a:r>
            </a:p>
          </p:txBody>
        </p:sp>
        <p:cxnSp>
          <p:nvCxnSpPr>
            <p:cNvPr id="406" name="Straight Connector 405">
              <a:extLst>
                <a:ext uri="{FF2B5EF4-FFF2-40B4-BE49-F238E27FC236}">
                  <a16:creationId xmlns:a16="http://schemas.microsoft.com/office/drawing/2014/main" id="{32CD5E5D-8F22-4834-B8B9-92AF0E4733C6}"/>
                </a:ext>
              </a:extLst>
            </p:cNvPr>
            <p:cNvCxnSpPr/>
            <p:nvPr/>
          </p:nvCxnSpPr>
          <p:spPr>
            <a:xfrm>
              <a:off x="11497105" y="1507212"/>
              <a:ext cx="1967696" cy="0"/>
            </a:xfrm>
            <a:prstGeom prst="line">
              <a:avLst/>
            </a:prstGeom>
            <a:solidFill>
              <a:sysClr val="window" lastClr="FFFFFF"/>
            </a:solidFill>
            <a:ln w="19050">
              <a:solidFill>
                <a:sysClr val="window" lastClr="FFFFFF"/>
              </a:solidFill>
            </a:ln>
            <a:effectLst>
              <a:outerShdw blurRad="50800" dist="38100" dir="5400000" algn="t" rotWithShape="0">
                <a:prstClr val="black">
                  <a:alpha val="40000"/>
                </a:prstClr>
              </a:outerShdw>
            </a:effectLst>
          </p:spPr>
        </p:cxnSp>
      </p:grpSp>
      <p:grpSp>
        <p:nvGrpSpPr>
          <p:cNvPr id="407" name="Group 406">
            <a:extLst>
              <a:ext uri="{FF2B5EF4-FFF2-40B4-BE49-F238E27FC236}">
                <a16:creationId xmlns:a16="http://schemas.microsoft.com/office/drawing/2014/main" id="{74D228CF-FC6B-4A2F-BD82-9CAD9747F610}"/>
              </a:ext>
            </a:extLst>
          </p:cNvPr>
          <p:cNvGrpSpPr/>
          <p:nvPr/>
        </p:nvGrpSpPr>
        <p:grpSpPr>
          <a:xfrm rot="21003078">
            <a:off x="12786880" y="1649241"/>
            <a:ext cx="1435260" cy="1076445"/>
            <a:chOff x="6273479" y="231493"/>
            <a:chExt cx="1435260" cy="1076445"/>
          </a:xfrm>
        </p:grpSpPr>
        <p:cxnSp>
          <p:nvCxnSpPr>
            <p:cNvPr id="408" name="Straight Connector 407">
              <a:extLst>
                <a:ext uri="{FF2B5EF4-FFF2-40B4-BE49-F238E27FC236}">
                  <a16:creationId xmlns:a16="http://schemas.microsoft.com/office/drawing/2014/main" id="{9E784C0E-AE26-412E-BF7D-2FAB9C2A0CD4}"/>
                </a:ext>
              </a:extLst>
            </p:cNvPr>
            <p:cNvCxnSpPr>
              <a:cxnSpLocks/>
            </p:cNvCxnSpPr>
            <p:nvPr/>
          </p:nvCxnSpPr>
          <p:spPr>
            <a:xfrm flipV="1">
              <a:off x="6447097" y="231493"/>
              <a:ext cx="1261642" cy="914401"/>
            </a:xfrm>
            <a:prstGeom prst="line">
              <a:avLst/>
            </a:prstGeom>
            <a:solidFill>
              <a:sysClr val="window" lastClr="FFFFFF"/>
            </a:solidFill>
            <a:ln w="19050">
              <a:solidFill>
                <a:sysClr val="window" lastClr="FFFFFF"/>
              </a:solidFill>
            </a:ln>
            <a:effectLst>
              <a:outerShdw blurRad="50800" dist="38100" dir="5400000" algn="t" rotWithShape="0">
                <a:prstClr val="black">
                  <a:alpha val="40000"/>
                </a:prstClr>
              </a:outerShdw>
            </a:effectLst>
          </p:spPr>
        </p:cxnSp>
        <p:sp>
          <p:nvSpPr>
            <p:cNvPr id="409" name="Oval 408">
              <a:extLst>
                <a:ext uri="{FF2B5EF4-FFF2-40B4-BE49-F238E27FC236}">
                  <a16:creationId xmlns:a16="http://schemas.microsoft.com/office/drawing/2014/main" id="{DFED1F04-E444-4DC9-A0F6-E642F73C84BD}"/>
                </a:ext>
              </a:extLst>
            </p:cNvPr>
            <p:cNvSpPr/>
            <p:nvPr/>
          </p:nvSpPr>
          <p:spPr>
            <a:xfrm>
              <a:off x="6273479" y="1041721"/>
              <a:ext cx="266217" cy="266217"/>
            </a:xfrm>
            <a:prstGeom prst="ellipse">
              <a:avLst/>
            </a:prstGeom>
            <a:solidFill>
              <a:sysClr val="window" lastClr="FFFFFF"/>
            </a:solidFill>
            <a:ln w="19050">
              <a:noFill/>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125452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1000"/>
                                        <p:tgtEl>
                                          <p:spTgt spid="88"/>
                                        </p:tgtEl>
                                      </p:cBhvr>
                                    </p:animEffect>
                                  </p:childTnLst>
                                </p:cTn>
                              </p:par>
                            </p:childTnLst>
                          </p:cTn>
                        </p:par>
                        <p:par>
                          <p:cTn id="8" fill="hold">
                            <p:stCondLst>
                              <p:cond delay="1000"/>
                            </p:stCondLst>
                            <p:childTnLst>
                              <p:par>
                                <p:cTn id="9" presetID="42" presetClass="path" presetSubtype="0" fill="hold" grpId="1" nodeType="afterEffect">
                                  <p:stCondLst>
                                    <p:cond delay="0"/>
                                  </p:stCondLst>
                                  <p:childTnLst>
                                    <p:animMotion origin="layout" path="M 3.84081E-6 1.2009E-6 L -0.12958 -0.04658 " pathEditMode="relative" rAng="0" ptsTypes="AA">
                                      <p:cBhvr>
                                        <p:cTn id="10" dur="1500" fill="hold"/>
                                        <p:tgtEl>
                                          <p:spTgt spid="88"/>
                                        </p:tgtEl>
                                        <p:attrNameLst>
                                          <p:attrName>ppt_x</p:attrName>
                                          <p:attrName>ppt_y</p:attrName>
                                        </p:attrNameLst>
                                      </p:cBhvr>
                                      <p:rCtr x="-6483" y="-2329"/>
                                    </p:animMotion>
                                  </p:childTnLst>
                                </p:cTn>
                              </p:par>
                              <p:par>
                                <p:cTn id="11" presetID="42" presetClass="path" presetSubtype="0" fill="hold" nodeType="withEffect">
                                  <p:stCondLst>
                                    <p:cond delay="0"/>
                                  </p:stCondLst>
                                  <p:childTnLst>
                                    <p:animMotion origin="layout" path="M -1.93936E-6 2.98541E-6 L -0.1479 -0.04672 " pathEditMode="relative" rAng="0" ptsTypes="AA">
                                      <p:cBhvr>
                                        <p:cTn id="12" dur="1500" fill="hold"/>
                                        <p:tgtEl>
                                          <p:spTgt spid="17"/>
                                        </p:tgtEl>
                                        <p:attrNameLst>
                                          <p:attrName>ppt_x</p:attrName>
                                          <p:attrName>ppt_y</p:attrName>
                                        </p:attrNameLst>
                                      </p:cBhvr>
                                      <p:rCtr x="-7399" y="-2343"/>
                                    </p:animMotion>
                                  </p:childTnLst>
                                </p:cTn>
                              </p:par>
                              <p:par>
                                <p:cTn id="13" presetID="6" presetClass="emph" presetSubtype="0" fill="hold" nodeType="withEffect">
                                  <p:stCondLst>
                                    <p:cond delay="0"/>
                                  </p:stCondLst>
                                  <p:childTnLst>
                                    <p:animScale>
                                      <p:cBhvr>
                                        <p:cTn id="14" dur="1500" fill="hold"/>
                                        <p:tgtEl>
                                          <p:spTgt spid="17"/>
                                        </p:tgtEl>
                                      </p:cBhvr>
                                      <p:by x="55000" y="55000"/>
                                    </p:animScale>
                                  </p:childTnLst>
                                </p:cTn>
                              </p:par>
                            </p:childTnLst>
                          </p:cTn>
                        </p:par>
                        <p:par>
                          <p:cTn id="15" fill="hold">
                            <p:stCondLst>
                              <p:cond delay="2500"/>
                            </p:stCondLst>
                            <p:childTnLst>
                              <p:par>
                                <p:cTn id="16" presetID="10" presetClass="entr" presetSubtype="0" fill="hold" nodeType="afterEffect">
                                  <p:stCondLst>
                                    <p:cond delay="0"/>
                                  </p:stCondLst>
                                  <p:childTnLst>
                                    <p:set>
                                      <p:cBhvr>
                                        <p:cTn id="17" dur="1" fill="hold">
                                          <p:stCondLst>
                                            <p:cond delay="0"/>
                                          </p:stCondLst>
                                        </p:cTn>
                                        <p:tgtEl>
                                          <p:spTgt spid="116"/>
                                        </p:tgtEl>
                                        <p:attrNameLst>
                                          <p:attrName>style.visibility</p:attrName>
                                        </p:attrNameLst>
                                      </p:cBhvr>
                                      <p:to>
                                        <p:strVal val="visible"/>
                                      </p:to>
                                    </p:set>
                                    <p:animEffect transition="in" filter="fade">
                                      <p:cBhvr>
                                        <p:cTn id="18" dur="1500"/>
                                        <p:tgtEl>
                                          <p:spTgt spid="116"/>
                                        </p:tgtEl>
                                      </p:cBhvr>
                                    </p:animEffect>
                                  </p:childTnLst>
                                </p:cTn>
                              </p:par>
                            </p:childTnLst>
                          </p:cTn>
                        </p:par>
                        <p:par>
                          <p:cTn id="19" fill="hold">
                            <p:stCondLst>
                              <p:cond delay="4000"/>
                            </p:stCondLst>
                            <p:childTnLst>
                              <p:par>
                                <p:cTn id="20" presetID="10" presetClass="entr" presetSubtype="0" fill="hold" nodeType="afterEffect">
                                  <p:stCondLst>
                                    <p:cond delay="0"/>
                                  </p:stCondLst>
                                  <p:childTnLst>
                                    <p:set>
                                      <p:cBhvr>
                                        <p:cTn id="21" dur="1" fill="hold">
                                          <p:stCondLst>
                                            <p:cond delay="0"/>
                                          </p:stCondLst>
                                        </p:cTn>
                                        <p:tgtEl>
                                          <p:spTgt spid="332"/>
                                        </p:tgtEl>
                                        <p:attrNameLst>
                                          <p:attrName>style.visibility</p:attrName>
                                        </p:attrNameLst>
                                      </p:cBhvr>
                                      <p:to>
                                        <p:strVal val="visible"/>
                                      </p:to>
                                    </p:set>
                                    <p:animEffect transition="in" filter="fade">
                                      <p:cBhvr>
                                        <p:cTn id="22" dur="1000"/>
                                        <p:tgtEl>
                                          <p:spTgt spid="332"/>
                                        </p:tgtEl>
                                      </p:cBhvr>
                                    </p:animEffect>
                                  </p:childTnLst>
                                </p:cTn>
                              </p:par>
                            </p:childTnLst>
                          </p:cTn>
                        </p:par>
                        <p:par>
                          <p:cTn id="23" fill="hold">
                            <p:stCondLst>
                              <p:cond delay="5000"/>
                            </p:stCondLst>
                            <p:childTnLst>
                              <p:par>
                                <p:cTn id="24" presetID="10" presetClass="entr" presetSubtype="0" fill="hold" nodeType="afterEffect">
                                  <p:stCondLst>
                                    <p:cond delay="0"/>
                                  </p:stCondLst>
                                  <p:childTnLst>
                                    <p:set>
                                      <p:cBhvr>
                                        <p:cTn id="25" dur="1" fill="hold">
                                          <p:stCondLst>
                                            <p:cond delay="0"/>
                                          </p:stCondLst>
                                        </p:cTn>
                                        <p:tgtEl>
                                          <p:spTgt spid="260"/>
                                        </p:tgtEl>
                                        <p:attrNameLst>
                                          <p:attrName>style.visibility</p:attrName>
                                        </p:attrNameLst>
                                      </p:cBhvr>
                                      <p:to>
                                        <p:strVal val="visible"/>
                                      </p:to>
                                    </p:set>
                                    <p:animEffect transition="in" filter="fade">
                                      <p:cBhvr>
                                        <p:cTn id="26" dur="1000"/>
                                        <p:tgtEl>
                                          <p:spTgt spid="260"/>
                                        </p:tgtEl>
                                      </p:cBhvr>
                                    </p:animEffect>
                                  </p:childTnLst>
                                </p:cTn>
                              </p:par>
                            </p:childTnLst>
                          </p:cTn>
                        </p:par>
                        <p:par>
                          <p:cTn id="27" fill="hold">
                            <p:stCondLst>
                              <p:cond delay="6000"/>
                            </p:stCondLst>
                            <p:childTnLst>
                              <p:par>
                                <p:cTn id="28" presetID="10" presetClass="entr" presetSubtype="0" fill="hold" nodeType="afterEffect">
                                  <p:stCondLst>
                                    <p:cond delay="0"/>
                                  </p:stCondLst>
                                  <p:childTnLst>
                                    <p:set>
                                      <p:cBhvr>
                                        <p:cTn id="29" dur="1" fill="hold">
                                          <p:stCondLst>
                                            <p:cond delay="0"/>
                                          </p:stCondLst>
                                        </p:cTn>
                                        <p:tgtEl>
                                          <p:spTgt spid="188"/>
                                        </p:tgtEl>
                                        <p:attrNameLst>
                                          <p:attrName>style.visibility</p:attrName>
                                        </p:attrNameLst>
                                      </p:cBhvr>
                                      <p:to>
                                        <p:strVal val="visible"/>
                                      </p:to>
                                    </p:set>
                                    <p:animEffect transition="in" filter="fade">
                                      <p:cBhvr>
                                        <p:cTn id="30" dur="1000"/>
                                        <p:tgtEl>
                                          <p:spTgt spid="188"/>
                                        </p:tgtEl>
                                      </p:cBhvr>
                                    </p:animEffect>
                                  </p:childTnLst>
                                </p:cTn>
                              </p:par>
                            </p:childTnLst>
                          </p:cTn>
                        </p:par>
                        <p:par>
                          <p:cTn id="31" fill="hold">
                            <p:stCondLst>
                              <p:cond delay="7000"/>
                            </p:stCondLst>
                            <p:childTnLst>
                              <p:par>
                                <p:cTn id="32" presetID="22" presetClass="entr" presetSubtype="1" fill="hold" nodeType="afterEffect">
                                  <p:stCondLst>
                                    <p:cond delay="500"/>
                                  </p:stCondLst>
                                  <p:childTnLst>
                                    <p:set>
                                      <p:cBhvr>
                                        <p:cTn id="33" dur="1" fill="hold">
                                          <p:stCondLst>
                                            <p:cond delay="0"/>
                                          </p:stCondLst>
                                        </p:cTn>
                                        <p:tgtEl>
                                          <p:spTgt spid="410"/>
                                        </p:tgtEl>
                                        <p:attrNameLst>
                                          <p:attrName>style.visibility</p:attrName>
                                        </p:attrNameLst>
                                      </p:cBhvr>
                                      <p:to>
                                        <p:strVal val="visible"/>
                                      </p:to>
                                    </p:set>
                                    <p:animEffect transition="in" filter="wipe(up)">
                                      <p:cBhvr>
                                        <p:cTn id="34" dur="1000"/>
                                        <p:tgtEl>
                                          <p:spTgt spid="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15155BE-260D-4A5B-8A58-28910A4C52FA}"/>
              </a:ext>
            </a:extLst>
          </p:cNvPr>
          <p:cNvPicPr>
            <a:picLocks noChangeAspect="1"/>
          </p:cNvPicPr>
          <p:nvPr/>
        </p:nvPicPr>
        <p:blipFill rotWithShape="1">
          <a:blip r:embed="rId2">
            <a:extLst>
              <a:ext uri="{28A0092B-C50C-407E-A947-70E740481C1C}">
                <a14:useLocalDpi xmlns:a14="http://schemas.microsoft.com/office/drawing/2010/main" val="0"/>
              </a:ext>
            </a:extLst>
          </a:blip>
          <a:srcRect b="2093"/>
          <a:stretch/>
        </p:blipFill>
        <p:spPr>
          <a:xfrm>
            <a:off x="0" y="-1"/>
            <a:ext cx="20104100" cy="11315701"/>
          </a:xfrm>
          <a:prstGeom prst="rect">
            <a:avLst/>
          </a:prstGeom>
        </p:spPr>
      </p:pic>
      <p:sp>
        <p:nvSpPr>
          <p:cNvPr id="13" name="Title 1">
            <a:extLst>
              <a:ext uri="{FF2B5EF4-FFF2-40B4-BE49-F238E27FC236}">
                <a16:creationId xmlns:a16="http://schemas.microsoft.com/office/drawing/2014/main" id="{B74CBF43-65CD-4838-A9AF-ACE3AA1DF3FF}"/>
              </a:ext>
            </a:extLst>
          </p:cNvPr>
          <p:cNvSpPr txBox="1">
            <a:spLocks/>
          </p:cNvSpPr>
          <p:nvPr/>
        </p:nvSpPr>
        <p:spPr>
          <a:xfrm>
            <a:off x="1" y="0"/>
            <a:ext cx="20104100" cy="1219200"/>
          </a:xfrm>
          <a:prstGeom prst="rect">
            <a:avLst/>
          </a:prstGeom>
          <a:solidFill>
            <a:schemeClr val="bg1"/>
          </a:solidFill>
        </p:spPr>
        <p:txBody>
          <a:bodyPr vert="horz" lIns="91440" tIns="45720" rIns="91440" bIns="45720" rtlCol="0" anchor="ctr">
            <a:normAutofit/>
          </a:bodyPr>
          <a:lstStyle>
            <a:lvl1pPr algn="ctr" defTabSz="1507846" rtl="0" eaLnBrk="1" latinLnBrk="0" hangingPunct="1">
              <a:lnSpc>
                <a:spcPct val="90000"/>
              </a:lnSpc>
              <a:spcBef>
                <a:spcPct val="0"/>
              </a:spcBef>
              <a:buNone/>
              <a:defRPr sz="5400" kern="1200">
                <a:solidFill>
                  <a:schemeClr val="tx1"/>
                </a:solidFill>
                <a:latin typeface="Arial" panose="020B0604020202020204" pitchFamily="34" charset="0"/>
                <a:ea typeface="+mj-ea"/>
                <a:cs typeface="Arial" panose="020B0604020202020204" pitchFamily="34" charset="0"/>
              </a:defRPr>
            </a:lvl1pPr>
          </a:lstStyle>
          <a:p>
            <a:pPr defTabSz="457200"/>
            <a:r>
              <a:rPr lang="en-US" dirty="0"/>
              <a:t>#</a:t>
            </a:r>
            <a:r>
              <a:rPr lang="en-US" dirty="0" err="1"/>
              <a:t>tripletheinternet</a:t>
            </a:r>
            <a:endParaRPr lang="en-US" dirty="0">
              <a:latin typeface="Trebuchet MS" panose="020B0603020202020204" pitchFamily="34" charset="0"/>
              <a:ea typeface="+mn-ea"/>
              <a:cs typeface="+mn-cs"/>
            </a:endParaRPr>
          </a:p>
        </p:txBody>
      </p:sp>
      <p:pic>
        <p:nvPicPr>
          <p:cNvPr id="10" name="Picture 9">
            <a:extLst>
              <a:ext uri="{FF2B5EF4-FFF2-40B4-BE49-F238E27FC236}">
                <a16:creationId xmlns:a16="http://schemas.microsoft.com/office/drawing/2014/main" id="{9A423880-3EE8-405E-BC83-182EFB60F8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4400" y="3070733"/>
            <a:ext cx="14395303" cy="6047867"/>
          </a:xfrm>
          <a:prstGeom prst="rect">
            <a:avLst/>
          </a:prstGeom>
        </p:spPr>
      </p:pic>
    </p:spTree>
    <p:extLst>
      <p:ext uri="{BB962C8B-B14F-4D97-AF65-F5344CB8AC3E}">
        <p14:creationId xmlns:p14="http://schemas.microsoft.com/office/powerpoint/2010/main" val="21722644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D291CA5-7086-4831-9057-A3EBF54493DE}"/>
              </a:ext>
            </a:extLst>
          </p:cNvPr>
          <p:cNvPicPr>
            <a:picLocks noChangeAspect="1"/>
          </p:cNvPicPr>
          <p:nvPr/>
        </p:nvPicPr>
        <p:blipFill rotWithShape="1">
          <a:blip r:embed="rId2">
            <a:extLst>
              <a:ext uri="{28A0092B-C50C-407E-A947-70E740481C1C}">
                <a14:useLocalDpi xmlns:a14="http://schemas.microsoft.com/office/drawing/2010/main" val="0"/>
              </a:ext>
            </a:extLst>
          </a:blip>
          <a:srcRect b="15437"/>
          <a:stretch/>
        </p:blipFill>
        <p:spPr>
          <a:xfrm>
            <a:off x="0" y="-1"/>
            <a:ext cx="20104100" cy="11315701"/>
          </a:xfrm>
          <a:prstGeom prst="rect">
            <a:avLst/>
          </a:prstGeom>
        </p:spPr>
      </p:pic>
      <p:sp>
        <p:nvSpPr>
          <p:cNvPr id="269" name="Title 1">
            <a:extLst>
              <a:ext uri="{FF2B5EF4-FFF2-40B4-BE49-F238E27FC236}">
                <a16:creationId xmlns:a16="http://schemas.microsoft.com/office/drawing/2014/main" id="{ECDEF18E-9E25-4D3D-90C0-53705AA09DF2}"/>
              </a:ext>
            </a:extLst>
          </p:cNvPr>
          <p:cNvSpPr txBox="1">
            <a:spLocks/>
          </p:cNvSpPr>
          <p:nvPr/>
        </p:nvSpPr>
        <p:spPr>
          <a:xfrm>
            <a:off x="1" y="0"/>
            <a:ext cx="20104100" cy="1219200"/>
          </a:xfrm>
          <a:prstGeom prst="rect">
            <a:avLst/>
          </a:prstGeom>
          <a:solidFill>
            <a:schemeClr val="bg1"/>
          </a:solidFill>
        </p:spPr>
        <p:txBody>
          <a:bodyPr vert="horz" lIns="91440" tIns="45720" rIns="91440" bIns="45720" rtlCol="0" anchor="ctr">
            <a:normAutofit/>
          </a:bodyPr>
          <a:lstStyle>
            <a:lvl1pPr algn="ctr" defTabSz="1507846" rtl="0" eaLnBrk="1" latinLnBrk="0" hangingPunct="1">
              <a:lnSpc>
                <a:spcPct val="90000"/>
              </a:lnSpc>
              <a:spcBef>
                <a:spcPct val="0"/>
              </a:spcBef>
              <a:buNone/>
              <a:defRPr sz="5400" kern="1200">
                <a:solidFill>
                  <a:schemeClr val="tx1"/>
                </a:solidFill>
                <a:latin typeface="Arial" panose="020B0604020202020204" pitchFamily="34" charset="0"/>
                <a:ea typeface="+mj-ea"/>
                <a:cs typeface="Arial" panose="020B0604020202020204" pitchFamily="34" charset="0"/>
              </a:defRPr>
            </a:lvl1pPr>
          </a:lstStyle>
          <a:p>
            <a:pPr defTabSz="457200"/>
            <a:r>
              <a:rPr lang="en-US" dirty="0">
                <a:latin typeface="Trebuchet MS" panose="020B0603020202020204" pitchFamily="34" charset="0"/>
                <a:ea typeface="+mn-ea"/>
                <a:cs typeface="+mn-cs"/>
              </a:rPr>
              <a:t>Stage 2: Instrumented World</a:t>
            </a:r>
          </a:p>
        </p:txBody>
      </p:sp>
    </p:spTree>
    <p:extLst>
      <p:ext uri="{BB962C8B-B14F-4D97-AF65-F5344CB8AC3E}">
        <p14:creationId xmlns:p14="http://schemas.microsoft.com/office/powerpoint/2010/main" val="2475510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AC37BB6-FCF3-4B90-9AEA-92DE196A88B9}"/>
              </a:ext>
            </a:extLst>
          </p:cNvPr>
          <p:cNvSpPr/>
          <p:nvPr/>
        </p:nvSpPr>
        <p:spPr>
          <a:xfrm>
            <a:off x="0" y="2636520"/>
            <a:ext cx="20104100" cy="6416040"/>
          </a:xfrm>
          <a:prstGeom prst="rect">
            <a:avLst/>
          </a:prstGeom>
          <a:solidFill>
            <a:srgbClr val="000000">
              <a:alpha val="74902"/>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8386532-5FD9-4027-AEA8-878CD9A680A4}"/>
              </a:ext>
            </a:extLst>
          </p:cNvPr>
          <p:cNvPicPr>
            <a:picLocks noChangeAspect="1"/>
          </p:cNvPicPr>
          <p:nvPr/>
        </p:nvPicPr>
        <p:blipFill rotWithShape="1">
          <a:blip r:embed="rId3">
            <a:extLst>
              <a:ext uri="{28A0092B-C50C-407E-A947-70E740481C1C}">
                <a14:useLocalDpi xmlns:a14="http://schemas.microsoft.com/office/drawing/2010/main" val="0"/>
              </a:ext>
            </a:extLst>
          </a:blip>
          <a:srcRect l="3607" r="56022"/>
          <a:stretch/>
        </p:blipFill>
        <p:spPr>
          <a:xfrm>
            <a:off x="228600" y="3003550"/>
            <a:ext cx="6921500" cy="5715000"/>
          </a:xfrm>
          <a:prstGeom prst="rect">
            <a:avLst/>
          </a:prstGeom>
        </p:spPr>
      </p:pic>
      <p:pic>
        <p:nvPicPr>
          <p:cNvPr id="6" name="Picture 5">
            <a:extLst>
              <a:ext uri="{FF2B5EF4-FFF2-40B4-BE49-F238E27FC236}">
                <a16:creationId xmlns:a16="http://schemas.microsoft.com/office/drawing/2014/main" id="{1F1E571D-6BC8-4DBF-8D07-EFAB264FC75A}"/>
              </a:ext>
            </a:extLst>
          </p:cNvPr>
          <p:cNvPicPr>
            <a:picLocks noChangeAspect="1"/>
          </p:cNvPicPr>
          <p:nvPr/>
        </p:nvPicPr>
        <p:blipFill rotWithShape="1">
          <a:blip r:embed="rId3">
            <a:extLst>
              <a:ext uri="{28A0092B-C50C-407E-A947-70E740481C1C}">
                <a14:useLocalDpi xmlns:a14="http://schemas.microsoft.com/office/drawing/2010/main" val="0"/>
              </a:ext>
            </a:extLst>
          </a:blip>
          <a:srcRect l="45185" r="27059"/>
          <a:stretch/>
        </p:blipFill>
        <p:spPr>
          <a:xfrm>
            <a:off x="8042910" y="2800350"/>
            <a:ext cx="4758690" cy="5715000"/>
          </a:xfrm>
          <a:prstGeom prst="rect">
            <a:avLst/>
          </a:prstGeom>
        </p:spPr>
      </p:pic>
      <p:pic>
        <p:nvPicPr>
          <p:cNvPr id="7" name="Picture 6">
            <a:extLst>
              <a:ext uri="{FF2B5EF4-FFF2-40B4-BE49-F238E27FC236}">
                <a16:creationId xmlns:a16="http://schemas.microsoft.com/office/drawing/2014/main" id="{028CAFB2-42FE-4B9F-AC59-94BB602799EC}"/>
              </a:ext>
            </a:extLst>
          </p:cNvPr>
          <p:cNvPicPr>
            <a:picLocks noChangeAspect="1"/>
          </p:cNvPicPr>
          <p:nvPr/>
        </p:nvPicPr>
        <p:blipFill rotWithShape="1">
          <a:blip r:embed="rId3">
            <a:extLst>
              <a:ext uri="{28A0092B-C50C-407E-A947-70E740481C1C}">
                <a14:useLocalDpi xmlns:a14="http://schemas.microsoft.com/office/drawing/2010/main" val="0"/>
              </a:ext>
            </a:extLst>
          </a:blip>
          <a:srcRect l="73778" r="-1534"/>
          <a:stretch/>
        </p:blipFill>
        <p:spPr>
          <a:xfrm>
            <a:off x="14164310" y="2800350"/>
            <a:ext cx="4758690" cy="5715000"/>
          </a:xfrm>
          <a:prstGeom prst="rect">
            <a:avLst/>
          </a:prstGeom>
        </p:spPr>
      </p:pic>
    </p:spTree>
    <p:extLst>
      <p:ext uri="{BB962C8B-B14F-4D97-AF65-F5344CB8AC3E}">
        <p14:creationId xmlns:p14="http://schemas.microsoft.com/office/powerpoint/2010/main" val="749795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73E7523-FA36-42A8-BB81-5AE5DA47CBE1}"/>
              </a:ext>
            </a:extLst>
          </p:cNvPr>
          <p:cNvPicPr>
            <a:picLocks noChangeAspect="1"/>
          </p:cNvPicPr>
          <p:nvPr/>
        </p:nvPicPr>
        <p:blipFill rotWithShape="1">
          <a:blip r:embed="rId3">
            <a:extLst>
              <a:ext uri="{28A0092B-C50C-407E-A947-70E740481C1C}">
                <a14:useLocalDpi xmlns:a14="http://schemas.microsoft.com/office/drawing/2010/main" val="0"/>
              </a:ext>
            </a:extLst>
          </a:blip>
          <a:srcRect b="15572"/>
          <a:stretch/>
        </p:blipFill>
        <p:spPr>
          <a:xfrm>
            <a:off x="0" y="-1"/>
            <a:ext cx="20104100" cy="11315701"/>
          </a:xfrm>
          <a:prstGeom prst="rect">
            <a:avLst/>
          </a:prstGeom>
        </p:spPr>
      </p:pic>
      <p:sp>
        <p:nvSpPr>
          <p:cNvPr id="349" name="Title 1">
            <a:extLst>
              <a:ext uri="{FF2B5EF4-FFF2-40B4-BE49-F238E27FC236}">
                <a16:creationId xmlns:a16="http://schemas.microsoft.com/office/drawing/2014/main" id="{D130270E-09B7-4CE5-97EC-6F4F50569CDA}"/>
              </a:ext>
            </a:extLst>
          </p:cNvPr>
          <p:cNvSpPr txBox="1">
            <a:spLocks/>
          </p:cNvSpPr>
          <p:nvPr/>
        </p:nvSpPr>
        <p:spPr>
          <a:xfrm>
            <a:off x="1" y="0"/>
            <a:ext cx="20104100" cy="1219200"/>
          </a:xfrm>
          <a:prstGeom prst="rect">
            <a:avLst/>
          </a:prstGeom>
          <a:solidFill>
            <a:schemeClr val="bg1"/>
          </a:solidFill>
        </p:spPr>
        <p:txBody>
          <a:bodyPr vert="horz" lIns="91440" tIns="45720" rIns="91440" bIns="45720" rtlCol="0" anchor="ctr">
            <a:normAutofit/>
          </a:bodyPr>
          <a:lstStyle>
            <a:lvl1pPr algn="ctr" defTabSz="1507846" rtl="0" eaLnBrk="1" latinLnBrk="0" hangingPunct="1">
              <a:lnSpc>
                <a:spcPct val="90000"/>
              </a:lnSpc>
              <a:spcBef>
                <a:spcPct val="0"/>
              </a:spcBef>
              <a:buNone/>
              <a:defRPr sz="5400" kern="1200">
                <a:solidFill>
                  <a:schemeClr val="tx1"/>
                </a:solidFill>
                <a:latin typeface="Arial" panose="020B0604020202020204" pitchFamily="34" charset="0"/>
                <a:ea typeface="+mj-ea"/>
                <a:cs typeface="Arial" panose="020B0604020202020204" pitchFamily="34" charset="0"/>
              </a:defRPr>
            </a:lvl1pPr>
          </a:lstStyle>
          <a:p>
            <a:pPr defTabSz="457200"/>
            <a:r>
              <a:rPr lang="en-US" dirty="0">
                <a:latin typeface="Trebuchet MS" panose="020B0603020202020204" pitchFamily="34" charset="0"/>
                <a:ea typeface="+mn-ea"/>
                <a:cs typeface="+mn-cs"/>
              </a:rPr>
              <a:t>Singularity</a:t>
            </a:r>
          </a:p>
        </p:txBody>
      </p:sp>
      <p:pic>
        <p:nvPicPr>
          <p:cNvPr id="5" name="Picture 4">
            <a:extLst>
              <a:ext uri="{FF2B5EF4-FFF2-40B4-BE49-F238E27FC236}">
                <a16:creationId xmlns:a16="http://schemas.microsoft.com/office/drawing/2014/main" id="{324FD36A-C98F-4FA3-9A2A-7621E0955E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8114" y="3789426"/>
            <a:ext cx="8915400" cy="5943600"/>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4ECFE8E1-B660-42E1-8728-D02CC64726B4}"/>
              </a:ext>
            </a:extLst>
          </p:cNvPr>
          <p:cNvPicPr>
            <a:picLocks/>
          </p:cNvPicPr>
          <p:nvPr/>
        </p:nvPicPr>
        <p:blipFill rotWithShape="1">
          <a:blip r:embed="rId5">
            <a:extLst>
              <a:ext uri="{28A0092B-C50C-407E-A947-70E740481C1C}">
                <a14:useLocalDpi xmlns:a14="http://schemas.microsoft.com/office/drawing/2010/main" val="0"/>
              </a:ext>
            </a:extLst>
          </a:blip>
          <a:srcRect l="4760" r="10805"/>
          <a:stretch/>
        </p:blipFill>
        <p:spPr>
          <a:xfrm>
            <a:off x="10341610" y="3798570"/>
            <a:ext cx="8921750" cy="59436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41886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fltVal val="0"/>
                                          </p:val>
                                        </p:tav>
                                        <p:tav tm="100000">
                                          <p:val>
                                            <p:strVal val="#ppt_w"/>
                                          </p:val>
                                        </p:tav>
                                      </p:tavLst>
                                    </p:anim>
                                    <p:anim calcmode="lin" valueType="num">
                                      <p:cBhvr>
                                        <p:cTn id="15" dur="1000" fill="hold"/>
                                        <p:tgtEl>
                                          <p:spTgt spid="7"/>
                                        </p:tgtEl>
                                        <p:attrNameLst>
                                          <p:attrName>ppt_h</p:attrName>
                                        </p:attrNameLst>
                                      </p:cBhvr>
                                      <p:tavLst>
                                        <p:tav tm="0">
                                          <p:val>
                                            <p:fltVal val="0"/>
                                          </p:val>
                                        </p:tav>
                                        <p:tav tm="100000">
                                          <p:val>
                                            <p:strVal val="#ppt_h"/>
                                          </p:val>
                                        </p:tav>
                                      </p:tavLst>
                                    </p:anim>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10A034D-4AE9-4F43-B611-31F7576220D5}"/>
              </a:ext>
            </a:extLst>
          </p:cNvPr>
          <p:cNvPicPr>
            <a:picLocks noChangeAspect="1"/>
          </p:cNvPicPr>
          <p:nvPr/>
        </p:nvPicPr>
        <p:blipFill rotWithShape="1">
          <a:blip r:embed="rId3">
            <a:extLst>
              <a:ext uri="{28A0092B-C50C-407E-A947-70E740481C1C}">
                <a14:useLocalDpi xmlns:a14="http://schemas.microsoft.com/office/drawing/2010/main" val="0"/>
              </a:ext>
            </a:extLst>
          </a:blip>
          <a:srcRect l="10235" r="29698"/>
          <a:stretch/>
        </p:blipFill>
        <p:spPr>
          <a:xfrm>
            <a:off x="9908540" y="0"/>
            <a:ext cx="10195560" cy="11315700"/>
          </a:xfrm>
          <a:prstGeom prst="rect">
            <a:avLst/>
          </a:prstGeom>
        </p:spPr>
      </p:pic>
      <p:pic>
        <p:nvPicPr>
          <p:cNvPr id="6" name="Picture 5">
            <a:extLst>
              <a:ext uri="{FF2B5EF4-FFF2-40B4-BE49-F238E27FC236}">
                <a16:creationId xmlns:a16="http://schemas.microsoft.com/office/drawing/2014/main" id="{CAA0BC81-E21A-4BF1-AC74-045FAADBFC98}"/>
              </a:ext>
            </a:extLst>
          </p:cNvPr>
          <p:cNvPicPr>
            <a:picLocks noChangeAspect="1"/>
          </p:cNvPicPr>
          <p:nvPr/>
        </p:nvPicPr>
        <p:blipFill rotWithShape="1">
          <a:blip r:embed="rId4">
            <a:extLst>
              <a:ext uri="{28A0092B-C50C-407E-A947-70E740481C1C}">
                <a14:useLocalDpi xmlns:a14="http://schemas.microsoft.com/office/drawing/2010/main" val="0"/>
              </a:ext>
            </a:extLst>
          </a:blip>
          <a:srcRect l="18955" r="22040"/>
          <a:stretch/>
        </p:blipFill>
        <p:spPr>
          <a:xfrm>
            <a:off x="0" y="0"/>
            <a:ext cx="10015221" cy="11315700"/>
          </a:xfrm>
          <a:prstGeom prst="rect">
            <a:avLst/>
          </a:prstGeom>
        </p:spPr>
      </p:pic>
      <p:sp>
        <p:nvSpPr>
          <p:cNvPr id="4" name="Title 1">
            <a:extLst>
              <a:ext uri="{FF2B5EF4-FFF2-40B4-BE49-F238E27FC236}">
                <a16:creationId xmlns:a16="http://schemas.microsoft.com/office/drawing/2014/main" id="{D108DBF2-BBB9-4636-890B-59071CA5FBC3}"/>
              </a:ext>
            </a:extLst>
          </p:cNvPr>
          <p:cNvSpPr txBox="1">
            <a:spLocks/>
          </p:cNvSpPr>
          <p:nvPr/>
        </p:nvSpPr>
        <p:spPr>
          <a:xfrm>
            <a:off x="1" y="0"/>
            <a:ext cx="20104100" cy="1219200"/>
          </a:xfrm>
          <a:prstGeom prst="rect">
            <a:avLst/>
          </a:prstGeom>
          <a:solidFill>
            <a:schemeClr val="bg1"/>
          </a:solidFill>
        </p:spPr>
        <p:txBody>
          <a:bodyPr vert="horz" lIns="91440" tIns="45720" rIns="91440" bIns="45720" rtlCol="0" anchor="ctr">
            <a:normAutofit/>
          </a:bodyPr>
          <a:lstStyle>
            <a:lvl1pPr algn="ctr" defTabSz="1507846" rtl="0" eaLnBrk="1" latinLnBrk="0" hangingPunct="1">
              <a:lnSpc>
                <a:spcPct val="90000"/>
              </a:lnSpc>
              <a:spcBef>
                <a:spcPct val="0"/>
              </a:spcBef>
              <a:buNone/>
              <a:defRPr sz="5400" kern="1200">
                <a:solidFill>
                  <a:schemeClr val="tx1"/>
                </a:solidFill>
                <a:latin typeface="Arial" panose="020B0604020202020204" pitchFamily="34" charset="0"/>
                <a:ea typeface="+mj-ea"/>
                <a:cs typeface="Arial" panose="020B0604020202020204" pitchFamily="34" charset="0"/>
              </a:defRPr>
            </a:lvl1pPr>
          </a:lstStyle>
          <a:p>
            <a:pPr defTabSz="457200"/>
            <a:r>
              <a:rPr lang="en-US" dirty="0">
                <a:latin typeface="Trebuchet MS" panose="020B0603020202020204" pitchFamily="34" charset="0"/>
                <a:ea typeface="+mn-ea"/>
                <a:cs typeface="+mn-cs"/>
              </a:rPr>
              <a:t>Training vs. Learning</a:t>
            </a:r>
          </a:p>
        </p:txBody>
      </p:sp>
    </p:spTree>
    <p:extLst>
      <p:ext uri="{BB962C8B-B14F-4D97-AF65-F5344CB8AC3E}">
        <p14:creationId xmlns:p14="http://schemas.microsoft.com/office/powerpoint/2010/main" val="111873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85B40A26-E986-439B-ADF7-D918694A3042}"/>
              </a:ext>
            </a:extLst>
          </p:cNvPr>
          <p:cNvPicPr>
            <a:picLocks noChangeAspect="1"/>
          </p:cNvPicPr>
          <p:nvPr/>
        </p:nvPicPr>
        <p:blipFill rotWithShape="1">
          <a:blip r:embed="rId3">
            <a:extLst>
              <a:ext uri="{28A0092B-C50C-407E-A947-70E740481C1C}">
                <a14:useLocalDpi xmlns:a14="http://schemas.microsoft.com/office/drawing/2010/main" val="0"/>
              </a:ext>
            </a:extLst>
          </a:blip>
          <a:srcRect l="68271" r="2099"/>
          <a:stretch/>
        </p:blipFill>
        <p:spPr>
          <a:xfrm>
            <a:off x="0" y="0"/>
            <a:ext cx="5029200" cy="11315700"/>
          </a:xfrm>
          <a:prstGeom prst="rect">
            <a:avLst/>
          </a:prstGeom>
        </p:spPr>
      </p:pic>
      <p:pic>
        <p:nvPicPr>
          <p:cNvPr id="20" name="Picture 19">
            <a:extLst>
              <a:ext uri="{FF2B5EF4-FFF2-40B4-BE49-F238E27FC236}">
                <a16:creationId xmlns:a16="http://schemas.microsoft.com/office/drawing/2014/main" id="{7595D5FA-4F20-4AE1-BC71-3821B628AE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2702116" y="3812118"/>
            <a:ext cx="10331450" cy="3443817"/>
          </a:xfrm>
          <a:prstGeom prst="rect">
            <a:avLst/>
          </a:prstGeom>
        </p:spPr>
      </p:pic>
      <p:pic>
        <p:nvPicPr>
          <p:cNvPr id="17" name="Picture 16">
            <a:extLst>
              <a:ext uri="{FF2B5EF4-FFF2-40B4-BE49-F238E27FC236}">
                <a16:creationId xmlns:a16="http://schemas.microsoft.com/office/drawing/2014/main" id="{8FA78646-CC96-4C08-AE5F-3C7E0D9AD59A}"/>
              </a:ext>
            </a:extLst>
          </p:cNvPr>
          <p:cNvPicPr>
            <a:picLocks noChangeAspect="1"/>
          </p:cNvPicPr>
          <p:nvPr/>
        </p:nvPicPr>
        <p:blipFill rotWithShape="1">
          <a:blip r:embed="rId5">
            <a:extLst>
              <a:ext uri="{28A0092B-C50C-407E-A947-70E740481C1C}">
                <a14:useLocalDpi xmlns:a14="http://schemas.microsoft.com/office/drawing/2010/main" val="0"/>
              </a:ext>
            </a:extLst>
          </a:blip>
          <a:srcRect l="16650" r="58272"/>
          <a:stretch/>
        </p:blipFill>
        <p:spPr>
          <a:xfrm>
            <a:off x="5013960" y="0"/>
            <a:ext cx="5044440" cy="11315700"/>
          </a:xfrm>
          <a:prstGeom prst="rect">
            <a:avLst/>
          </a:prstGeom>
        </p:spPr>
      </p:pic>
      <p:pic>
        <p:nvPicPr>
          <p:cNvPr id="18" name="Picture 17">
            <a:extLst>
              <a:ext uri="{FF2B5EF4-FFF2-40B4-BE49-F238E27FC236}">
                <a16:creationId xmlns:a16="http://schemas.microsoft.com/office/drawing/2014/main" id="{2589E2BC-BD5A-4679-9754-1450E0054AE9}"/>
              </a:ext>
            </a:extLst>
          </p:cNvPr>
          <p:cNvPicPr>
            <a:picLocks noChangeAspect="1"/>
          </p:cNvPicPr>
          <p:nvPr/>
        </p:nvPicPr>
        <p:blipFill rotWithShape="1">
          <a:blip r:embed="rId6">
            <a:extLst>
              <a:ext uri="{28A0092B-C50C-407E-A947-70E740481C1C}">
                <a14:useLocalDpi xmlns:a14="http://schemas.microsoft.com/office/drawing/2010/main" val="0"/>
              </a:ext>
            </a:extLst>
          </a:blip>
          <a:srcRect l="40516" r="14906"/>
          <a:stretch/>
        </p:blipFill>
        <p:spPr>
          <a:xfrm>
            <a:off x="10027920" y="0"/>
            <a:ext cx="5044440" cy="11315700"/>
          </a:xfrm>
          <a:prstGeom prst="rect">
            <a:avLst/>
          </a:prstGeom>
        </p:spPr>
      </p:pic>
      <p:sp>
        <p:nvSpPr>
          <p:cNvPr id="19" name="Rectangle 18">
            <a:extLst>
              <a:ext uri="{FF2B5EF4-FFF2-40B4-BE49-F238E27FC236}">
                <a16:creationId xmlns:a16="http://schemas.microsoft.com/office/drawing/2014/main" id="{2912B3A5-BC9C-4266-A304-57E2797DF475}"/>
              </a:ext>
            </a:extLst>
          </p:cNvPr>
          <p:cNvSpPr/>
          <p:nvPr/>
        </p:nvSpPr>
        <p:spPr>
          <a:xfrm>
            <a:off x="0" y="0"/>
            <a:ext cx="20104100" cy="11315700"/>
          </a:xfrm>
          <a:prstGeom prst="rect">
            <a:avLst/>
          </a:prstGeom>
          <a:solidFill>
            <a:srgbClr val="000000">
              <a:alpha val="74902"/>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12" name="Picture 11">
            <a:extLst>
              <a:ext uri="{FF2B5EF4-FFF2-40B4-BE49-F238E27FC236}">
                <a16:creationId xmlns:a16="http://schemas.microsoft.com/office/drawing/2014/main" id="{45259262-324B-4203-A2D0-4FA5BB1E2BAB}"/>
              </a:ext>
            </a:extLst>
          </p:cNvPr>
          <p:cNvPicPr>
            <a:picLocks noChangeAspect="1"/>
          </p:cNvPicPr>
          <p:nvPr/>
        </p:nvPicPr>
        <p:blipFill rotWithShape="1">
          <a:blip r:embed="rId5">
            <a:extLst>
              <a:ext uri="{28A0092B-C50C-407E-A947-70E740481C1C}">
                <a14:useLocalDpi xmlns:a14="http://schemas.microsoft.com/office/drawing/2010/main" val="0"/>
              </a:ext>
            </a:extLst>
          </a:blip>
          <a:srcRect l="16650" r="58272"/>
          <a:stretch/>
        </p:blipFill>
        <p:spPr>
          <a:xfrm>
            <a:off x="5013960" y="0"/>
            <a:ext cx="5044440" cy="11315700"/>
          </a:xfrm>
          <a:prstGeom prst="rect">
            <a:avLst/>
          </a:prstGeom>
        </p:spPr>
      </p:pic>
      <p:pic>
        <p:nvPicPr>
          <p:cNvPr id="14" name="Picture 13">
            <a:extLst>
              <a:ext uri="{FF2B5EF4-FFF2-40B4-BE49-F238E27FC236}">
                <a16:creationId xmlns:a16="http://schemas.microsoft.com/office/drawing/2014/main" id="{05CD0319-B786-465F-A335-2C675B5C2A47}"/>
              </a:ext>
            </a:extLst>
          </p:cNvPr>
          <p:cNvPicPr>
            <a:picLocks noChangeAspect="1"/>
          </p:cNvPicPr>
          <p:nvPr/>
        </p:nvPicPr>
        <p:blipFill rotWithShape="1">
          <a:blip r:embed="rId6">
            <a:extLst>
              <a:ext uri="{28A0092B-C50C-407E-A947-70E740481C1C}">
                <a14:useLocalDpi xmlns:a14="http://schemas.microsoft.com/office/drawing/2010/main" val="0"/>
              </a:ext>
            </a:extLst>
          </a:blip>
          <a:srcRect l="40516" r="14906"/>
          <a:stretch/>
        </p:blipFill>
        <p:spPr>
          <a:xfrm>
            <a:off x="10027920" y="0"/>
            <a:ext cx="5044440" cy="11315700"/>
          </a:xfrm>
          <a:prstGeom prst="rect">
            <a:avLst/>
          </a:prstGeom>
        </p:spPr>
      </p:pic>
      <p:pic>
        <p:nvPicPr>
          <p:cNvPr id="3" name="Picture 2">
            <a:extLst>
              <a:ext uri="{FF2B5EF4-FFF2-40B4-BE49-F238E27FC236}">
                <a16:creationId xmlns:a16="http://schemas.microsoft.com/office/drawing/2014/main" id="{17DC645E-73B1-443C-BB43-D0B2BE6C2C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2702116" y="3812118"/>
            <a:ext cx="10331450" cy="3443817"/>
          </a:xfrm>
          <a:prstGeom prst="rect">
            <a:avLst/>
          </a:prstGeom>
        </p:spPr>
      </p:pic>
      <p:pic>
        <p:nvPicPr>
          <p:cNvPr id="7" name="Picture 6">
            <a:extLst>
              <a:ext uri="{FF2B5EF4-FFF2-40B4-BE49-F238E27FC236}">
                <a16:creationId xmlns:a16="http://schemas.microsoft.com/office/drawing/2014/main" id="{E39759B1-2383-4E31-9FA6-276E87BCF1E4}"/>
              </a:ext>
            </a:extLst>
          </p:cNvPr>
          <p:cNvPicPr>
            <a:picLocks noChangeAspect="1"/>
          </p:cNvPicPr>
          <p:nvPr/>
        </p:nvPicPr>
        <p:blipFill rotWithShape="1">
          <a:blip r:embed="rId3">
            <a:extLst>
              <a:ext uri="{28A0092B-C50C-407E-A947-70E740481C1C}">
                <a14:useLocalDpi xmlns:a14="http://schemas.microsoft.com/office/drawing/2010/main" val="0"/>
              </a:ext>
            </a:extLst>
          </a:blip>
          <a:srcRect l="68271" r="2099"/>
          <a:stretch/>
        </p:blipFill>
        <p:spPr>
          <a:xfrm>
            <a:off x="0" y="0"/>
            <a:ext cx="5029200" cy="11315700"/>
          </a:xfrm>
          <a:prstGeom prst="rect">
            <a:avLst/>
          </a:prstGeom>
        </p:spPr>
      </p:pic>
    </p:spTree>
    <p:extLst>
      <p:ext uri="{BB962C8B-B14F-4D97-AF65-F5344CB8AC3E}">
        <p14:creationId xmlns:p14="http://schemas.microsoft.com/office/powerpoint/2010/main" val="68223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1000"/>
                                        <p:tgtEl>
                                          <p:spTgt spid="7"/>
                                        </p:tgtEl>
                                      </p:cBhvr>
                                    </p:animEffect>
                                    <p:set>
                                      <p:cBhvr>
                                        <p:cTn id="12" dur="1" fill="hold">
                                          <p:stCondLst>
                                            <p:cond delay="999"/>
                                          </p:stCondLst>
                                        </p:cTn>
                                        <p:tgtEl>
                                          <p:spTgt spid="7"/>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1000"/>
                                        <p:tgtEl>
                                          <p:spTgt spid="12"/>
                                        </p:tgtEl>
                                      </p:cBhvr>
                                    </p:animEffect>
                                    <p:set>
                                      <p:cBhvr>
                                        <p:cTn id="20" dur="1" fill="hold">
                                          <p:stCondLst>
                                            <p:cond delay="999"/>
                                          </p:stCondLst>
                                        </p:cTn>
                                        <p:tgtEl>
                                          <p:spTgt spid="12"/>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1000"/>
                                        <p:tgtEl>
                                          <p:spTgt spid="14"/>
                                        </p:tgtEl>
                                      </p:cBhvr>
                                    </p:animEffect>
                                    <p:set>
                                      <p:cBhvr>
                                        <p:cTn id="28" dur="1" fill="hold">
                                          <p:stCondLst>
                                            <p:cond delay="999"/>
                                          </p:stCondLst>
                                        </p:cTn>
                                        <p:tgtEl>
                                          <p:spTgt spid="14"/>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F29E231-2B19-4221-A694-30D8E1E5BBAA}"/>
              </a:ext>
            </a:extLst>
          </p:cNvPr>
          <p:cNvPicPr>
            <a:picLocks noChangeAspect="1"/>
          </p:cNvPicPr>
          <p:nvPr/>
        </p:nvPicPr>
        <p:blipFill rotWithShape="1">
          <a:blip r:embed="rId3">
            <a:extLst>
              <a:ext uri="{28A0092B-C50C-407E-A947-70E740481C1C}">
                <a14:useLocalDpi xmlns:a14="http://schemas.microsoft.com/office/drawing/2010/main" val="0"/>
              </a:ext>
            </a:extLst>
          </a:blip>
          <a:srcRect b="15572"/>
          <a:stretch/>
        </p:blipFill>
        <p:spPr>
          <a:xfrm>
            <a:off x="0" y="-1"/>
            <a:ext cx="20104100" cy="11315701"/>
          </a:xfrm>
          <a:prstGeom prst="rect">
            <a:avLst/>
          </a:prstGeom>
        </p:spPr>
      </p:pic>
      <p:sp>
        <p:nvSpPr>
          <p:cNvPr id="2" name="TextBox 1">
            <a:extLst>
              <a:ext uri="{FF2B5EF4-FFF2-40B4-BE49-F238E27FC236}">
                <a16:creationId xmlns:a16="http://schemas.microsoft.com/office/drawing/2014/main" id="{A1DC11EB-CC73-469F-B664-55D987C95CEB}"/>
              </a:ext>
            </a:extLst>
          </p:cNvPr>
          <p:cNvSpPr txBox="1"/>
          <p:nvPr/>
        </p:nvSpPr>
        <p:spPr>
          <a:xfrm>
            <a:off x="8498543" y="735107"/>
            <a:ext cx="2767104" cy="707886"/>
          </a:xfrm>
          <a:prstGeom prst="rect">
            <a:avLst/>
          </a:prstGeom>
          <a:noFill/>
        </p:spPr>
        <p:txBody>
          <a:bodyPr wrap="none" rtlCol="0">
            <a:spAutoFit/>
          </a:bodyPr>
          <a:lstStyle/>
          <a:p>
            <a:pPr algn="ctr"/>
            <a:r>
              <a:rPr lang="en-US" sz="4000" dirty="0">
                <a:latin typeface="Trebuchet MS" panose="020B0603020202020204" pitchFamily="34" charset="0"/>
              </a:rPr>
              <a:t>Economics.</a:t>
            </a:r>
          </a:p>
        </p:txBody>
      </p:sp>
      <p:sp>
        <p:nvSpPr>
          <p:cNvPr id="5" name="TextBox 4">
            <a:extLst>
              <a:ext uri="{FF2B5EF4-FFF2-40B4-BE49-F238E27FC236}">
                <a16:creationId xmlns:a16="http://schemas.microsoft.com/office/drawing/2014/main" id="{B5614EE7-26C9-4256-ABA3-8BA4BF1CF34E}"/>
              </a:ext>
            </a:extLst>
          </p:cNvPr>
          <p:cNvSpPr txBox="1"/>
          <p:nvPr/>
        </p:nvSpPr>
        <p:spPr>
          <a:xfrm>
            <a:off x="896471" y="735107"/>
            <a:ext cx="2999539" cy="707886"/>
          </a:xfrm>
          <a:prstGeom prst="rect">
            <a:avLst/>
          </a:prstGeom>
          <a:noFill/>
        </p:spPr>
        <p:txBody>
          <a:bodyPr wrap="none" rtlCol="0">
            <a:spAutoFit/>
          </a:bodyPr>
          <a:lstStyle/>
          <a:p>
            <a:pPr algn="ctr"/>
            <a:r>
              <a:rPr lang="en-US" sz="4000" dirty="0">
                <a:latin typeface="Trebuchet MS" panose="020B0603020202020204" pitchFamily="34" charset="0"/>
              </a:rPr>
              <a:t>Onboarding.</a:t>
            </a:r>
          </a:p>
        </p:txBody>
      </p:sp>
      <p:sp>
        <p:nvSpPr>
          <p:cNvPr id="7" name="TextBox 6">
            <a:extLst>
              <a:ext uri="{FF2B5EF4-FFF2-40B4-BE49-F238E27FC236}">
                <a16:creationId xmlns:a16="http://schemas.microsoft.com/office/drawing/2014/main" id="{949E039B-5550-46A7-96F7-F00C8A87FCE9}"/>
              </a:ext>
            </a:extLst>
          </p:cNvPr>
          <p:cNvSpPr txBox="1"/>
          <p:nvPr/>
        </p:nvSpPr>
        <p:spPr>
          <a:xfrm>
            <a:off x="15759871" y="735107"/>
            <a:ext cx="3286477" cy="707886"/>
          </a:xfrm>
          <a:prstGeom prst="rect">
            <a:avLst/>
          </a:prstGeom>
          <a:noFill/>
        </p:spPr>
        <p:txBody>
          <a:bodyPr wrap="none" rtlCol="0">
            <a:spAutoFit/>
          </a:bodyPr>
          <a:lstStyle/>
          <a:p>
            <a:pPr algn="ctr"/>
            <a:r>
              <a:rPr lang="en-US" sz="4000" dirty="0">
                <a:latin typeface="Trebuchet MS" panose="020B0603020202020204" pitchFamily="34" charset="0"/>
              </a:rPr>
              <a:t>Management.</a:t>
            </a:r>
          </a:p>
        </p:txBody>
      </p:sp>
      <p:sp>
        <p:nvSpPr>
          <p:cNvPr id="8" name="TextBox 7">
            <a:extLst>
              <a:ext uri="{FF2B5EF4-FFF2-40B4-BE49-F238E27FC236}">
                <a16:creationId xmlns:a16="http://schemas.microsoft.com/office/drawing/2014/main" id="{326D1592-9001-4F8D-98AF-D350C05722ED}"/>
              </a:ext>
            </a:extLst>
          </p:cNvPr>
          <p:cNvSpPr txBox="1"/>
          <p:nvPr/>
        </p:nvSpPr>
        <p:spPr>
          <a:xfrm>
            <a:off x="5108034" y="2017063"/>
            <a:ext cx="2106667" cy="707886"/>
          </a:xfrm>
          <a:prstGeom prst="rect">
            <a:avLst/>
          </a:prstGeom>
          <a:noFill/>
        </p:spPr>
        <p:txBody>
          <a:bodyPr wrap="none" rtlCol="0">
            <a:spAutoFit/>
          </a:bodyPr>
          <a:lstStyle/>
          <a:p>
            <a:pPr algn="ctr"/>
            <a:r>
              <a:rPr lang="en-US" sz="4000" dirty="0">
                <a:latin typeface="Trebuchet MS" panose="020B0603020202020204" pitchFamily="34" charset="0"/>
              </a:rPr>
              <a:t>Storage.</a:t>
            </a:r>
          </a:p>
        </p:txBody>
      </p:sp>
      <p:sp>
        <p:nvSpPr>
          <p:cNvPr id="9" name="TextBox 8">
            <a:extLst>
              <a:ext uri="{FF2B5EF4-FFF2-40B4-BE49-F238E27FC236}">
                <a16:creationId xmlns:a16="http://schemas.microsoft.com/office/drawing/2014/main" id="{43E35A34-C665-4C2D-8677-44F0124B5627}"/>
              </a:ext>
            </a:extLst>
          </p:cNvPr>
          <p:cNvSpPr txBox="1"/>
          <p:nvPr/>
        </p:nvSpPr>
        <p:spPr>
          <a:xfrm>
            <a:off x="12443010" y="2017063"/>
            <a:ext cx="3436133" cy="707886"/>
          </a:xfrm>
          <a:prstGeom prst="rect">
            <a:avLst/>
          </a:prstGeom>
          <a:noFill/>
        </p:spPr>
        <p:txBody>
          <a:bodyPr wrap="none" rtlCol="0">
            <a:spAutoFit/>
          </a:bodyPr>
          <a:lstStyle/>
          <a:p>
            <a:pPr algn="ctr"/>
            <a:r>
              <a:rPr lang="en-US" sz="4000" dirty="0">
                <a:latin typeface="Trebuchet MS" panose="020B0603020202020204" pitchFamily="34" charset="0"/>
              </a:rPr>
              <a:t>Meta analysis.</a:t>
            </a:r>
          </a:p>
        </p:txBody>
      </p:sp>
      <p:sp>
        <p:nvSpPr>
          <p:cNvPr id="10" name="TextBox 9">
            <a:extLst>
              <a:ext uri="{FF2B5EF4-FFF2-40B4-BE49-F238E27FC236}">
                <a16:creationId xmlns:a16="http://schemas.microsoft.com/office/drawing/2014/main" id="{6EDCF845-7A3D-4702-BA0C-40A3CDBB84B4}"/>
              </a:ext>
            </a:extLst>
          </p:cNvPr>
          <p:cNvSpPr txBox="1"/>
          <p:nvPr/>
        </p:nvSpPr>
        <p:spPr>
          <a:xfrm>
            <a:off x="8104093" y="3137650"/>
            <a:ext cx="3845989" cy="707886"/>
          </a:xfrm>
          <a:prstGeom prst="rect">
            <a:avLst/>
          </a:prstGeom>
          <a:noFill/>
        </p:spPr>
        <p:txBody>
          <a:bodyPr wrap="none" rtlCol="0">
            <a:spAutoFit/>
          </a:bodyPr>
          <a:lstStyle/>
          <a:p>
            <a:pPr algn="ctr"/>
            <a:r>
              <a:rPr lang="en-US" sz="4000" dirty="0">
                <a:latin typeface="Trebuchet MS" panose="020B0603020202020204" pitchFamily="34" charset="0"/>
              </a:rPr>
              <a:t>Responsiveness.</a:t>
            </a:r>
          </a:p>
        </p:txBody>
      </p:sp>
    </p:spTree>
    <p:extLst>
      <p:ext uri="{BB962C8B-B14F-4D97-AF65-F5344CB8AC3E}">
        <p14:creationId xmlns:p14="http://schemas.microsoft.com/office/powerpoint/2010/main" val="1893152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P spid="8"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FD522A6-9835-403D-946E-C3D6C4F2E33D}"/>
              </a:ext>
            </a:extLst>
          </p:cNvPr>
          <p:cNvPicPr>
            <a:picLocks noChangeAspect="1"/>
          </p:cNvPicPr>
          <p:nvPr/>
        </p:nvPicPr>
        <p:blipFill rotWithShape="1">
          <a:blip r:embed="rId2">
            <a:extLst>
              <a:ext uri="{28A0092B-C50C-407E-A947-70E740481C1C}">
                <a14:useLocalDpi xmlns:a14="http://schemas.microsoft.com/office/drawing/2010/main" val="0"/>
              </a:ext>
            </a:extLst>
          </a:blip>
          <a:srcRect t="9028" b="9725"/>
          <a:stretch/>
        </p:blipFill>
        <p:spPr>
          <a:xfrm>
            <a:off x="0" y="0"/>
            <a:ext cx="20104100" cy="11330940"/>
          </a:xfrm>
          <a:prstGeom prst="rect">
            <a:avLst/>
          </a:prstGeom>
        </p:spPr>
      </p:pic>
      <p:sp>
        <p:nvSpPr>
          <p:cNvPr id="145" name="Title 1">
            <a:extLst>
              <a:ext uri="{FF2B5EF4-FFF2-40B4-BE49-F238E27FC236}">
                <a16:creationId xmlns:a16="http://schemas.microsoft.com/office/drawing/2014/main" id="{7ED75B54-0207-4E4D-8497-B1D60A161333}"/>
              </a:ext>
            </a:extLst>
          </p:cNvPr>
          <p:cNvSpPr txBox="1">
            <a:spLocks/>
          </p:cNvSpPr>
          <p:nvPr/>
        </p:nvSpPr>
        <p:spPr>
          <a:xfrm>
            <a:off x="1" y="0"/>
            <a:ext cx="20104100" cy="1219200"/>
          </a:xfrm>
          <a:prstGeom prst="rect">
            <a:avLst/>
          </a:prstGeom>
          <a:solidFill>
            <a:schemeClr val="bg1"/>
          </a:solidFill>
        </p:spPr>
        <p:txBody>
          <a:bodyPr vert="horz" lIns="91440" tIns="45720" rIns="91440" bIns="45720" rtlCol="0" anchor="ctr">
            <a:normAutofit/>
          </a:bodyPr>
          <a:lstStyle>
            <a:lvl1pPr algn="ctr" defTabSz="1507846" rtl="0" eaLnBrk="1" latinLnBrk="0" hangingPunct="1">
              <a:lnSpc>
                <a:spcPct val="90000"/>
              </a:lnSpc>
              <a:spcBef>
                <a:spcPct val="0"/>
              </a:spcBef>
              <a:buNone/>
              <a:defRPr sz="5400" kern="1200">
                <a:solidFill>
                  <a:schemeClr val="tx1"/>
                </a:solidFill>
                <a:latin typeface="Arial" panose="020B0604020202020204" pitchFamily="34" charset="0"/>
                <a:ea typeface="+mj-ea"/>
                <a:cs typeface="Arial" panose="020B0604020202020204" pitchFamily="34" charset="0"/>
              </a:defRPr>
            </a:lvl1pPr>
          </a:lstStyle>
          <a:p>
            <a:pPr defTabSz="457200"/>
            <a:r>
              <a:rPr lang="en-US" dirty="0">
                <a:latin typeface="Trebuchet MS" panose="020B0603020202020204" pitchFamily="34" charset="0"/>
                <a:ea typeface="+mn-ea"/>
                <a:cs typeface="+mn-cs"/>
              </a:rPr>
              <a:t>Stage 3: Sixth Sense</a:t>
            </a:r>
          </a:p>
        </p:txBody>
      </p:sp>
    </p:spTree>
    <p:extLst>
      <p:ext uri="{BB962C8B-B14F-4D97-AF65-F5344CB8AC3E}">
        <p14:creationId xmlns:p14="http://schemas.microsoft.com/office/powerpoint/2010/main" val="4094218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F0DE2B-6526-400B-B56E-1C1AB239EC5C}"/>
              </a:ext>
            </a:extLst>
          </p:cNvPr>
          <p:cNvPicPr>
            <a:picLocks noChangeAspect="1"/>
          </p:cNvPicPr>
          <p:nvPr/>
        </p:nvPicPr>
        <p:blipFill rotWithShape="1">
          <a:blip r:embed="rId3">
            <a:extLst>
              <a:ext uri="{28A0092B-C50C-407E-A947-70E740481C1C}">
                <a14:useLocalDpi xmlns:a14="http://schemas.microsoft.com/office/drawing/2010/main" val="0"/>
              </a:ext>
            </a:extLst>
          </a:blip>
          <a:srcRect b="15565"/>
          <a:stretch/>
        </p:blipFill>
        <p:spPr>
          <a:xfrm>
            <a:off x="0" y="-1"/>
            <a:ext cx="20104100" cy="11315701"/>
          </a:xfrm>
          <a:prstGeom prst="rect">
            <a:avLst/>
          </a:prstGeom>
        </p:spPr>
      </p:pic>
    </p:spTree>
    <p:extLst>
      <p:ext uri="{BB962C8B-B14F-4D97-AF65-F5344CB8AC3E}">
        <p14:creationId xmlns:p14="http://schemas.microsoft.com/office/powerpoint/2010/main" val="2368967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81">
            <a:extLst>
              <a:ext uri="{FF2B5EF4-FFF2-40B4-BE49-F238E27FC236}">
                <a16:creationId xmlns:a16="http://schemas.microsoft.com/office/drawing/2014/main" id="{49A42B39-8C0C-4816-BD28-2306B459737A}"/>
              </a:ext>
            </a:extLst>
          </p:cNvPr>
          <p:cNvSpPr/>
          <p:nvPr/>
        </p:nvSpPr>
        <p:spPr>
          <a:xfrm>
            <a:off x="0" y="452120"/>
            <a:ext cx="20104100" cy="10279380"/>
          </a:xfrm>
          <a:prstGeom prst="rect">
            <a:avLst/>
          </a:prstGeom>
          <a:solidFill>
            <a:srgbClr val="000000">
              <a:alpha val="74902"/>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id="{27199ACC-3938-4F91-9CF5-9EB2E153EB9A}"/>
              </a:ext>
            </a:extLst>
          </p:cNvPr>
          <p:cNvGrpSpPr/>
          <p:nvPr/>
        </p:nvGrpSpPr>
        <p:grpSpPr>
          <a:xfrm>
            <a:off x="3447688" y="7265463"/>
            <a:ext cx="4007705" cy="3629986"/>
            <a:chOff x="3334906" y="5250324"/>
            <a:chExt cx="5745694" cy="5204172"/>
          </a:xfrm>
        </p:grpSpPr>
        <p:sp>
          <p:nvSpPr>
            <p:cNvPr id="19" name="Arc 96">
              <a:extLst>
                <a:ext uri="{FF2B5EF4-FFF2-40B4-BE49-F238E27FC236}">
                  <a16:creationId xmlns:a16="http://schemas.microsoft.com/office/drawing/2014/main" id="{54E3CB87-05FD-4F6B-8DE8-CD7891F18929}"/>
                </a:ext>
              </a:extLst>
            </p:cNvPr>
            <p:cNvSpPr/>
            <p:nvPr/>
          </p:nvSpPr>
          <p:spPr>
            <a:xfrm rot="18041828">
              <a:off x="3053394" y="5531836"/>
              <a:ext cx="5204172" cy="4641148"/>
            </a:xfrm>
            <a:custGeom>
              <a:avLst/>
              <a:gdLst>
                <a:gd name="connsiteX0" fmla="*/ 3253197 w 6506395"/>
                <a:gd name="connsiteY0" fmla="*/ 0 h 6506395"/>
                <a:gd name="connsiteX1" fmla="*/ 6506395 w 6506395"/>
                <a:gd name="connsiteY1" fmla="*/ 3253198 h 6506395"/>
                <a:gd name="connsiteX2" fmla="*/ 3253198 w 6506395"/>
                <a:gd name="connsiteY2" fmla="*/ 3253198 h 6506395"/>
                <a:gd name="connsiteX3" fmla="*/ 3253197 w 6506395"/>
                <a:gd name="connsiteY3" fmla="*/ 0 h 6506395"/>
                <a:gd name="connsiteX0" fmla="*/ 3253197 w 6506395"/>
                <a:gd name="connsiteY0" fmla="*/ 0 h 6506395"/>
                <a:gd name="connsiteX1" fmla="*/ 6506395 w 6506395"/>
                <a:gd name="connsiteY1" fmla="*/ 3253198 h 6506395"/>
                <a:gd name="connsiteX0" fmla="*/ 0 w 5204172"/>
                <a:gd name="connsiteY0" fmla="*/ 0 h 4585218"/>
                <a:gd name="connsiteX1" fmla="*/ 3253198 w 5204172"/>
                <a:gd name="connsiteY1" fmla="*/ 3253198 h 4585218"/>
                <a:gd name="connsiteX2" fmla="*/ 1 w 5204172"/>
                <a:gd name="connsiteY2" fmla="*/ 3253198 h 4585218"/>
                <a:gd name="connsiteX3" fmla="*/ 0 w 5204172"/>
                <a:gd name="connsiteY3" fmla="*/ 0 h 4585218"/>
                <a:gd name="connsiteX0" fmla="*/ 0 w 5204172"/>
                <a:gd name="connsiteY0" fmla="*/ 0 h 4585218"/>
                <a:gd name="connsiteX1" fmla="*/ 5204172 w 5204172"/>
                <a:gd name="connsiteY1" fmla="*/ 4585218 h 4585218"/>
                <a:gd name="connsiteX0" fmla="*/ 0 w 5204172"/>
                <a:gd name="connsiteY0" fmla="*/ 0 h 4585218"/>
                <a:gd name="connsiteX1" fmla="*/ 3253198 w 5204172"/>
                <a:gd name="connsiteY1" fmla="*/ 3253198 h 4585218"/>
                <a:gd name="connsiteX2" fmla="*/ 1 w 5204172"/>
                <a:gd name="connsiteY2" fmla="*/ 3253198 h 4585218"/>
                <a:gd name="connsiteX3" fmla="*/ 0 w 5204172"/>
                <a:gd name="connsiteY3" fmla="*/ 0 h 4585218"/>
                <a:gd name="connsiteX0" fmla="*/ 0 w 5204172"/>
                <a:gd name="connsiteY0" fmla="*/ 0 h 4585218"/>
                <a:gd name="connsiteX1" fmla="*/ 5204172 w 5204172"/>
                <a:gd name="connsiteY1" fmla="*/ 4585218 h 4585218"/>
                <a:gd name="connsiteX0" fmla="*/ 0 w 5204172"/>
                <a:gd name="connsiteY0" fmla="*/ 55930 h 4641148"/>
                <a:gd name="connsiteX1" fmla="*/ 3253198 w 5204172"/>
                <a:gd name="connsiteY1" fmla="*/ 3309128 h 4641148"/>
                <a:gd name="connsiteX2" fmla="*/ 1 w 5204172"/>
                <a:gd name="connsiteY2" fmla="*/ 3309128 h 4641148"/>
                <a:gd name="connsiteX3" fmla="*/ 0 w 5204172"/>
                <a:gd name="connsiteY3" fmla="*/ 55930 h 4641148"/>
                <a:gd name="connsiteX0" fmla="*/ 14986 w 5204172"/>
                <a:gd name="connsiteY0" fmla="*/ 0 h 4641148"/>
                <a:gd name="connsiteX1" fmla="*/ 5204172 w 5204172"/>
                <a:gd name="connsiteY1" fmla="*/ 4641148 h 4641148"/>
                <a:gd name="connsiteX0" fmla="*/ 0 w 5204172"/>
                <a:gd name="connsiteY0" fmla="*/ 55930 h 4641148"/>
                <a:gd name="connsiteX1" fmla="*/ 3253198 w 5204172"/>
                <a:gd name="connsiteY1" fmla="*/ 3309128 h 4641148"/>
                <a:gd name="connsiteX2" fmla="*/ 1 w 5204172"/>
                <a:gd name="connsiteY2" fmla="*/ 3309128 h 4641148"/>
                <a:gd name="connsiteX3" fmla="*/ 0 w 5204172"/>
                <a:gd name="connsiteY3" fmla="*/ 55930 h 4641148"/>
                <a:gd name="connsiteX0" fmla="*/ 14986 w 5204172"/>
                <a:gd name="connsiteY0" fmla="*/ 0 h 4641148"/>
                <a:gd name="connsiteX1" fmla="*/ 5204172 w 5204172"/>
                <a:gd name="connsiteY1" fmla="*/ 4641148 h 4641148"/>
              </a:gdLst>
              <a:ahLst/>
              <a:cxnLst>
                <a:cxn ang="0">
                  <a:pos x="connsiteX0" y="connsiteY0"/>
                </a:cxn>
                <a:cxn ang="0">
                  <a:pos x="connsiteX1" y="connsiteY1"/>
                </a:cxn>
              </a:cxnLst>
              <a:rect l="l" t="t" r="r" b="b"/>
              <a:pathLst>
                <a:path w="5204172" h="4641148" stroke="0" extrusionOk="0">
                  <a:moveTo>
                    <a:pt x="0" y="55930"/>
                  </a:moveTo>
                  <a:cubicBezTo>
                    <a:pt x="1796692" y="55930"/>
                    <a:pt x="3253198" y="1512436"/>
                    <a:pt x="3253198" y="3309128"/>
                  </a:cubicBezTo>
                  <a:lnTo>
                    <a:pt x="1" y="3309128"/>
                  </a:lnTo>
                  <a:cubicBezTo>
                    <a:pt x="1" y="2224729"/>
                    <a:pt x="0" y="1140329"/>
                    <a:pt x="0" y="55930"/>
                  </a:cubicBezTo>
                  <a:close/>
                </a:path>
                <a:path w="5204172" h="4641148" fill="none">
                  <a:moveTo>
                    <a:pt x="14986" y="0"/>
                  </a:moveTo>
                  <a:cubicBezTo>
                    <a:pt x="2710471" y="1120026"/>
                    <a:pt x="4124336" y="2884814"/>
                    <a:pt x="5204172" y="4641148"/>
                  </a:cubicBezTo>
                </a:path>
              </a:pathLst>
            </a:custGeom>
            <a:ln w="76200" cap="rnd">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Oval 19">
              <a:extLst>
                <a:ext uri="{FF2B5EF4-FFF2-40B4-BE49-F238E27FC236}">
                  <a16:creationId xmlns:a16="http://schemas.microsoft.com/office/drawing/2014/main" id="{8D6FBA97-58E5-4768-B92B-EE585AE71D19}"/>
                </a:ext>
              </a:extLst>
            </p:cNvPr>
            <p:cNvSpPr/>
            <p:nvPr/>
          </p:nvSpPr>
          <p:spPr>
            <a:xfrm>
              <a:off x="6574413" y="6861559"/>
              <a:ext cx="286235" cy="286235"/>
            </a:xfrm>
            <a:prstGeom prst="ellipse">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80E4AEBB-56DB-4B93-AB9D-D02C601CB191}"/>
                </a:ext>
              </a:extLst>
            </p:cNvPr>
            <p:cNvSpPr/>
            <p:nvPr/>
          </p:nvSpPr>
          <p:spPr>
            <a:xfrm>
              <a:off x="4351355" y="7505145"/>
              <a:ext cx="286235" cy="286235"/>
            </a:xfrm>
            <a:prstGeom prst="ellipse">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FC551F20-CA1C-4C26-8DB0-7E65BEE8F047}"/>
                </a:ext>
              </a:extLst>
            </p:cNvPr>
            <p:cNvSpPr/>
            <p:nvPr/>
          </p:nvSpPr>
          <p:spPr>
            <a:xfrm>
              <a:off x="8794365" y="6666400"/>
              <a:ext cx="286235" cy="286235"/>
            </a:xfrm>
            <a:prstGeom prst="ellipse">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1" name="Straight Connector 40">
            <a:extLst>
              <a:ext uri="{FF2B5EF4-FFF2-40B4-BE49-F238E27FC236}">
                <a16:creationId xmlns:a16="http://schemas.microsoft.com/office/drawing/2014/main" id="{16E91D81-D869-4F63-99A5-A1B4BAF1CCEA}"/>
              </a:ext>
            </a:extLst>
          </p:cNvPr>
          <p:cNvCxnSpPr>
            <a:cxnSpLocks/>
          </p:cNvCxnSpPr>
          <p:nvPr/>
        </p:nvCxnSpPr>
        <p:spPr>
          <a:xfrm>
            <a:off x="2703796" y="1008185"/>
            <a:ext cx="0" cy="8824417"/>
          </a:xfrm>
          <a:prstGeom prst="line">
            <a:avLst/>
          </a:prstGeom>
          <a:ln w="28575">
            <a:solidFill>
              <a:schemeClr val="tx1"/>
            </a:solidFill>
            <a:headEnd type="arrow"/>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8E265AFF-5E76-45D5-B419-A269AAF2A350}"/>
              </a:ext>
            </a:extLst>
          </p:cNvPr>
          <p:cNvCxnSpPr>
            <a:cxnSpLocks/>
          </p:cNvCxnSpPr>
          <p:nvPr/>
        </p:nvCxnSpPr>
        <p:spPr>
          <a:xfrm>
            <a:off x="2692072" y="9832602"/>
            <a:ext cx="14833928" cy="0"/>
          </a:xfrm>
          <a:prstGeom prst="line">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2" name="Arrow: Right 51">
            <a:extLst>
              <a:ext uri="{FF2B5EF4-FFF2-40B4-BE49-F238E27FC236}">
                <a16:creationId xmlns:a16="http://schemas.microsoft.com/office/drawing/2014/main" id="{FBF5F720-F3E2-491C-A868-0062CD46DE31}"/>
              </a:ext>
            </a:extLst>
          </p:cNvPr>
          <p:cNvSpPr/>
          <p:nvPr/>
        </p:nvSpPr>
        <p:spPr>
          <a:xfrm rot="16200000">
            <a:off x="6847432" y="7348577"/>
            <a:ext cx="1020985" cy="461860"/>
          </a:xfrm>
          <a:prstGeom prst="rightArrow">
            <a:avLst>
              <a:gd name="adj1" fmla="val 50000"/>
              <a:gd name="adj2" fmla="val 90476"/>
            </a:avLst>
          </a:prstGeom>
          <a:solidFill>
            <a:srgbClr val="0070C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88" name="Group 87">
            <a:extLst>
              <a:ext uri="{FF2B5EF4-FFF2-40B4-BE49-F238E27FC236}">
                <a16:creationId xmlns:a16="http://schemas.microsoft.com/office/drawing/2014/main" id="{BF7F6CDE-1B4A-41ED-8778-15FBE6C554A1}"/>
              </a:ext>
            </a:extLst>
          </p:cNvPr>
          <p:cNvGrpSpPr/>
          <p:nvPr/>
        </p:nvGrpSpPr>
        <p:grpSpPr>
          <a:xfrm>
            <a:off x="7010400" y="1323043"/>
            <a:ext cx="5302596" cy="5335666"/>
            <a:chOff x="7010400" y="1323043"/>
            <a:chExt cx="5302596" cy="5335666"/>
          </a:xfrm>
        </p:grpSpPr>
        <p:cxnSp>
          <p:nvCxnSpPr>
            <p:cNvPr id="80" name="Straight Connector 79">
              <a:extLst>
                <a:ext uri="{FF2B5EF4-FFF2-40B4-BE49-F238E27FC236}">
                  <a16:creationId xmlns:a16="http://schemas.microsoft.com/office/drawing/2014/main" id="{E4069149-E230-4E6A-9384-EBBFCBF28D20}"/>
                </a:ext>
              </a:extLst>
            </p:cNvPr>
            <p:cNvCxnSpPr>
              <a:cxnSpLocks/>
            </p:cNvCxnSpPr>
            <p:nvPr/>
          </p:nvCxnSpPr>
          <p:spPr>
            <a:xfrm flipV="1">
              <a:off x="11969261" y="2778369"/>
              <a:ext cx="0" cy="867512"/>
            </a:xfrm>
            <a:prstGeom prst="line">
              <a:avLst/>
            </a:prstGeom>
            <a:ln w="19050">
              <a:solidFill>
                <a:srgbClr val="0070C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7625A5FB-70ED-4EAC-B540-FD49EB7CC886}"/>
                </a:ext>
              </a:extLst>
            </p:cNvPr>
            <p:cNvGrpSpPr/>
            <p:nvPr/>
          </p:nvGrpSpPr>
          <p:grpSpPr>
            <a:xfrm>
              <a:off x="7010400" y="1323043"/>
              <a:ext cx="5302596" cy="5335666"/>
              <a:chOff x="7010400" y="1323043"/>
              <a:chExt cx="5302596" cy="5335666"/>
            </a:xfrm>
          </p:grpSpPr>
          <p:cxnSp>
            <p:nvCxnSpPr>
              <p:cNvPr id="29" name="Straight Connector 28">
                <a:extLst>
                  <a:ext uri="{FF2B5EF4-FFF2-40B4-BE49-F238E27FC236}">
                    <a16:creationId xmlns:a16="http://schemas.microsoft.com/office/drawing/2014/main" id="{3A61603A-528C-4D25-8AAD-60ACE3D67FDA}"/>
                  </a:ext>
                </a:extLst>
              </p:cNvPr>
              <p:cNvCxnSpPr>
                <a:cxnSpLocks/>
              </p:cNvCxnSpPr>
              <p:nvPr/>
            </p:nvCxnSpPr>
            <p:spPr>
              <a:xfrm flipV="1">
                <a:off x="7362092" y="2790092"/>
                <a:ext cx="0" cy="3868617"/>
              </a:xfrm>
              <a:prstGeom prst="line">
                <a:avLst/>
              </a:prstGeom>
              <a:ln w="19050">
                <a:solidFill>
                  <a:srgbClr val="0070C0"/>
                </a:solidFill>
                <a:prstDash val="sysDot"/>
              </a:ln>
            </p:spPr>
            <p:style>
              <a:lnRef idx="1">
                <a:schemeClr val="accent1"/>
              </a:lnRef>
              <a:fillRef idx="0">
                <a:schemeClr val="accent1"/>
              </a:fillRef>
              <a:effectRef idx="0">
                <a:schemeClr val="accent1"/>
              </a:effectRef>
              <a:fontRef idx="minor">
                <a:schemeClr val="tx1"/>
              </a:fontRef>
            </p:style>
          </p:cxnSp>
          <p:sp>
            <p:nvSpPr>
              <p:cNvPr id="78" name="Right Brace 77">
                <a:extLst>
                  <a:ext uri="{FF2B5EF4-FFF2-40B4-BE49-F238E27FC236}">
                    <a16:creationId xmlns:a16="http://schemas.microsoft.com/office/drawing/2014/main" id="{B3FC4F09-310C-44D8-A757-49515D583AB6}"/>
                  </a:ext>
                </a:extLst>
              </p:cNvPr>
              <p:cNvSpPr/>
              <p:nvPr/>
            </p:nvSpPr>
            <p:spPr>
              <a:xfrm rot="16200000">
                <a:off x="9486903" y="-131191"/>
                <a:ext cx="381000" cy="4607171"/>
              </a:xfrm>
              <a:prstGeom prst="rightBrace">
                <a:avLst>
                  <a:gd name="adj1" fmla="val 65329"/>
                  <a:gd name="adj2" fmla="val 47115"/>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9" name="TextBox 78">
                <a:extLst>
                  <a:ext uri="{FF2B5EF4-FFF2-40B4-BE49-F238E27FC236}">
                    <a16:creationId xmlns:a16="http://schemas.microsoft.com/office/drawing/2014/main" id="{47764647-1C2D-4E15-8419-01D1A31B790C}"/>
                  </a:ext>
                </a:extLst>
              </p:cNvPr>
              <p:cNvSpPr txBox="1"/>
              <p:nvPr/>
            </p:nvSpPr>
            <p:spPr>
              <a:xfrm>
                <a:off x="8388631" y="1323043"/>
                <a:ext cx="2274431" cy="461665"/>
              </a:xfrm>
              <a:prstGeom prst="rect">
                <a:avLst/>
              </a:prstGeom>
              <a:noFill/>
            </p:spPr>
            <p:txBody>
              <a:bodyPr wrap="square" rtlCol="0">
                <a:spAutoFit/>
              </a:bodyPr>
              <a:lstStyle/>
              <a:p>
                <a:pPr algn="ctr"/>
                <a:r>
                  <a:rPr lang="en-US" sz="2400" spc="150" dirty="0">
                    <a:latin typeface="Trebuchet MS" panose="020B0603020202020204" pitchFamily="34" charset="0"/>
                    <a:ea typeface="Avenir Next" charset="0"/>
                    <a:cs typeface="Avenir Next" charset="0"/>
                  </a:rPr>
                  <a:t>22 years</a:t>
                </a:r>
              </a:p>
            </p:txBody>
          </p:sp>
          <p:sp>
            <p:nvSpPr>
              <p:cNvPr id="4" name="TextBox 3">
                <a:extLst>
                  <a:ext uri="{FF2B5EF4-FFF2-40B4-BE49-F238E27FC236}">
                    <a16:creationId xmlns:a16="http://schemas.microsoft.com/office/drawing/2014/main" id="{4FE4A97E-5330-4057-9612-E9F51EE2CFE3}"/>
                  </a:ext>
                </a:extLst>
              </p:cNvPr>
              <p:cNvSpPr txBox="1"/>
              <p:nvPr/>
            </p:nvSpPr>
            <p:spPr>
              <a:xfrm>
                <a:off x="7010400" y="2403230"/>
                <a:ext cx="671979" cy="369332"/>
              </a:xfrm>
              <a:prstGeom prst="rect">
                <a:avLst/>
              </a:prstGeom>
              <a:noFill/>
            </p:spPr>
            <p:txBody>
              <a:bodyPr wrap="none" rtlCol="0">
                <a:spAutoFit/>
              </a:bodyPr>
              <a:lstStyle/>
              <a:p>
                <a:r>
                  <a:rPr lang="en-US" dirty="0">
                    <a:latin typeface="Trebuchet MS" panose="020B0603020202020204" pitchFamily="34" charset="0"/>
                  </a:rPr>
                  <a:t>1984</a:t>
                </a:r>
              </a:p>
            </p:txBody>
          </p:sp>
          <p:sp>
            <p:nvSpPr>
              <p:cNvPr id="58" name="TextBox 57">
                <a:extLst>
                  <a:ext uri="{FF2B5EF4-FFF2-40B4-BE49-F238E27FC236}">
                    <a16:creationId xmlns:a16="http://schemas.microsoft.com/office/drawing/2014/main" id="{C57D7811-2661-4339-AF09-FE2A6657B895}"/>
                  </a:ext>
                </a:extLst>
              </p:cNvPr>
              <p:cNvSpPr txBox="1"/>
              <p:nvPr/>
            </p:nvSpPr>
            <p:spPr>
              <a:xfrm>
                <a:off x="11641017" y="2403230"/>
                <a:ext cx="671979" cy="369332"/>
              </a:xfrm>
              <a:prstGeom prst="rect">
                <a:avLst/>
              </a:prstGeom>
              <a:noFill/>
            </p:spPr>
            <p:txBody>
              <a:bodyPr wrap="none" rtlCol="0">
                <a:spAutoFit/>
              </a:bodyPr>
              <a:lstStyle/>
              <a:p>
                <a:r>
                  <a:rPr lang="en-US" dirty="0">
                    <a:latin typeface="Trebuchet MS" panose="020B0603020202020204" pitchFamily="34" charset="0"/>
                  </a:rPr>
                  <a:t>2006</a:t>
                </a:r>
              </a:p>
            </p:txBody>
          </p:sp>
        </p:grpSp>
      </p:grpSp>
      <p:grpSp>
        <p:nvGrpSpPr>
          <p:cNvPr id="60" name="Group 59">
            <a:extLst>
              <a:ext uri="{FF2B5EF4-FFF2-40B4-BE49-F238E27FC236}">
                <a16:creationId xmlns:a16="http://schemas.microsoft.com/office/drawing/2014/main" id="{3BFB1F47-8A5E-4996-A860-FAC6ECBD2D53}"/>
              </a:ext>
            </a:extLst>
          </p:cNvPr>
          <p:cNvGrpSpPr/>
          <p:nvPr/>
        </p:nvGrpSpPr>
        <p:grpSpPr>
          <a:xfrm>
            <a:off x="7255638" y="4282870"/>
            <a:ext cx="4813368" cy="3629986"/>
            <a:chOff x="11018746" y="994769"/>
            <a:chExt cx="6900742" cy="5204172"/>
          </a:xfrm>
        </p:grpSpPr>
        <p:sp>
          <p:nvSpPr>
            <p:cNvPr id="61" name="Arc 96">
              <a:extLst>
                <a:ext uri="{FF2B5EF4-FFF2-40B4-BE49-F238E27FC236}">
                  <a16:creationId xmlns:a16="http://schemas.microsoft.com/office/drawing/2014/main" id="{CAD44A96-3D9B-48A6-97A9-89F35EAB5DE0}"/>
                </a:ext>
              </a:extLst>
            </p:cNvPr>
            <p:cNvSpPr/>
            <p:nvPr/>
          </p:nvSpPr>
          <p:spPr>
            <a:xfrm rot="18000000">
              <a:off x="11879026" y="1276281"/>
              <a:ext cx="5204172" cy="4641148"/>
            </a:xfrm>
            <a:custGeom>
              <a:avLst/>
              <a:gdLst>
                <a:gd name="connsiteX0" fmla="*/ 3253197 w 6506395"/>
                <a:gd name="connsiteY0" fmla="*/ 0 h 6506395"/>
                <a:gd name="connsiteX1" fmla="*/ 6506395 w 6506395"/>
                <a:gd name="connsiteY1" fmla="*/ 3253198 h 6506395"/>
                <a:gd name="connsiteX2" fmla="*/ 3253198 w 6506395"/>
                <a:gd name="connsiteY2" fmla="*/ 3253198 h 6506395"/>
                <a:gd name="connsiteX3" fmla="*/ 3253197 w 6506395"/>
                <a:gd name="connsiteY3" fmla="*/ 0 h 6506395"/>
                <a:gd name="connsiteX0" fmla="*/ 3253197 w 6506395"/>
                <a:gd name="connsiteY0" fmla="*/ 0 h 6506395"/>
                <a:gd name="connsiteX1" fmla="*/ 6506395 w 6506395"/>
                <a:gd name="connsiteY1" fmla="*/ 3253198 h 6506395"/>
                <a:gd name="connsiteX0" fmla="*/ 0 w 5204172"/>
                <a:gd name="connsiteY0" fmla="*/ 0 h 4585218"/>
                <a:gd name="connsiteX1" fmla="*/ 3253198 w 5204172"/>
                <a:gd name="connsiteY1" fmla="*/ 3253198 h 4585218"/>
                <a:gd name="connsiteX2" fmla="*/ 1 w 5204172"/>
                <a:gd name="connsiteY2" fmla="*/ 3253198 h 4585218"/>
                <a:gd name="connsiteX3" fmla="*/ 0 w 5204172"/>
                <a:gd name="connsiteY3" fmla="*/ 0 h 4585218"/>
                <a:gd name="connsiteX0" fmla="*/ 0 w 5204172"/>
                <a:gd name="connsiteY0" fmla="*/ 0 h 4585218"/>
                <a:gd name="connsiteX1" fmla="*/ 5204172 w 5204172"/>
                <a:gd name="connsiteY1" fmla="*/ 4585218 h 4585218"/>
                <a:gd name="connsiteX0" fmla="*/ 0 w 5204172"/>
                <a:gd name="connsiteY0" fmla="*/ 0 h 4585218"/>
                <a:gd name="connsiteX1" fmla="*/ 3253198 w 5204172"/>
                <a:gd name="connsiteY1" fmla="*/ 3253198 h 4585218"/>
                <a:gd name="connsiteX2" fmla="*/ 1 w 5204172"/>
                <a:gd name="connsiteY2" fmla="*/ 3253198 h 4585218"/>
                <a:gd name="connsiteX3" fmla="*/ 0 w 5204172"/>
                <a:gd name="connsiteY3" fmla="*/ 0 h 4585218"/>
                <a:gd name="connsiteX0" fmla="*/ 0 w 5204172"/>
                <a:gd name="connsiteY0" fmla="*/ 0 h 4585218"/>
                <a:gd name="connsiteX1" fmla="*/ 5204172 w 5204172"/>
                <a:gd name="connsiteY1" fmla="*/ 4585218 h 4585218"/>
                <a:gd name="connsiteX0" fmla="*/ 0 w 5204172"/>
                <a:gd name="connsiteY0" fmla="*/ 55930 h 4641148"/>
                <a:gd name="connsiteX1" fmla="*/ 3253198 w 5204172"/>
                <a:gd name="connsiteY1" fmla="*/ 3309128 h 4641148"/>
                <a:gd name="connsiteX2" fmla="*/ 1 w 5204172"/>
                <a:gd name="connsiteY2" fmla="*/ 3309128 h 4641148"/>
                <a:gd name="connsiteX3" fmla="*/ 0 w 5204172"/>
                <a:gd name="connsiteY3" fmla="*/ 55930 h 4641148"/>
                <a:gd name="connsiteX0" fmla="*/ 14986 w 5204172"/>
                <a:gd name="connsiteY0" fmla="*/ 0 h 4641148"/>
                <a:gd name="connsiteX1" fmla="*/ 5204172 w 5204172"/>
                <a:gd name="connsiteY1" fmla="*/ 4641148 h 4641148"/>
                <a:gd name="connsiteX0" fmla="*/ 0 w 5204172"/>
                <a:gd name="connsiteY0" fmla="*/ 55930 h 4641148"/>
                <a:gd name="connsiteX1" fmla="*/ 3253198 w 5204172"/>
                <a:gd name="connsiteY1" fmla="*/ 3309128 h 4641148"/>
                <a:gd name="connsiteX2" fmla="*/ 1 w 5204172"/>
                <a:gd name="connsiteY2" fmla="*/ 3309128 h 4641148"/>
                <a:gd name="connsiteX3" fmla="*/ 0 w 5204172"/>
                <a:gd name="connsiteY3" fmla="*/ 55930 h 4641148"/>
                <a:gd name="connsiteX0" fmla="*/ 14986 w 5204172"/>
                <a:gd name="connsiteY0" fmla="*/ 0 h 4641148"/>
                <a:gd name="connsiteX1" fmla="*/ 5204172 w 5204172"/>
                <a:gd name="connsiteY1" fmla="*/ 4641148 h 4641148"/>
              </a:gdLst>
              <a:ahLst/>
              <a:cxnLst>
                <a:cxn ang="0">
                  <a:pos x="connsiteX0" y="connsiteY0"/>
                </a:cxn>
                <a:cxn ang="0">
                  <a:pos x="connsiteX1" y="connsiteY1"/>
                </a:cxn>
              </a:cxnLst>
              <a:rect l="l" t="t" r="r" b="b"/>
              <a:pathLst>
                <a:path w="5204172" h="4641148" stroke="0" extrusionOk="0">
                  <a:moveTo>
                    <a:pt x="0" y="55930"/>
                  </a:moveTo>
                  <a:cubicBezTo>
                    <a:pt x="1796692" y="55930"/>
                    <a:pt x="3253198" y="1512436"/>
                    <a:pt x="3253198" y="3309128"/>
                  </a:cubicBezTo>
                  <a:lnTo>
                    <a:pt x="1" y="3309128"/>
                  </a:lnTo>
                  <a:cubicBezTo>
                    <a:pt x="1" y="2224729"/>
                    <a:pt x="0" y="1140329"/>
                    <a:pt x="0" y="55930"/>
                  </a:cubicBezTo>
                  <a:close/>
                </a:path>
                <a:path w="5204172" h="4641148" fill="none">
                  <a:moveTo>
                    <a:pt x="14986" y="0"/>
                  </a:moveTo>
                  <a:cubicBezTo>
                    <a:pt x="2710471" y="1120026"/>
                    <a:pt x="4124336" y="2884814"/>
                    <a:pt x="5204172" y="4641148"/>
                  </a:cubicBezTo>
                </a:path>
              </a:pathLst>
            </a:custGeom>
            <a:ln w="76200" cap="rnd">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2" name="Oval 61">
              <a:extLst>
                <a:ext uri="{FF2B5EF4-FFF2-40B4-BE49-F238E27FC236}">
                  <a16:creationId xmlns:a16="http://schemas.microsoft.com/office/drawing/2014/main" id="{EE0EE4E5-3639-47A3-94AE-A9954F907E0A}"/>
                </a:ext>
              </a:extLst>
            </p:cNvPr>
            <p:cNvSpPr/>
            <p:nvPr/>
          </p:nvSpPr>
          <p:spPr>
            <a:xfrm>
              <a:off x="15297091" y="2580681"/>
              <a:ext cx="286235" cy="286235"/>
            </a:xfrm>
            <a:prstGeom prst="ellipse">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1A97B150-362B-44C2-ABEC-485BC48626AC}"/>
                </a:ext>
              </a:extLst>
            </p:cNvPr>
            <p:cNvSpPr/>
            <p:nvPr/>
          </p:nvSpPr>
          <p:spPr>
            <a:xfrm>
              <a:off x="13073462" y="3270068"/>
              <a:ext cx="286235" cy="286235"/>
            </a:xfrm>
            <a:prstGeom prst="ellipse">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1CF5DF1C-32B5-48F3-957E-BAC803DA97B5}"/>
                </a:ext>
              </a:extLst>
            </p:cNvPr>
            <p:cNvSpPr/>
            <p:nvPr/>
          </p:nvSpPr>
          <p:spPr>
            <a:xfrm>
              <a:off x="11018746" y="4511345"/>
              <a:ext cx="286235" cy="286235"/>
            </a:xfrm>
            <a:prstGeom prst="ellipse">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02A6F623-7212-44E3-98AF-6DDCD38A47E0}"/>
                </a:ext>
              </a:extLst>
            </p:cNvPr>
            <p:cNvSpPr/>
            <p:nvPr/>
          </p:nvSpPr>
          <p:spPr>
            <a:xfrm>
              <a:off x="17633253" y="2345384"/>
              <a:ext cx="286235" cy="286235"/>
            </a:xfrm>
            <a:prstGeom prst="ellipse">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6" name="Group 65">
            <a:extLst>
              <a:ext uri="{FF2B5EF4-FFF2-40B4-BE49-F238E27FC236}">
                <a16:creationId xmlns:a16="http://schemas.microsoft.com/office/drawing/2014/main" id="{C17DC361-253E-48C6-9C09-4CD63AC8F773}"/>
              </a:ext>
            </a:extLst>
          </p:cNvPr>
          <p:cNvGrpSpPr/>
          <p:nvPr/>
        </p:nvGrpSpPr>
        <p:grpSpPr>
          <a:xfrm>
            <a:off x="11862807" y="1258315"/>
            <a:ext cx="4813368" cy="3629986"/>
            <a:chOff x="11018746" y="994769"/>
            <a:chExt cx="6900742" cy="5204172"/>
          </a:xfrm>
        </p:grpSpPr>
        <p:sp>
          <p:nvSpPr>
            <p:cNvPr id="67" name="Arc 96">
              <a:extLst>
                <a:ext uri="{FF2B5EF4-FFF2-40B4-BE49-F238E27FC236}">
                  <a16:creationId xmlns:a16="http://schemas.microsoft.com/office/drawing/2014/main" id="{4212B1AB-E260-46D6-8C9B-9495DD4C1B26}"/>
                </a:ext>
              </a:extLst>
            </p:cNvPr>
            <p:cNvSpPr/>
            <p:nvPr/>
          </p:nvSpPr>
          <p:spPr>
            <a:xfrm rot="18000000">
              <a:off x="11879026" y="1276281"/>
              <a:ext cx="5204172" cy="4641148"/>
            </a:xfrm>
            <a:custGeom>
              <a:avLst/>
              <a:gdLst>
                <a:gd name="connsiteX0" fmla="*/ 3253197 w 6506395"/>
                <a:gd name="connsiteY0" fmla="*/ 0 h 6506395"/>
                <a:gd name="connsiteX1" fmla="*/ 6506395 w 6506395"/>
                <a:gd name="connsiteY1" fmla="*/ 3253198 h 6506395"/>
                <a:gd name="connsiteX2" fmla="*/ 3253198 w 6506395"/>
                <a:gd name="connsiteY2" fmla="*/ 3253198 h 6506395"/>
                <a:gd name="connsiteX3" fmla="*/ 3253197 w 6506395"/>
                <a:gd name="connsiteY3" fmla="*/ 0 h 6506395"/>
                <a:gd name="connsiteX0" fmla="*/ 3253197 w 6506395"/>
                <a:gd name="connsiteY0" fmla="*/ 0 h 6506395"/>
                <a:gd name="connsiteX1" fmla="*/ 6506395 w 6506395"/>
                <a:gd name="connsiteY1" fmla="*/ 3253198 h 6506395"/>
                <a:gd name="connsiteX0" fmla="*/ 0 w 5204172"/>
                <a:gd name="connsiteY0" fmla="*/ 0 h 4585218"/>
                <a:gd name="connsiteX1" fmla="*/ 3253198 w 5204172"/>
                <a:gd name="connsiteY1" fmla="*/ 3253198 h 4585218"/>
                <a:gd name="connsiteX2" fmla="*/ 1 w 5204172"/>
                <a:gd name="connsiteY2" fmla="*/ 3253198 h 4585218"/>
                <a:gd name="connsiteX3" fmla="*/ 0 w 5204172"/>
                <a:gd name="connsiteY3" fmla="*/ 0 h 4585218"/>
                <a:gd name="connsiteX0" fmla="*/ 0 w 5204172"/>
                <a:gd name="connsiteY0" fmla="*/ 0 h 4585218"/>
                <a:gd name="connsiteX1" fmla="*/ 5204172 w 5204172"/>
                <a:gd name="connsiteY1" fmla="*/ 4585218 h 4585218"/>
                <a:gd name="connsiteX0" fmla="*/ 0 w 5204172"/>
                <a:gd name="connsiteY0" fmla="*/ 0 h 4585218"/>
                <a:gd name="connsiteX1" fmla="*/ 3253198 w 5204172"/>
                <a:gd name="connsiteY1" fmla="*/ 3253198 h 4585218"/>
                <a:gd name="connsiteX2" fmla="*/ 1 w 5204172"/>
                <a:gd name="connsiteY2" fmla="*/ 3253198 h 4585218"/>
                <a:gd name="connsiteX3" fmla="*/ 0 w 5204172"/>
                <a:gd name="connsiteY3" fmla="*/ 0 h 4585218"/>
                <a:gd name="connsiteX0" fmla="*/ 0 w 5204172"/>
                <a:gd name="connsiteY0" fmla="*/ 0 h 4585218"/>
                <a:gd name="connsiteX1" fmla="*/ 5204172 w 5204172"/>
                <a:gd name="connsiteY1" fmla="*/ 4585218 h 4585218"/>
                <a:gd name="connsiteX0" fmla="*/ 0 w 5204172"/>
                <a:gd name="connsiteY0" fmla="*/ 55930 h 4641148"/>
                <a:gd name="connsiteX1" fmla="*/ 3253198 w 5204172"/>
                <a:gd name="connsiteY1" fmla="*/ 3309128 h 4641148"/>
                <a:gd name="connsiteX2" fmla="*/ 1 w 5204172"/>
                <a:gd name="connsiteY2" fmla="*/ 3309128 h 4641148"/>
                <a:gd name="connsiteX3" fmla="*/ 0 w 5204172"/>
                <a:gd name="connsiteY3" fmla="*/ 55930 h 4641148"/>
                <a:gd name="connsiteX0" fmla="*/ 14986 w 5204172"/>
                <a:gd name="connsiteY0" fmla="*/ 0 h 4641148"/>
                <a:gd name="connsiteX1" fmla="*/ 5204172 w 5204172"/>
                <a:gd name="connsiteY1" fmla="*/ 4641148 h 4641148"/>
                <a:gd name="connsiteX0" fmla="*/ 0 w 5204172"/>
                <a:gd name="connsiteY0" fmla="*/ 55930 h 4641148"/>
                <a:gd name="connsiteX1" fmla="*/ 3253198 w 5204172"/>
                <a:gd name="connsiteY1" fmla="*/ 3309128 h 4641148"/>
                <a:gd name="connsiteX2" fmla="*/ 1 w 5204172"/>
                <a:gd name="connsiteY2" fmla="*/ 3309128 h 4641148"/>
                <a:gd name="connsiteX3" fmla="*/ 0 w 5204172"/>
                <a:gd name="connsiteY3" fmla="*/ 55930 h 4641148"/>
                <a:gd name="connsiteX0" fmla="*/ 14986 w 5204172"/>
                <a:gd name="connsiteY0" fmla="*/ 0 h 4641148"/>
                <a:gd name="connsiteX1" fmla="*/ 5204172 w 5204172"/>
                <a:gd name="connsiteY1" fmla="*/ 4641148 h 4641148"/>
              </a:gdLst>
              <a:ahLst/>
              <a:cxnLst>
                <a:cxn ang="0">
                  <a:pos x="connsiteX0" y="connsiteY0"/>
                </a:cxn>
                <a:cxn ang="0">
                  <a:pos x="connsiteX1" y="connsiteY1"/>
                </a:cxn>
              </a:cxnLst>
              <a:rect l="l" t="t" r="r" b="b"/>
              <a:pathLst>
                <a:path w="5204172" h="4641148" stroke="0" extrusionOk="0">
                  <a:moveTo>
                    <a:pt x="0" y="55930"/>
                  </a:moveTo>
                  <a:cubicBezTo>
                    <a:pt x="1796692" y="55930"/>
                    <a:pt x="3253198" y="1512436"/>
                    <a:pt x="3253198" y="3309128"/>
                  </a:cubicBezTo>
                  <a:lnTo>
                    <a:pt x="1" y="3309128"/>
                  </a:lnTo>
                  <a:cubicBezTo>
                    <a:pt x="1" y="2224729"/>
                    <a:pt x="0" y="1140329"/>
                    <a:pt x="0" y="55930"/>
                  </a:cubicBezTo>
                  <a:close/>
                </a:path>
                <a:path w="5204172" h="4641148" fill="none">
                  <a:moveTo>
                    <a:pt x="14986" y="0"/>
                  </a:moveTo>
                  <a:cubicBezTo>
                    <a:pt x="2710471" y="1120026"/>
                    <a:pt x="4124336" y="2884814"/>
                    <a:pt x="5204172" y="4641148"/>
                  </a:cubicBezTo>
                </a:path>
              </a:pathLst>
            </a:custGeom>
            <a:ln w="76200" cap="rnd">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 name="Oval 67">
              <a:extLst>
                <a:ext uri="{FF2B5EF4-FFF2-40B4-BE49-F238E27FC236}">
                  <a16:creationId xmlns:a16="http://schemas.microsoft.com/office/drawing/2014/main" id="{72A82995-6B86-4F90-80E4-9E3B96118590}"/>
                </a:ext>
              </a:extLst>
            </p:cNvPr>
            <p:cNvSpPr/>
            <p:nvPr/>
          </p:nvSpPr>
          <p:spPr>
            <a:xfrm>
              <a:off x="15297091" y="2580681"/>
              <a:ext cx="286235" cy="286235"/>
            </a:xfrm>
            <a:prstGeom prst="ellipse">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E245257C-F866-448E-BB84-0EF385EF22AF}"/>
                </a:ext>
              </a:extLst>
            </p:cNvPr>
            <p:cNvSpPr/>
            <p:nvPr/>
          </p:nvSpPr>
          <p:spPr>
            <a:xfrm>
              <a:off x="13073462" y="3270068"/>
              <a:ext cx="286235" cy="286235"/>
            </a:xfrm>
            <a:prstGeom prst="ellipse">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6FE022BB-79EF-4898-BD84-6C51DA420E38}"/>
                </a:ext>
              </a:extLst>
            </p:cNvPr>
            <p:cNvSpPr/>
            <p:nvPr/>
          </p:nvSpPr>
          <p:spPr>
            <a:xfrm>
              <a:off x="11018746" y="4511345"/>
              <a:ext cx="286235" cy="286235"/>
            </a:xfrm>
            <a:prstGeom prst="ellipse">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BB07C0A9-32E4-42C8-9020-957FDE3DEEB4}"/>
                </a:ext>
              </a:extLst>
            </p:cNvPr>
            <p:cNvSpPr/>
            <p:nvPr/>
          </p:nvSpPr>
          <p:spPr>
            <a:xfrm>
              <a:off x="17633253" y="2345384"/>
              <a:ext cx="286235" cy="286235"/>
            </a:xfrm>
            <a:prstGeom prst="ellipse">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2" name="Arrow: Right 71">
            <a:extLst>
              <a:ext uri="{FF2B5EF4-FFF2-40B4-BE49-F238E27FC236}">
                <a16:creationId xmlns:a16="http://schemas.microsoft.com/office/drawing/2014/main" id="{BFFB05CB-6992-4FEE-9D28-8849189B56E8}"/>
              </a:ext>
            </a:extLst>
          </p:cNvPr>
          <p:cNvSpPr/>
          <p:nvPr/>
        </p:nvSpPr>
        <p:spPr>
          <a:xfrm rot="16200000">
            <a:off x="11454602" y="4324024"/>
            <a:ext cx="1020985" cy="461860"/>
          </a:xfrm>
          <a:prstGeom prst="rightArrow">
            <a:avLst>
              <a:gd name="adj1" fmla="val 50000"/>
              <a:gd name="adj2" fmla="val 90476"/>
            </a:avLst>
          </a:prstGeom>
          <a:solidFill>
            <a:srgbClr val="0070C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3" name="Arrow: Right 72">
            <a:extLst>
              <a:ext uri="{FF2B5EF4-FFF2-40B4-BE49-F238E27FC236}">
                <a16:creationId xmlns:a16="http://schemas.microsoft.com/office/drawing/2014/main" id="{812BD05B-2AB5-4FAF-8B98-EC06BC955010}"/>
              </a:ext>
            </a:extLst>
          </p:cNvPr>
          <p:cNvSpPr/>
          <p:nvPr/>
        </p:nvSpPr>
        <p:spPr>
          <a:xfrm rot="16200000">
            <a:off x="16073494" y="1334639"/>
            <a:ext cx="1020985" cy="461860"/>
          </a:xfrm>
          <a:prstGeom prst="rightArrow">
            <a:avLst>
              <a:gd name="adj1" fmla="val 50000"/>
              <a:gd name="adj2" fmla="val 90476"/>
            </a:avLst>
          </a:prstGeom>
          <a:noFill/>
          <a:ln w="1905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34" name="Group 33">
            <a:extLst>
              <a:ext uri="{FF2B5EF4-FFF2-40B4-BE49-F238E27FC236}">
                <a16:creationId xmlns:a16="http://schemas.microsoft.com/office/drawing/2014/main" id="{65C4F9F5-247E-4C33-A1DC-9954C2545133}"/>
              </a:ext>
            </a:extLst>
          </p:cNvPr>
          <p:cNvGrpSpPr/>
          <p:nvPr/>
        </p:nvGrpSpPr>
        <p:grpSpPr>
          <a:xfrm>
            <a:off x="3704492" y="7125969"/>
            <a:ext cx="1832284" cy="1384985"/>
            <a:chOff x="3704492" y="7125969"/>
            <a:chExt cx="1832284" cy="1384985"/>
          </a:xfrm>
        </p:grpSpPr>
        <p:sp>
          <p:nvSpPr>
            <p:cNvPr id="44" name="TextBox 43">
              <a:extLst>
                <a:ext uri="{FF2B5EF4-FFF2-40B4-BE49-F238E27FC236}">
                  <a16:creationId xmlns:a16="http://schemas.microsoft.com/office/drawing/2014/main" id="{037F9D8A-5EF7-44DA-BF3C-022A8061F8AC}"/>
                </a:ext>
              </a:extLst>
            </p:cNvPr>
            <p:cNvSpPr txBox="1"/>
            <p:nvPr/>
          </p:nvSpPr>
          <p:spPr>
            <a:xfrm>
              <a:off x="3704492" y="7125969"/>
              <a:ext cx="1832284" cy="461665"/>
            </a:xfrm>
            <a:prstGeom prst="rect">
              <a:avLst/>
            </a:prstGeom>
            <a:noFill/>
          </p:spPr>
          <p:txBody>
            <a:bodyPr wrap="square" rtlCol="0">
              <a:spAutoFit/>
            </a:bodyPr>
            <a:lstStyle/>
            <a:p>
              <a:pPr algn="ctr"/>
              <a:r>
                <a:rPr lang="en-US" sz="2400" spc="150" dirty="0">
                  <a:latin typeface="Trebuchet MS" panose="020B0603020202020204" pitchFamily="34" charset="0"/>
                  <a:ea typeface="Avenir Next" charset="0"/>
                  <a:cs typeface="Avenir Next" charset="0"/>
                </a:rPr>
                <a:t>Evolution</a:t>
              </a:r>
            </a:p>
          </p:txBody>
        </p:sp>
        <p:cxnSp>
          <p:nvCxnSpPr>
            <p:cNvPr id="25" name="Straight Connector 24">
              <a:extLst>
                <a:ext uri="{FF2B5EF4-FFF2-40B4-BE49-F238E27FC236}">
                  <a16:creationId xmlns:a16="http://schemas.microsoft.com/office/drawing/2014/main" id="{0ABA0C9A-B690-4115-95CC-5574365B171C}"/>
                </a:ext>
              </a:extLst>
            </p:cNvPr>
            <p:cNvCxnSpPr/>
            <p:nvPr/>
          </p:nvCxnSpPr>
          <p:spPr>
            <a:xfrm>
              <a:off x="4630615" y="7608277"/>
              <a:ext cx="468923" cy="9026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3" name="Group 82">
            <a:extLst>
              <a:ext uri="{FF2B5EF4-FFF2-40B4-BE49-F238E27FC236}">
                <a16:creationId xmlns:a16="http://schemas.microsoft.com/office/drawing/2014/main" id="{99E7A2CD-7AE8-4164-854F-EBF73C2D262A}"/>
              </a:ext>
            </a:extLst>
          </p:cNvPr>
          <p:cNvGrpSpPr/>
          <p:nvPr/>
        </p:nvGrpSpPr>
        <p:grpSpPr>
          <a:xfrm>
            <a:off x="7772399" y="7442491"/>
            <a:ext cx="3371309" cy="461665"/>
            <a:chOff x="7772399" y="7442491"/>
            <a:chExt cx="3371309" cy="461665"/>
          </a:xfrm>
        </p:grpSpPr>
        <p:sp>
          <p:nvSpPr>
            <p:cNvPr id="47" name="TextBox 46">
              <a:extLst>
                <a:ext uri="{FF2B5EF4-FFF2-40B4-BE49-F238E27FC236}">
                  <a16:creationId xmlns:a16="http://schemas.microsoft.com/office/drawing/2014/main" id="{87B45040-7D71-4E86-956A-A112447F1DF4}"/>
                </a:ext>
              </a:extLst>
            </p:cNvPr>
            <p:cNvSpPr txBox="1"/>
            <p:nvPr/>
          </p:nvSpPr>
          <p:spPr>
            <a:xfrm>
              <a:off x="8869277" y="7442491"/>
              <a:ext cx="2274431" cy="461665"/>
            </a:xfrm>
            <a:prstGeom prst="rect">
              <a:avLst/>
            </a:prstGeom>
            <a:noFill/>
          </p:spPr>
          <p:txBody>
            <a:bodyPr wrap="square" rtlCol="0">
              <a:spAutoFit/>
            </a:bodyPr>
            <a:lstStyle/>
            <a:p>
              <a:pPr algn="ctr"/>
              <a:r>
                <a:rPr lang="en-US" sz="2400" spc="150" dirty="0">
                  <a:latin typeface="Trebuchet MS" panose="020B0603020202020204" pitchFamily="34" charset="0"/>
                  <a:ea typeface="Avenir Next" charset="0"/>
                  <a:cs typeface="Avenir Next" charset="0"/>
                </a:rPr>
                <a:t>Disruption</a:t>
              </a:r>
            </a:p>
          </p:txBody>
        </p:sp>
        <p:cxnSp>
          <p:nvCxnSpPr>
            <p:cNvPr id="75" name="Straight Connector 74">
              <a:extLst>
                <a:ext uri="{FF2B5EF4-FFF2-40B4-BE49-F238E27FC236}">
                  <a16:creationId xmlns:a16="http://schemas.microsoft.com/office/drawing/2014/main" id="{0525FB7D-A31B-4CCB-8E72-12570DBA888A}"/>
                </a:ext>
              </a:extLst>
            </p:cNvPr>
            <p:cNvCxnSpPr>
              <a:cxnSpLocks/>
            </p:cNvCxnSpPr>
            <p:nvPr/>
          </p:nvCxnSpPr>
          <p:spPr>
            <a:xfrm flipH="1">
              <a:off x="7772399" y="7678616"/>
              <a:ext cx="127781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6" name="Arrow: Right 75">
            <a:extLst>
              <a:ext uri="{FF2B5EF4-FFF2-40B4-BE49-F238E27FC236}">
                <a16:creationId xmlns:a16="http://schemas.microsoft.com/office/drawing/2014/main" id="{C944FBC2-E4DD-4B6E-B461-1A7C2A073CC5}"/>
              </a:ext>
            </a:extLst>
          </p:cNvPr>
          <p:cNvSpPr/>
          <p:nvPr/>
        </p:nvSpPr>
        <p:spPr>
          <a:xfrm rot="16200000">
            <a:off x="14408817" y="1498763"/>
            <a:ext cx="1020985" cy="461860"/>
          </a:xfrm>
          <a:prstGeom prst="rightArrow">
            <a:avLst>
              <a:gd name="adj1" fmla="val 50000"/>
              <a:gd name="adj2" fmla="val 90476"/>
            </a:avLst>
          </a:prstGeom>
          <a:noFill/>
          <a:ln w="1905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7" name="Arrow: Right 76">
            <a:extLst>
              <a:ext uri="{FF2B5EF4-FFF2-40B4-BE49-F238E27FC236}">
                <a16:creationId xmlns:a16="http://schemas.microsoft.com/office/drawing/2014/main" id="{C6ED5D85-0811-4568-B8FD-EE51A720E491}"/>
              </a:ext>
            </a:extLst>
          </p:cNvPr>
          <p:cNvSpPr/>
          <p:nvPr/>
        </p:nvSpPr>
        <p:spPr>
          <a:xfrm rot="16200000">
            <a:off x="12814479" y="1967686"/>
            <a:ext cx="1020985" cy="461860"/>
          </a:xfrm>
          <a:prstGeom prst="rightArrow">
            <a:avLst>
              <a:gd name="adj1" fmla="val 50000"/>
              <a:gd name="adj2" fmla="val 90476"/>
            </a:avLst>
          </a:prstGeom>
          <a:noFill/>
          <a:ln w="1905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1" name="TextBox 80">
            <a:extLst>
              <a:ext uri="{FF2B5EF4-FFF2-40B4-BE49-F238E27FC236}">
                <a16:creationId xmlns:a16="http://schemas.microsoft.com/office/drawing/2014/main" id="{FFB065B9-45FC-4F4C-8290-C050B7E73FD3}"/>
              </a:ext>
            </a:extLst>
          </p:cNvPr>
          <p:cNvSpPr txBox="1"/>
          <p:nvPr/>
        </p:nvSpPr>
        <p:spPr>
          <a:xfrm rot="16200000">
            <a:off x="672329" y="5321064"/>
            <a:ext cx="3250785" cy="369332"/>
          </a:xfrm>
          <a:prstGeom prst="rect">
            <a:avLst/>
          </a:prstGeom>
          <a:noFill/>
        </p:spPr>
        <p:txBody>
          <a:bodyPr wrap="square" rtlCol="0">
            <a:spAutoFit/>
          </a:bodyPr>
          <a:lstStyle/>
          <a:p>
            <a:pPr algn="ctr"/>
            <a:r>
              <a:rPr lang="en-US" spc="150" dirty="0">
                <a:latin typeface="Trebuchet MS" panose="020B0603020202020204" pitchFamily="34" charset="0"/>
                <a:ea typeface="Avenir Next" charset="0"/>
                <a:cs typeface="Avenir Next" charset="0"/>
              </a:rPr>
              <a:t>Man/Machine Interface</a:t>
            </a:r>
          </a:p>
        </p:txBody>
      </p:sp>
      <p:grpSp>
        <p:nvGrpSpPr>
          <p:cNvPr id="94" name="Group 93">
            <a:extLst>
              <a:ext uri="{FF2B5EF4-FFF2-40B4-BE49-F238E27FC236}">
                <a16:creationId xmlns:a16="http://schemas.microsoft.com/office/drawing/2014/main" id="{AFBF0779-93AF-4EE2-B45F-CCC473BB6F7F}"/>
              </a:ext>
            </a:extLst>
          </p:cNvPr>
          <p:cNvGrpSpPr/>
          <p:nvPr/>
        </p:nvGrpSpPr>
        <p:grpSpPr>
          <a:xfrm>
            <a:off x="7080738" y="9566031"/>
            <a:ext cx="596638" cy="986263"/>
            <a:chOff x="7080738" y="9566031"/>
            <a:chExt cx="596638" cy="986263"/>
          </a:xfrm>
        </p:grpSpPr>
        <p:cxnSp>
          <p:nvCxnSpPr>
            <p:cNvPr id="90" name="Straight Connector 89">
              <a:extLst>
                <a:ext uri="{FF2B5EF4-FFF2-40B4-BE49-F238E27FC236}">
                  <a16:creationId xmlns:a16="http://schemas.microsoft.com/office/drawing/2014/main" id="{9AD7CAC3-C781-4841-9FC0-79ADE3B89F11}"/>
                </a:ext>
              </a:extLst>
            </p:cNvPr>
            <p:cNvCxnSpPr/>
            <p:nvPr/>
          </p:nvCxnSpPr>
          <p:spPr>
            <a:xfrm>
              <a:off x="7385538" y="9566031"/>
              <a:ext cx="0" cy="5744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DA6E9B2F-BCDC-4A98-AFE4-80BA74F682C1}"/>
                </a:ext>
              </a:extLst>
            </p:cNvPr>
            <p:cNvSpPr txBox="1"/>
            <p:nvPr/>
          </p:nvSpPr>
          <p:spPr>
            <a:xfrm>
              <a:off x="7080738" y="10152184"/>
              <a:ext cx="596638" cy="400110"/>
            </a:xfrm>
            <a:prstGeom prst="rect">
              <a:avLst/>
            </a:prstGeom>
            <a:noFill/>
          </p:spPr>
          <p:txBody>
            <a:bodyPr wrap="none" rtlCol="0">
              <a:spAutoFit/>
            </a:bodyPr>
            <a:lstStyle/>
            <a:p>
              <a:r>
                <a:rPr lang="en-US" sz="2000" dirty="0">
                  <a:latin typeface="Trebuchet MS" panose="020B0603020202020204" pitchFamily="34" charset="0"/>
                </a:rPr>
                <a:t>GUI</a:t>
              </a:r>
            </a:p>
          </p:txBody>
        </p:sp>
      </p:grpSp>
      <p:grpSp>
        <p:nvGrpSpPr>
          <p:cNvPr id="95" name="Group 94">
            <a:extLst>
              <a:ext uri="{FF2B5EF4-FFF2-40B4-BE49-F238E27FC236}">
                <a16:creationId xmlns:a16="http://schemas.microsoft.com/office/drawing/2014/main" id="{AF15ED66-74D7-44B2-AF64-72FDD6F219E8}"/>
              </a:ext>
            </a:extLst>
          </p:cNvPr>
          <p:cNvGrpSpPr/>
          <p:nvPr/>
        </p:nvGrpSpPr>
        <p:grpSpPr>
          <a:xfrm>
            <a:off x="11523785" y="9566031"/>
            <a:ext cx="845231" cy="986263"/>
            <a:chOff x="11523785" y="9566031"/>
            <a:chExt cx="845231" cy="986263"/>
          </a:xfrm>
        </p:grpSpPr>
        <p:cxnSp>
          <p:nvCxnSpPr>
            <p:cNvPr id="92" name="Straight Connector 91">
              <a:extLst>
                <a:ext uri="{FF2B5EF4-FFF2-40B4-BE49-F238E27FC236}">
                  <a16:creationId xmlns:a16="http://schemas.microsoft.com/office/drawing/2014/main" id="{12FF721D-53F6-4C00-8F37-F6EB9CBC6F01}"/>
                </a:ext>
              </a:extLst>
            </p:cNvPr>
            <p:cNvCxnSpPr/>
            <p:nvPr/>
          </p:nvCxnSpPr>
          <p:spPr>
            <a:xfrm>
              <a:off x="11957538" y="9566031"/>
              <a:ext cx="0" cy="5744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3" name="TextBox 92">
              <a:extLst>
                <a:ext uri="{FF2B5EF4-FFF2-40B4-BE49-F238E27FC236}">
                  <a16:creationId xmlns:a16="http://schemas.microsoft.com/office/drawing/2014/main" id="{1231C842-B2A6-472E-B637-A27EBC9778F2}"/>
                </a:ext>
              </a:extLst>
            </p:cNvPr>
            <p:cNvSpPr txBox="1"/>
            <p:nvPr/>
          </p:nvSpPr>
          <p:spPr>
            <a:xfrm>
              <a:off x="11523785" y="10152184"/>
              <a:ext cx="845231" cy="400110"/>
            </a:xfrm>
            <a:prstGeom prst="rect">
              <a:avLst/>
            </a:prstGeom>
            <a:noFill/>
          </p:spPr>
          <p:txBody>
            <a:bodyPr wrap="none" rtlCol="0">
              <a:spAutoFit/>
            </a:bodyPr>
            <a:lstStyle/>
            <a:p>
              <a:r>
                <a:rPr lang="en-US" sz="2000" dirty="0">
                  <a:latin typeface="Trebuchet MS" panose="020B0603020202020204" pitchFamily="34" charset="0"/>
                </a:rPr>
                <a:t>Touch</a:t>
              </a:r>
            </a:p>
          </p:txBody>
        </p:sp>
      </p:grpSp>
    </p:spTree>
    <p:extLst>
      <p:ext uri="{BB962C8B-B14F-4D97-AF65-F5344CB8AC3E}">
        <p14:creationId xmlns:p14="http://schemas.microsoft.com/office/powerpoint/2010/main" val="4031148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2000"/>
                                        <p:tgtEl>
                                          <p:spTgt spid="18"/>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down)">
                                      <p:cBhvr>
                                        <p:cTn id="11" dur="500"/>
                                        <p:tgtEl>
                                          <p:spTgt spid="34"/>
                                        </p:tgtEl>
                                      </p:cBhvr>
                                    </p:animEffect>
                                  </p:childTnLst>
                                </p:cTn>
                              </p:par>
                              <p:par>
                                <p:cTn id="12" presetID="10" presetClass="entr" presetSubtype="0" fill="hold" nodeType="withEffect">
                                  <p:stCondLst>
                                    <p:cond delay="500"/>
                                  </p:stCondLst>
                                  <p:childTnLst>
                                    <p:set>
                                      <p:cBhvr>
                                        <p:cTn id="13" dur="1" fill="hold">
                                          <p:stCondLst>
                                            <p:cond delay="0"/>
                                          </p:stCondLst>
                                        </p:cTn>
                                        <p:tgtEl>
                                          <p:spTgt spid="94"/>
                                        </p:tgtEl>
                                        <p:attrNameLst>
                                          <p:attrName>style.visibility</p:attrName>
                                        </p:attrNameLst>
                                      </p:cBhvr>
                                      <p:to>
                                        <p:strVal val="visible"/>
                                      </p:to>
                                    </p:set>
                                    <p:animEffect transition="in" filter="fade">
                                      <p:cBhvr>
                                        <p:cTn id="14" dur="250"/>
                                        <p:tgtEl>
                                          <p:spTgt spid="94"/>
                                        </p:tgtEl>
                                      </p:cBhvr>
                                    </p:animEffect>
                                  </p:childTnLst>
                                </p:cTn>
                              </p:par>
                            </p:childTnLst>
                          </p:cTn>
                        </p:par>
                        <p:par>
                          <p:cTn id="15" fill="hold">
                            <p:stCondLst>
                              <p:cond delay="2750"/>
                            </p:stCondLst>
                            <p:childTnLst>
                              <p:par>
                                <p:cTn id="16" presetID="22" presetClass="entr" presetSubtype="4" fill="hold" grpId="0" nodeType="afterEffect">
                                  <p:stCondLst>
                                    <p:cond delay="500"/>
                                  </p:stCondLst>
                                  <p:childTnLst>
                                    <p:set>
                                      <p:cBhvr>
                                        <p:cTn id="17" dur="1" fill="hold">
                                          <p:stCondLst>
                                            <p:cond delay="0"/>
                                          </p:stCondLst>
                                        </p:cTn>
                                        <p:tgtEl>
                                          <p:spTgt spid="52"/>
                                        </p:tgtEl>
                                        <p:attrNameLst>
                                          <p:attrName>style.visibility</p:attrName>
                                        </p:attrNameLst>
                                      </p:cBhvr>
                                      <p:to>
                                        <p:strVal val="visible"/>
                                      </p:to>
                                    </p:set>
                                    <p:animEffect transition="in" filter="wipe(down)">
                                      <p:cBhvr>
                                        <p:cTn id="18" dur="250"/>
                                        <p:tgtEl>
                                          <p:spTgt spid="52"/>
                                        </p:tgtEl>
                                      </p:cBhvr>
                                    </p:animEffect>
                                  </p:childTnLst>
                                </p:cTn>
                              </p:par>
                            </p:childTnLst>
                          </p:cTn>
                        </p:par>
                        <p:par>
                          <p:cTn id="19" fill="hold">
                            <p:stCondLst>
                              <p:cond delay="3500"/>
                            </p:stCondLst>
                            <p:childTnLst>
                              <p:par>
                                <p:cTn id="20" presetID="22" presetClass="entr" presetSubtype="8" fill="hold" nodeType="after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wipe(left)">
                                      <p:cBhvr>
                                        <p:cTn id="22" dur="500"/>
                                        <p:tgtEl>
                                          <p:spTgt spid="83"/>
                                        </p:tgtEl>
                                      </p:cBhvr>
                                    </p:animEffect>
                                  </p:childTnLst>
                                </p:cTn>
                              </p:par>
                            </p:childTnLst>
                          </p:cTn>
                        </p:par>
                        <p:par>
                          <p:cTn id="23" fill="hold">
                            <p:stCondLst>
                              <p:cond delay="4000"/>
                            </p:stCondLst>
                            <p:childTnLst>
                              <p:par>
                                <p:cTn id="24" presetID="22" presetClass="entr" presetSubtype="8" fill="hold" nodeType="after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wipe(left)">
                                      <p:cBhvr>
                                        <p:cTn id="26" dur="2000"/>
                                        <p:tgtEl>
                                          <p:spTgt spid="60"/>
                                        </p:tgtEl>
                                      </p:cBhvr>
                                    </p:animEffect>
                                  </p:childTnLst>
                                </p:cTn>
                              </p:par>
                              <p:par>
                                <p:cTn id="27" presetID="10" presetClass="entr" presetSubtype="0" fill="hold" nodeType="withEffect">
                                  <p:stCondLst>
                                    <p:cond delay="2000"/>
                                  </p:stCondLst>
                                  <p:childTnLst>
                                    <p:set>
                                      <p:cBhvr>
                                        <p:cTn id="28" dur="1" fill="hold">
                                          <p:stCondLst>
                                            <p:cond delay="0"/>
                                          </p:stCondLst>
                                        </p:cTn>
                                        <p:tgtEl>
                                          <p:spTgt spid="95"/>
                                        </p:tgtEl>
                                        <p:attrNameLst>
                                          <p:attrName>style.visibility</p:attrName>
                                        </p:attrNameLst>
                                      </p:cBhvr>
                                      <p:to>
                                        <p:strVal val="visible"/>
                                      </p:to>
                                    </p:set>
                                    <p:animEffect transition="in" filter="fade">
                                      <p:cBhvr>
                                        <p:cTn id="29" dur="500"/>
                                        <p:tgtEl>
                                          <p:spTgt spid="95"/>
                                        </p:tgtEl>
                                      </p:cBhvr>
                                    </p:animEffect>
                                  </p:childTnLst>
                                </p:cTn>
                              </p:par>
                            </p:childTnLst>
                          </p:cTn>
                        </p:par>
                        <p:par>
                          <p:cTn id="30" fill="hold">
                            <p:stCondLst>
                              <p:cond delay="6500"/>
                            </p:stCondLst>
                            <p:childTnLst>
                              <p:par>
                                <p:cTn id="31" presetID="22" presetClass="entr" presetSubtype="4" fill="hold" grpId="0" nodeType="after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wipe(down)">
                                      <p:cBhvr>
                                        <p:cTn id="33" dur="250"/>
                                        <p:tgtEl>
                                          <p:spTgt spid="72"/>
                                        </p:tgtEl>
                                      </p:cBhvr>
                                    </p:animEffect>
                                  </p:childTnLst>
                                </p:cTn>
                              </p:par>
                            </p:childTnLst>
                          </p:cTn>
                        </p:par>
                        <p:par>
                          <p:cTn id="34" fill="hold">
                            <p:stCondLst>
                              <p:cond delay="6750"/>
                            </p:stCondLst>
                            <p:childTnLst>
                              <p:par>
                                <p:cTn id="35" presetID="22" presetClass="entr" presetSubtype="8" fill="hold" nodeType="afterEffect">
                                  <p:stCondLst>
                                    <p:cond delay="500"/>
                                  </p:stCondLst>
                                  <p:childTnLst>
                                    <p:set>
                                      <p:cBhvr>
                                        <p:cTn id="36" dur="1" fill="hold">
                                          <p:stCondLst>
                                            <p:cond delay="0"/>
                                          </p:stCondLst>
                                        </p:cTn>
                                        <p:tgtEl>
                                          <p:spTgt spid="66"/>
                                        </p:tgtEl>
                                        <p:attrNameLst>
                                          <p:attrName>style.visibility</p:attrName>
                                        </p:attrNameLst>
                                      </p:cBhvr>
                                      <p:to>
                                        <p:strVal val="visible"/>
                                      </p:to>
                                    </p:set>
                                    <p:animEffect transition="in" filter="wipe(left)">
                                      <p:cBhvr>
                                        <p:cTn id="37" dur="2000"/>
                                        <p:tgtEl>
                                          <p:spTgt spid="6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88"/>
                                        </p:tgtEl>
                                        <p:attrNameLst>
                                          <p:attrName>style.visibility</p:attrName>
                                        </p:attrNameLst>
                                      </p:cBhvr>
                                      <p:to>
                                        <p:strVal val="visible"/>
                                      </p:to>
                                    </p:set>
                                    <p:animEffect transition="in" filter="wipe(up)">
                                      <p:cBhvr>
                                        <p:cTn id="42" dur="1000"/>
                                        <p:tgtEl>
                                          <p:spTgt spid="8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1000"/>
                                        <p:tgtEl>
                                          <p:spTgt spid="77"/>
                                        </p:tgtEl>
                                      </p:cBhvr>
                                    </p:animEffect>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fade">
                                      <p:cBhvr>
                                        <p:cTn id="51" dur="1000"/>
                                        <p:tgtEl>
                                          <p:spTgt spid="76"/>
                                        </p:tgtEl>
                                      </p:cBhvr>
                                    </p:animEffect>
                                  </p:childTnLst>
                                </p:cTn>
                              </p:par>
                            </p:childTnLst>
                          </p:cTn>
                        </p:par>
                        <p:par>
                          <p:cTn id="52" fill="hold">
                            <p:stCondLst>
                              <p:cond delay="2000"/>
                            </p:stCondLst>
                            <p:childTnLst>
                              <p:par>
                                <p:cTn id="53" presetID="10" presetClass="entr" presetSubtype="0" fill="hold" grpId="0"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fade">
                                      <p:cBhvr>
                                        <p:cTn id="55" dur="1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72" grpId="0" animBg="1"/>
      <p:bldP spid="73" grpId="0" animBg="1"/>
      <p:bldP spid="76" grpId="0" animBg="1"/>
      <p:bldP spid="7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6890BC2-C424-4B8C-B6B9-7E3B6B0EB4D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118903" y="2007441"/>
            <a:ext cx="3866294" cy="7180262"/>
          </a:xfrm>
        </p:spPr>
      </p:pic>
      <p:grpSp>
        <p:nvGrpSpPr>
          <p:cNvPr id="12" name="Group 11">
            <a:extLst>
              <a:ext uri="{FF2B5EF4-FFF2-40B4-BE49-F238E27FC236}">
                <a16:creationId xmlns:a16="http://schemas.microsoft.com/office/drawing/2014/main" id="{1A8C1C8E-C222-4733-A0D3-79ED671AE1D0}"/>
              </a:ext>
            </a:extLst>
          </p:cNvPr>
          <p:cNvGrpSpPr/>
          <p:nvPr/>
        </p:nvGrpSpPr>
        <p:grpSpPr>
          <a:xfrm>
            <a:off x="6278880" y="2312893"/>
            <a:ext cx="1919343" cy="6544235"/>
            <a:chOff x="6278880" y="2312893"/>
            <a:chExt cx="1919343" cy="6544235"/>
          </a:xfrm>
        </p:grpSpPr>
        <p:sp>
          <p:nvSpPr>
            <p:cNvPr id="7" name="Right Brace 6">
              <a:extLst>
                <a:ext uri="{FF2B5EF4-FFF2-40B4-BE49-F238E27FC236}">
                  <a16:creationId xmlns:a16="http://schemas.microsoft.com/office/drawing/2014/main" id="{15BDB39E-ABC6-41C3-9278-0F825D70A3C7}"/>
                </a:ext>
              </a:extLst>
            </p:cNvPr>
            <p:cNvSpPr/>
            <p:nvPr/>
          </p:nvSpPr>
          <p:spPr>
            <a:xfrm rot="10800000">
              <a:off x="7512423" y="2312893"/>
              <a:ext cx="685800" cy="6544235"/>
            </a:xfrm>
            <a:prstGeom prst="rightBrace">
              <a:avLst>
                <a:gd name="adj1" fmla="val 76307"/>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a:extLst>
                <a:ext uri="{FF2B5EF4-FFF2-40B4-BE49-F238E27FC236}">
                  <a16:creationId xmlns:a16="http://schemas.microsoft.com/office/drawing/2014/main" id="{92365761-E870-42CE-AEA2-0A55E1CEE352}"/>
                </a:ext>
              </a:extLst>
            </p:cNvPr>
            <p:cNvSpPr txBox="1"/>
            <p:nvPr/>
          </p:nvSpPr>
          <p:spPr>
            <a:xfrm>
              <a:off x="6278880" y="5320937"/>
              <a:ext cx="1043876" cy="584775"/>
            </a:xfrm>
            <a:prstGeom prst="rect">
              <a:avLst/>
            </a:prstGeom>
            <a:noFill/>
          </p:spPr>
          <p:txBody>
            <a:bodyPr wrap="none" rtlCol="0">
              <a:spAutoFit/>
            </a:bodyPr>
            <a:lstStyle/>
            <a:p>
              <a:r>
                <a:rPr lang="en-US" sz="3200" dirty="0">
                  <a:latin typeface="Trebuchet MS" panose="020B0603020202020204" pitchFamily="34" charset="0"/>
                </a:rPr>
                <a:t>2006</a:t>
              </a:r>
            </a:p>
          </p:txBody>
        </p:sp>
      </p:grpSp>
      <p:grpSp>
        <p:nvGrpSpPr>
          <p:cNvPr id="13" name="Group 12">
            <a:extLst>
              <a:ext uri="{FF2B5EF4-FFF2-40B4-BE49-F238E27FC236}">
                <a16:creationId xmlns:a16="http://schemas.microsoft.com/office/drawing/2014/main" id="{1FADD0C8-3756-4D2D-9F7A-06B209B84BDA}"/>
              </a:ext>
            </a:extLst>
          </p:cNvPr>
          <p:cNvGrpSpPr/>
          <p:nvPr/>
        </p:nvGrpSpPr>
        <p:grpSpPr>
          <a:xfrm>
            <a:off x="11901544" y="6292712"/>
            <a:ext cx="1550594" cy="1864659"/>
            <a:chOff x="11901544" y="6292712"/>
            <a:chExt cx="1550594" cy="1864659"/>
          </a:xfrm>
        </p:grpSpPr>
        <p:sp>
          <p:nvSpPr>
            <p:cNvPr id="9" name="Right Brace 8">
              <a:extLst>
                <a:ext uri="{FF2B5EF4-FFF2-40B4-BE49-F238E27FC236}">
                  <a16:creationId xmlns:a16="http://schemas.microsoft.com/office/drawing/2014/main" id="{FE01BD73-3368-4B3A-9221-B5890651C6E8}"/>
                </a:ext>
              </a:extLst>
            </p:cNvPr>
            <p:cNvSpPr/>
            <p:nvPr/>
          </p:nvSpPr>
          <p:spPr>
            <a:xfrm>
              <a:off x="11901544" y="6292712"/>
              <a:ext cx="381000" cy="1864659"/>
            </a:xfrm>
            <a:prstGeom prst="rightBrace">
              <a:avLst>
                <a:gd name="adj1" fmla="val 65329"/>
                <a:gd name="adj2" fmla="val 47115"/>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F5C6A7A0-6013-4216-9F58-C334FA6BA955}"/>
                </a:ext>
              </a:extLst>
            </p:cNvPr>
            <p:cNvSpPr txBox="1"/>
            <p:nvPr/>
          </p:nvSpPr>
          <p:spPr>
            <a:xfrm>
              <a:off x="12408262" y="6879771"/>
              <a:ext cx="1043876" cy="584775"/>
            </a:xfrm>
            <a:prstGeom prst="rect">
              <a:avLst/>
            </a:prstGeom>
            <a:noFill/>
          </p:spPr>
          <p:txBody>
            <a:bodyPr wrap="none" rtlCol="0">
              <a:spAutoFit/>
            </a:bodyPr>
            <a:lstStyle/>
            <a:p>
              <a:r>
                <a:rPr lang="en-US" sz="3200" dirty="0">
                  <a:latin typeface="Trebuchet MS" panose="020B0603020202020204" pitchFamily="34" charset="0"/>
                </a:rPr>
                <a:t>1870</a:t>
              </a:r>
            </a:p>
          </p:txBody>
        </p:sp>
      </p:grpSp>
    </p:spTree>
    <p:extLst>
      <p:ext uri="{BB962C8B-B14F-4D97-AF65-F5344CB8AC3E}">
        <p14:creationId xmlns:p14="http://schemas.microsoft.com/office/powerpoint/2010/main" val="4255765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1B5EC37-34EF-45B7-85F7-37F96D09819D}"/>
              </a:ext>
            </a:extLst>
          </p:cNvPr>
          <p:cNvPicPr>
            <a:picLocks noChangeAspect="1"/>
          </p:cNvPicPr>
          <p:nvPr/>
        </p:nvPicPr>
        <p:blipFill rotWithShape="1">
          <a:blip r:embed="rId3">
            <a:extLst>
              <a:ext uri="{28A0092B-C50C-407E-A947-70E740481C1C}">
                <a14:useLocalDpi xmlns:a14="http://schemas.microsoft.com/office/drawing/2010/main" val="0"/>
              </a:ext>
            </a:extLst>
          </a:blip>
          <a:srcRect l="6339" r="46130"/>
          <a:stretch/>
        </p:blipFill>
        <p:spPr>
          <a:xfrm>
            <a:off x="10033976" y="0"/>
            <a:ext cx="10070124" cy="11315700"/>
          </a:xfrm>
          <a:prstGeom prst="rect">
            <a:avLst/>
          </a:prstGeom>
        </p:spPr>
      </p:pic>
      <p:pic>
        <p:nvPicPr>
          <p:cNvPr id="6" name="Picture 5">
            <a:extLst>
              <a:ext uri="{FF2B5EF4-FFF2-40B4-BE49-F238E27FC236}">
                <a16:creationId xmlns:a16="http://schemas.microsoft.com/office/drawing/2014/main" id="{D0404719-2ACE-4F5B-A424-0CCDA6467A60}"/>
              </a:ext>
            </a:extLst>
          </p:cNvPr>
          <p:cNvPicPr>
            <a:picLocks noChangeAspect="1"/>
          </p:cNvPicPr>
          <p:nvPr/>
        </p:nvPicPr>
        <p:blipFill rotWithShape="1">
          <a:blip r:embed="rId4">
            <a:extLst>
              <a:ext uri="{28A0092B-C50C-407E-A947-70E740481C1C}">
                <a14:useLocalDpi xmlns:a14="http://schemas.microsoft.com/office/drawing/2010/main" val="0"/>
              </a:ext>
            </a:extLst>
          </a:blip>
          <a:srcRect l="14262" r="26340"/>
          <a:stretch/>
        </p:blipFill>
        <p:spPr>
          <a:xfrm>
            <a:off x="-1" y="0"/>
            <a:ext cx="10081847" cy="11315700"/>
          </a:xfrm>
          <a:prstGeom prst="rect">
            <a:avLst/>
          </a:prstGeom>
        </p:spPr>
      </p:pic>
    </p:spTree>
    <p:extLst>
      <p:ext uri="{BB962C8B-B14F-4D97-AF65-F5344CB8AC3E}">
        <p14:creationId xmlns:p14="http://schemas.microsoft.com/office/powerpoint/2010/main" val="3807068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19D3984-7D19-487B-85D6-7F931E789895}"/>
              </a:ext>
            </a:extLst>
          </p:cNvPr>
          <p:cNvPicPr>
            <a:picLocks noChangeAspect="1"/>
          </p:cNvPicPr>
          <p:nvPr/>
        </p:nvPicPr>
        <p:blipFill rotWithShape="1">
          <a:blip r:embed="rId3">
            <a:extLst>
              <a:ext uri="{28A0092B-C50C-407E-A947-70E740481C1C}">
                <a14:useLocalDpi xmlns:a14="http://schemas.microsoft.com/office/drawing/2010/main" val="0"/>
              </a:ext>
            </a:extLst>
          </a:blip>
          <a:srcRect l="54555" r="1628"/>
          <a:stretch/>
        </p:blipFill>
        <p:spPr>
          <a:xfrm>
            <a:off x="13493262" y="0"/>
            <a:ext cx="6610838" cy="11315700"/>
          </a:xfrm>
          <a:prstGeom prst="rect">
            <a:avLst/>
          </a:prstGeom>
        </p:spPr>
      </p:pic>
      <p:pic>
        <p:nvPicPr>
          <p:cNvPr id="9" name="Picture 8">
            <a:extLst>
              <a:ext uri="{FF2B5EF4-FFF2-40B4-BE49-F238E27FC236}">
                <a16:creationId xmlns:a16="http://schemas.microsoft.com/office/drawing/2014/main" id="{D28492E8-233B-485F-9895-681CA297DC49}"/>
              </a:ext>
            </a:extLst>
          </p:cNvPr>
          <p:cNvPicPr>
            <a:picLocks noChangeAspect="1"/>
          </p:cNvPicPr>
          <p:nvPr/>
        </p:nvPicPr>
        <p:blipFill rotWithShape="1">
          <a:blip r:embed="rId4">
            <a:extLst>
              <a:ext uri="{28A0092B-C50C-407E-A947-70E740481C1C}">
                <a14:useLocalDpi xmlns:a14="http://schemas.microsoft.com/office/drawing/2010/main" val="0"/>
              </a:ext>
            </a:extLst>
          </a:blip>
          <a:srcRect l="20864" r="47060"/>
          <a:stretch/>
        </p:blipFill>
        <p:spPr>
          <a:xfrm>
            <a:off x="6740769" y="0"/>
            <a:ext cx="6740768" cy="11315700"/>
          </a:xfrm>
          <a:prstGeom prst="rect">
            <a:avLst/>
          </a:prstGeom>
        </p:spPr>
      </p:pic>
      <p:pic>
        <p:nvPicPr>
          <p:cNvPr id="5" name="Picture 4">
            <a:extLst>
              <a:ext uri="{FF2B5EF4-FFF2-40B4-BE49-F238E27FC236}">
                <a16:creationId xmlns:a16="http://schemas.microsoft.com/office/drawing/2014/main" id="{5E18F7F4-378A-40D7-8D96-2F1E6D135DF7}"/>
              </a:ext>
            </a:extLst>
          </p:cNvPr>
          <p:cNvPicPr>
            <a:picLocks noChangeAspect="1"/>
          </p:cNvPicPr>
          <p:nvPr/>
        </p:nvPicPr>
        <p:blipFill rotWithShape="1">
          <a:blip r:embed="rId5">
            <a:extLst>
              <a:ext uri="{28A0092B-C50C-407E-A947-70E740481C1C}">
                <a14:useLocalDpi xmlns:a14="http://schemas.microsoft.com/office/drawing/2010/main" val="0"/>
              </a:ext>
            </a:extLst>
          </a:blip>
          <a:srcRect l="29699" r="30587"/>
          <a:stretch/>
        </p:blipFill>
        <p:spPr>
          <a:xfrm>
            <a:off x="0" y="0"/>
            <a:ext cx="6740769" cy="11315700"/>
          </a:xfrm>
          <a:prstGeom prst="rect">
            <a:avLst/>
          </a:prstGeom>
        </p:spPr>
      </p:pic>
    </p:spTree>
    <p:extLst>
      <p:ext uri="{BB962C8B-B14F-4D97-AF65-F5344CB8AC3E}">
        <p14:creationId xmlns:p14="http://schemas.microsoft.com/office/powerpoint/2010/main" val="6981349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577280D1-A26E-4E6E-A64D-60232B2B9B9C}"/>
              </a:ext>
            </a:extLst>
          </p:cNvPr>
          <p:cNvGrpSpPr/>
          <p:nvPr/>
        </p:nvGrpSpPr>
        <p:grpSpPr>
          <a:xfrm>
            <a:off x="13401548" y="0"/>
            <a:ext cx="6702552" cy="5660136"/>
            <a:chOff x="13401548" y="0"/>
            <a:chExt cx="6702552" cy="5660136"/>
          </a:xfrm>
        </p:grpSpPr>
        <p:sp>
          <p:nvSpPr>
            <p:cNvPr id="7" name="Rectangle 6">
              <a:extLst>
                <a:ext uri="{FF2B5EF4-FFF2-40B4-BE49-F238E27FC236}">
                  <a16:creationId xmlns:a16="http://schemas.microsoft.com/office/drawing/2014/main" id="{C7F86804-FBB0-447D-8781-F9F5C2C14844}"/>
                </a:ext>
              </a:extLst>
            </p:cNvPr>
            <p:cNvSpPr/>
            <p:nvPr/>
          </p:nvSpPr>
          <p:spPr>
            <a:xfrm>
              <a:off x="13401548" y="0"/>
              <a:ext cx="6702552" cy="5660136"/>
            </a:xfrm>
            <a:prstGeom prst="rect">
              <a:avLst/>
            </a:prstGeom>
            <a:solidFill>
              <a:schemeClr val="tx2">
                <a:lumMod val="2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a:extLst>
                <a:ext uri="{FF2B5EF4-FFF2-40B4-BE49-F238E27FC236}">
                  <a16:creationId xmlns:a16="http://schemas.microsoft.com/office/drawing/2014/main" id="{B23C99AD-D8B4-4071-BB82-7F01131A3488}"/>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r="74408" b="49374"/>
            <a:stretch/>
          </p:blipFill>
          <p:spPr>
            <a:xfrm>
              <a:off x="15910559" y="1432793"/>
              <a:ext cx="2042161" cy="3276368"/>
            </a:xfrm>
            <a:prstGeom prst="rect">
              <a:avLst/>
            </a:prstGeom>
          </p:spPr>
        </p:pic>
      </p:grpSp>
      <p:grpSp>
        <p:nvGrpSpPr>
          <p:cNvPr id="23" name="Group 22">
            <a:extLst>
              <a:ext uri="{FF2B5EF4-FFF2-40B4-BE49-F238E27FC236}">
                <a16:creationId xmlns:a16="http://schemas.microsoft.com/office/drawing/2014/main" id="{68B5C2BA-FDAF-4EB4-8A38-A02A5AB0076B}"/>
              </a:ext>
            </a:extLst>
          </p:cNvPr>
          <p:cNvGrpSpPr/>
          <p:nvPr/>
        </p:nvGrpSpPr>
        <p:grpSpPr>
          <a:xfrm>
            <a:off x="6700774" y="0"/>
            <a:ext cx="6702552" cy="5660136"/>
            <a:chOff x="6700774" y="0"/>
            <a:chExt cx="6702552" cy="5660136"/>
          </a:xfrm>
        </p:grpSpPr>
        <p:sp>
          <p:nvSpPr>
            <p:cNvPr id="6" name="Rectangle 5">
              <a:extLst>
                <a:ext uri="{FF2B5EF4-FFF2-40B4-BE49-F238E27FC236}">
                  <a16:creationId xmlns:a16="http://schemas.microsoft.com/office/drawing/2014/main" id="{21B2B920-3C7E-48EF-846C-27C046270DCC}"/>
                </a:ext>
              </a:extLst>
            </p:cNvPr>
            <p:cNvSpPr/>
            <p:nvPr/>
          </p:nvSpPr>
          <p:spPr>
            <a:xfrm>
              <a:off x="6700774" y="0"/>
              <a:ext cx="6702552" cy="5660136"/>
            </a:xfrm>
            <a:prstGeom prst="rect">
              <a:avLst/>
            </a:prstGeom>
            <a:solidFill>
              <a:schemeClr val="accent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a:extLst>
                <a:ext uri="{FF2B5EF4-FFF2-40B4-BE49-F238E27FC236}">
                  <a16:creationId xmlns:a16="http://schemas.microsoft.com/office/drawing/2014/main" id="{CB91E7D4-BEB4-43FE-AC8C-829839E6DC1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34122" r="35567" b="49374"/>
            <a:stretch/>
          </p:blipFill>
          <p:spPr>
            <a:xfrm>
              <a:off x="8778240" y="1261641"/>
              <a:ext cx="2545079" cy="3447520"/>
            </a:xfrm>
            <a:prstGeom prst="rect">
              <a:avLst/>
            </a:prstGeom>
          </p:spPr>
        </p:pic>
      </p:grpSp>
      <p:grpSp>
        <p:nvGrpSpPr>
          <p:cNvPr id="22" name="Group 21">
            <a:extLst>
              <a:ext uri="{FF2B5EF4-FFF2-40B4-BE49-F238E27FC236}">
                <a16:creationId xmlns:a16="http://schemas.microsoft.com/office/drawing/2014/main" id="{14585E2F-8C08-4DF3-A6C2-7334B4CE883B}"/>
              </a:ext>
            </a:extLst>
          </p:cNvPr>
          <p:cNvGrpSpPr/>
          <p:nvPr/>
        </p:nvGrpSpPr>
        <p:grpSpPr>
          <a:xfrm>
            <a:off x="0" y="0"/>
            <a:ext cx="6702552" cy="5660136"/>
            <a:chOff x="0" y="0"/>
            <a:chExt cx="6702552" cy="5660136"/>
          </a:xfrm>
        </p:grpSpPr>
        <p:sp>
          <p:nvSpPr>
            <p:cNvPr id="5" name="Rectangle 4">
              <a:extLst>
                <a:ext uri="{FF2B5EF4-FFF2-40B4-BE49-F238E27FC236}">
                  <a16:creationId xmlns:a16="http://schemas.microsoft.com/office/drawing/2014/main" id="{87B4AC6B-9DDA-46FD-939D-6785186E35EE}"/>
                </a:ext>
              </a:extLst>
            </p:cNvPr>
            <p:cNvSpPr/>
            <p:nvPr/>
          </p:nvSpPr>
          <p:spPr>
            <a:xfrm>
              <a:off x="0" y="0"/>
              <a:ext cx="6702552" cy="5660136"/>
            </a:xfrm>
            <a:prstGeom prst="rect">
              <a:avLst/>
            </a:prstGeom>
            <a:solidFill>
              <a:schemeClr val="tx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C4635835-EA7B-4C14-8922-D4D40152867E}"/>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900" t="67186" r="56077" b="1035"/>
            <a:stretch/>
          </p:blipFill>
          <p:spPr>
            <a:xfrm>
              <a:off x="1584960" y="1889760"/>
              <a:ext cx="3276599" cy="2164080"/>
            </a:xfrm>
            <a:prstGeom prst="rect">
              <a:avLst/>
            </a:prstGeom>
          </p:spPr>
        </p:pic>
      </p:grpSp>
      <p:grpSp>
        <p:nvGrpSpPr>
          <p:cNvPr id="25" name="Group 24">
            <a:extLst>
              <a:ext uri="{FF2B5EF4-FFF2-40B4-BE49-F238E27FC236}">
                <a16:creationId xmlns:a16="http://schemas.microsoft.com/office/drawing/2014/main" id="{25ACBDDA-182E-4DA7-BD96-CB67ED731B5A}"/>
              </a:ext>
            </a:extLst>
          </p:cNvPr>
          <p:cNvGrpSpPr/>
          <p:nvPr/>
        </p:nvGrpSpPr>
        <p:grpSpPr>
          <a:xfrm>
            <a:off x="0" y="5655564"/>
            <a:ext cx="6702552" cy="5660136"/>
            <a:chOff x="0" y="5655564"/>
            <a:chExt cx="6702552" cy="5660136"/>
          </a:xfrm>
        </p:grpSpPr>
        <p:sp>
          <p:nvSpPr>
            <p:cNvPr id="8" name="Rectangle 7">
              <a:extLst>
                <a:ext uri="{FF2B5EF4-FFF2-40B4-BE49-F238E27FC236}">
                  <a16:creationId xmlns:a16="http://schemas.microsoft.com/office/drawing/2014/main" id="{897519C5-DFBD-40A4-9487-DC7CF223FED0}"/>
                </a:ext>
              </a:extLst>
            </p:cNvPr>
            <p:cNvSpPr/>
            <p:nvPr/>
          </p:nvSpPr>
          <p:spPr>
            <a:xfrm>
              <a:off x="0" y="5655564"/>
              <a:ext cx="6702552" cy="5660136"/>
            </a:xfrm>
            <a:prstGeom prst="rect">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a:extLst>
                <a:ext uri="{FF2B5EF4-FFF2-40B4-BE49-F238E27FC236}">
                  <a16:creationId xmlns:a16="http://schemas.microsoft.com/office/drawing/2014/main" id="{9EDB5C40-9957-4403-9C70-C7ED55DEBDA5}"/>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52453" t="63606" r="1446" b="-2770"/>
            <a:stretch/>
          </p:blipFill>
          <p:spPr>
            <a:xfrm>
              <a:off x="1447800" y="7345680"/>
              <a:ext cx="3870960" cy="2667000"/>
            </a:xfrm>
            <a:prstGeom prst="rect">
              <a:avLst/>
            </a:prstGeom>
          </p:spPr>
        </p:pic>
      </p:grpSp>
      <p:grpSp>
        <p:nvGrpSpPr>
          <p:cNvPr id="26" name="Group 25">
            <a:extLst>
              <a:ext uri="{FF2B5EF4-FFF2-40B4-BE49-F238E27FC236}">
                <a16:creationId xmlns:a16="http://schemas.microsoft.com/office/drawing/2014/main" id="{8E72E72B-0102-4A97-99B4-9DE53B512027}"/>
              </a:ext>
            </a:extLst>
          </p:cNvPr>
          <p:cNvGrpSpPr/>
          <p:nvPr/>
        </p:nvGrpSpPr>
        <p:grpSpPr>
          <a:xfrm>
            <a:off x="6700774" y="5655564"/>
            <a:ext cx="6702552" cy="5660136"/>
            <a:chOff x="6700774" y="5655564"/>
            <a:chExt cx="6702552" cy="5660136"/>
          </a:xfrm>
        </p:grpSpPr>
        <p:sp>
          <p:nvSpPr>
            <p:cNvPr id="9" name="Rectangle 8">
              <a:extLst>
                <a:ext uri="{FF2B5EF4-FFF2-40B4-BE49-F238E27FC236}">
                  <a16:creationId xmlns:a16="http://schemas.microsoft.com/office/drawing/2014/main" id="{78E5645E-D0EB-4A12-82C7-CEDB793DA6D8}"/>
                </a:ext>
              </a:extLst>
            </p:cNvPr>
            <p:cNvSpPr/>
            <p:nvPr/>
          </p:nvSpPr>
          <p:spPr>
            <a:xfrm>
              <a:off x="6700774" y="5655564"/>
              <a:ext cx="6702552" cy="5660136"/>
            </a:xfrm>
            <a:prstGeom prst="rect">
              <a:avLst/>
            </a:prstGeom>
            <a:solidFill>
              <a:schemeClr val="tx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a:extLst>
                <a:ext uri="{FF2B5EF4-FFF2-40B4-BE49-F238E27FC236}">
                  <a16:creationId xmlns:a16="http://schemas.microsoft.com/office/drawing/2014/main" id="{DC8B01FF-1C7D-4F04-A324-FE65D0F0044F}"/>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71329" t="-1071" r="-2547" b="52060"/>
            <a:stretch/>
          </p:blipFill>
          <p:spPr>
            <a:xfrm>
              <a:off x="8641080" y="7040880"/>
              <a:ext cx="2621280" cy="3337560"/>
            </a:xfrm>
            <a:prstGeom prst="rect">
              <a:avLst/>
            </a:prstGeom>
          </p:spPr>
        </p:pic>
      </p:grpSp>
      <p:grpSp>
        <p:nvGrpSpPr>
          <p:cNvPr id="33" name="Group 32">
            <a:extLst>
              <a:ext uri="{FF2B5EF4-FFF2-40B4-BE49-F238E27FC236}">
                <a16:creationId xmlns:a16="http://schemas.microsoft.com/office/drawing/2014/main" id="{B0A569F5-44C3-4B3E-B856-182EA590D522}"/>
              </a:ext>
            </a:extLst>
          </p:cNvPr>
          <p:cNvGrpSpPr/>
          <p:nvPr/>
        </p:nvGrpSpPr>
        <p:grpSpPr>
          <a:xfrm>
            <a:off x="13401548" y="5655564"/>
            <a:ext cx="6702552" cy="5660136"/>
            <a:chOff x="13401548" y="5655564"/>
            <a:chExt cx="6702552" cy="5660136"/>
          </a:xfrm>
        </p:grpSpPr>
        <p:sp>
          <p:nvSpPr>
            <p:cNvPr id="10" name="Rectangle 9">
              <a:extLst>
                <a:ext uri="{FF2B5EF4-FFF2-40B4-BE49-F238E27FC236}">
                  <a16:creationId xmlns:a16="http://schemas.microsoft.com/office/drawing/2014/main" id="{CA9E3ED2-0110-448C-9C72-92E17CE4C248}"/>
                </a:ext>
              </a:extLst>
            </p:cNvPr>
            <p:cNvSpPr/>
            <p:nvPr/>
          </p:nvSpPr>
          <p:spPr>
            <a:xfrm>
              <a:off x="13401548" y="5655564"/>
              <a:ext cx="6702552" cy="5660136"/>
            </a:xfrm>
            <a:prstGeom prst="rect">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2" name="Group 31">
              <a:extLst>
                <a:ext uri="{FF2B5EF4-FFF2-40B4-BE49-F238E27FC236}">
                  <a16:creationId xmlns:a16="http://schemas.microsoft.com/office/drawing/2014/main" id="{14D9B088-6F04-4EF3-9E8C-EE406ADE7BCA}"/>
                </a:ext>
              </a:extLst>
            </p:cNvPr>
            <p:cNvGrpSpPr/>
            <p:nvPr/>
          </p:nvGrpSpPr>
          <p:grpSpPr>
            <a:xfrm>
              <a:off x="15645384" y="7528560"/>
              <a:ext cx="2446339" cy="2042160"/>
              <a:chOff x="15782544" y="7559040"/>
              <a:chExt cx="1752601" cy="1463040"/>
            </a:xfrm>
          </p:grpSpPr>
          <p:sp>
            <p:nvSpPr>
              <p:cNvPr id="28" name="Arc 27">
                <a:extLst>
                  <a:ext uri="{FF2B5EF4-FFF2-40B4-BE49-F238E27FC236}">
                    <a16:creationId xmlns:a16="http://schemas.microsoft.com/office/drawing/2014/main" id="{C9C3DE0C-77A3-4C37-915D-4D97132FED74}"/>
                  </a:ext>
                </a:extLst>
              </p:cNvPr>
              <p:cNvSpPr/>
              <p:nvPr/>
            </p:nvSpPr>
            <p:spPr>
              <a:xfrm rot="17100000">
                <a:off x="15971520" y="7559040"/>
                <a:ext cx="1325880" cy="1325880"/>
              </a:xfrm>
              <a:prstGeom prst="arc">
                <a:avLst>
                  <a:gd name="adj1" fmla="val 16200000"/>
                  <a:gd name="adj2" fmla="val 3454047"/>
                </a:avLst>
              </a:prstGeom>
              <a:ln w="152400" cap="rnd">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Arc 28">
                <a:extLst>
                  <a:ext uri="{FF2B5EF4-FFF2-40B4-BE49-F238E27FC236}">
                    <a16:creationId xmlns:a16="http://schemas.microsoft.com/office/drawing/2014/main" id="{DF4B180D-55E4-4A6B-97B1-B15D2CFA1A56}"/>
                  </a:ext>
                </a:extLst>
              </p:cNvPr>
              <p:cNvSpPr/>
              <p:nvPr/>
            </p:nvSpPr>
            <p:spPr>
              <a:xfrm rot="6300000">
                <a:off x="16001999" y="7696200"/>
                <a:ext cx="1325880" cy="1325880"/>
              </a:xfrm>
              <a:prstGeom prst="arc">
                <a:avLst>
                  <a:gd name="adj1" fmla="val 16200000"/>
                  <a:gd name="adj2" fmla="val 3454047"/>
                </a:avLst>
              </a:prstGeom>
              <a:ln w="152400" cap="rnd">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Isosceles Triangle 29">
                <a:extLst>
                  <a:ext uri="{FF2B5EF4-FFF2-40B4-BE49-F238E27FC236}">
                    <a16:creationId xmlns:a16="http://schemas.microsoft.com/office/drawing/2014/main" id="{0864EA66-8FFB-4938-8FA8-43FF13F72C6C}"/>
                  </a:ext>
                </a:extLst>
              </p:cNvPr>
              <p:cNvSpPr/>
              <p:nvPr/>
            </p:nvSpPr>
            <p:spPr>
              <a:xfrm rot="20212130">
                <a:off x="15782544" y="8275320"/>
                <a:ext cx="441960" cy="381000"/>
              </a:xfrm>
              <a:prstGeom prst="triangl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Isosceles Triangle 30">
                <a:extLst>
                  <a:ext uri="{FF2B5EF4-FFF2-40B4-BE49-F238E27FC236}">
                    <a16:creationId xmlns:a16="http://schemas.microsoft.com/office/drawing/2014/main" id="{DB4450E2-B0DF-498A-9458-0A6B4F189F8F}"/>
                  </a:ext>
                </a:extLst>
              </p:cNvPr>
              <p:cNvSpPr/>
              <p:nvPr/>
            </p:nvSpPr>
            <p:spPr>
              <a:xfrm rot="9000000">
                <a:off x="17093185" y="7924800"/>
                <a:ext cx="441960" cy="381000"/>
              </a:xfrm>
              <a:prstGeom prst="triangl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3700248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1000"/>
                                        <p:tgtEl>
                                          <p:spTgt spid="26"/>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9C2E3B6A-8F76-4A7A-B155-1DC08318EE83}"/>
              </a:ext>
            </a:extLst>
          </p:cNvPr>
          <p:cNvGrpSpPr/>
          <p:nvPr/>
        </p:nvGrpSpPr>
        <p:grpSpPr>
          <a:xfrm>
            <a:off x="0" y="0"/>
            <a:ext cx="20104100" cy="11308556"/>
            <a:chOff x="0" y="0"/>
            <a:chExt cx="20104100" cy="11308556"/>
          </a:xfrm>
        </p:grpSpPr>
        <p:pic>
          <p:nvPicPr>
            <p:cNvPr id="12" name="Picture 11">
              <a:extLst>
                <a:ext uri="{FF2B5EF4-FFF2-40B4-BE49-F238E27FC236}">
                  <a16:creationId xmlns:a16="http://schemas.microsoft.com/office/drawing/2014/main" id="{9F157C82-09F4-4ECF-9515-A07C45157D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0104100" cy="11308556"/>
            </a:xfrm>
            <a:prstGeom prst="rect">
              <a:avLst/>
            </a:prstGeom>
          </p:spPr>
        </p:pic>
        <p:sp>
          <p:nvSpPr>
            <p:cNvPr id="8" name="TextBox 7">
              <a:extLst>
                <a:ext uri="{FF2B5EF4-FFF2-40B4-BE49-F238E27FC236}">
                  <a16:creationId xmlns:a16="http://schemas.microsoft.com/office/drawing/2014/main" id="{01BAF783-BEC9-4B55-9F01-F678AB7DC113}"/>
                </a:ext>
              </a:extLst>
            </p:cNvPr>
            <p:cNvSpPr txBox="1"/>
            <p:nvPr/>
          </p:nvSpPr>
          <p:spPr>
            <a:xfrm>
              <a:off x="0" y="1996440"/>
              <a:ext cx="7559040" cy="1200329"/>
            </a:xfrm>
            <a:prstGeom prst="rect">
              <a:avLst/>
            </a:prstGeom>
            <a:solidFill>
              <a:schemeClr val="bg1"/>
            </a:solidFill>
          </p:spPr>
          <p:txBody>
            <a:bodyPr wrap="square" rtlCol="0">
              <a:spAutoFit/>
            </a:bodyPr>
            <a:lstStyle/>
            <a:p>
              <a:r>
                <a:rPr lang="en-US" sz="7200" dirty="0">
                  <a:latin typeface="Arial" panose="020B0604020202020204" pitchFamily="34" charset="0"/>
                  <a:cs typeface="Arial" panose="020B0604020202020204" pitchFamily="34" charset="0"/>
                </a:rPr>
                <a:t> THE REALITY</a:t>
              </a:r>
            </a:p>
          </p:txBody>
        </p:sp>
      </p:grpSp>
      <p:grpSp>
        <p:nvGrpSpPr>
          <p:cNvPr id="6" name="Group 5">
            <a:extLst>
              <a:ext uri="{FF2B5EF4-FFF2-40B4-BE49-F238E27FC236}">
                <a16:creationId xmlns:a16="http://schemas.microsoft.com/office/drawing/2014/main" id="{200052B0-EC45-4B6B-8630-F52DD0826E38}"/>
              </a:ext>
            </a:extLst>
          </p:cNvPr>
          <p:cNvGrpSpPr/>
          <p:nvPr/>
        </p:nvGrpSpPr>
        <p:grpSpPr>
          <a:xfrm>
            <a:off x="0" y="-1"/>
            <a:ext cx="20104100" cy="11315701"/>
            <a:chOff x="0" y="-1"/>
            <a:chExt cx="20104100" cy="11315701"/>
          </a:xfrm>
        </p:grpSpPr>
        <p:pic>
          <p:nvPicPr>
            <p:cNvPr id="9" name="Picture 8">
              <a:extLst>
                <a:ext uri="{FF2B5EF4-FFF2-40B4-BE49-F238E27FC236}">
                  <a16:creationId xmlns:a16="http://schemas.microsoft.com/office/drawing/2014/main" id="{8AFE6F70-2E55-4C4A-B848-CC6A885BFBCA}"/>
                </a:ext>
              </a:extLst>
            </p:cNvPr>
            <p:cNvPicPr>
              <a:picLocks noChangeAspect="1"/>
            </p:cNvPicPr>
            <p:nvPr/>
          </p:nvPicPr>
          <p:blipFill rotWithShape="1">
            <a:blip r:embed="rId3">
              <a:extLst>
                <a:ext uri="{28A0092B-C50C-407E-A947-70E740481C1C}">
                  <a14:useLocalDpi xmlns:a14="http://schemas.microsoft.com/office/drawing/2010/main" val="0"/>
                </a:ext>
              </a:extLst>
            </a:blip>
            <a:srcRect b="15563"/>
            <a:stretch/>
          </p:blipFill>
          <p:spPr>
            <a:xfrm>
              <a:off x="0" y="-1"/>
              <a:ext cx="20104100" cy="11315701"/>
            </a:xfrm>
            <a:prstGeom prst="rect">
              <a:avLst/>
            </a:prstGeom>
          </p:spPr>
        </p:pic>
        <p:sp>
          <p:nvSpPr>
            <p:cNvPr id="2" name="TextBox 1">
              <a:extLst>
                <a:ext uri="{FF2B5EF4-FFF2-40B4-BE49-F238E27FC236}">
                  <a16:creationId xmlns:a16="http://schemas.microsoft.com/office/drawing/2014/main" id="{264D3043-A385-47BD-BA76-110C679248E0}"/>
                </a:ext>
              </a:extLst>
            </p:cNvPr>
            <p:cNvSpPr txBox="1"/>
            <p:nvPr/>
          </p:nvSpPr>
          <p:spPr>
            <a:xfrm>
              <a:off x="10607040" y="7117080"/>
              <a:ext cx="9497060" cy="1200329"/>
            </a:xfrm>
            <a:prstGeom prst="rect">
              <a:avLst/>
            </a:prstGeom>
            <a:solidFill>
              <a:schemeClr val="bg1"/>
            </a:solidFill>
          </p:spPr>
          <p:txBody>
            <a:bodyPr wrap="square" rtlCol="0">
              <a:spAutoFit/>
            </a:bodyPr>
            <a:lstStyle/>
            <a:p>
              <a:r>
                <a:rPr lang="en-US" sz="7200" dirty="0">
                  <a:latin typeface="Arial" panose="020B0604020202020204" pitchFamily="34" charset="0"/>
                  <a:cs typeface="Arial" panose="020B0604020202020204" pitchFamily="34" charset="0"/>
                </a:rPr>
                <a:t> THE VISION</a:t>
              </a:r>
            </a:p>
          </p:txBody>
        </p:sp>
      </p:grpSp>
      <p:sp>
        <p:nvSpPr>
          <p:cNvPr id="11" name="Title 1">
            <a:extLst>
              <a:ext uri="{FF2B5EF4-FFF2-40B4-BE49-F238E27FC236}">
                <a16:creationId xmlns:a16="http://schemas.microsoft.com/office/drawing/2014/main" id="{3C266569-4CFC-4071-B392-89A023DDC3EC}"/>
              </a:ext>
            </a:extLst>
          </p:cNvPr>
          <p:cNvSpPr txBox="1">
            <a:spLocks/>
          </p:cNvSpPr>
          <p:nvPr/>
        </p:nvSpPr>
        <p:spPr>
          <a:xfrm>
            <a:off x="1" y="0"/>
            <a:ext cx="20104100" cy="1219200"/>
          </a:xfrm>
          <a:prstGeom prst="rect">
            <a:avLst/>
          </a:prstGeom>
          <a:solidFill>
            <a:schemeClr val="bg1"/>
          </a:solidFill>
        </p:spPr>
        <p:txBody>
          <a:bodyPr vert="horz" lIns="91440" tIns="45720" rIns="91440" bIns="45720" rtlCol="0" anchor="ctr">
            <a:normAutofit/>
          </a:bodyPr>
          <a:lstStyle>
            <a:lvl1pPr algn="ctr" defTabSz="1507846" rtl="0" eaLnBrk="1" latinLnBrk="0" hangingPunct="1">
              <a:lnSpc>
                <a:spcPct val="90000"/>
              </a:lnSpc>
              <a:spcBef>
                <a:spcPct val="0"/>
              </a:spcBef>
              <a:buNone/>
              <a:defRPr sz="5400" kern="1200">
                <a:solidFill>
                  <a:schemeClr val="tx1"/>
                </a:solidFill>
                <a:latin typeface="Arial" panose="020B0604020202020204" pitchFamily="34" charset="0"/>
                <a:ea typeface="+mj-ea"/>
                <a:cs typeface="Arial" panose="020B0604020202020204" pitchFamily="34" charset="0"/>
              </a:defRPr>
            </a:lvl1pPr>
          </a:lstStyle>
          <a:p>
            <a:pPr defTabSz="457200"/>
            <a:r>
              <a:rPr lang="en-US" dirty="0">
                <a:latin typeface="Trebuchet MS" panose="020B0603020202020204" pitchFamily="34" charset="0"/>
                <a:ea typeface="+mn-ea"/>
                <a:cs typeface="+mn-cs"/>
              </a:rPr>
              <a:t>AI/Autonomy</a:t>
            </a:r>
          </a:p>
        </p:txBody>
      </p:sp>
    </p:spTree>
    <p:extLst>
      <p:ext uri="{BB962C8B-B14F-4D97-AF65-F5344CB8AC3E}">
        <p14:creationId xmlns:p14="http://schemas.microsoft.com/office/powerpoint/2010/main" val="451635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6"/>
                                        </p:tgtEl>
                                      </p:cBhvr>
                                    </p:animEffect>
                                    <p:set>
                                      <p:cBhvr>
                                        <p:cTn id="7"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965E5F8-04A3-4298-8A3A-4DFDADDB503C}"/>
              </a:ext>
            </a:extLst>
          </p:cNvPr>
          <p:cNvPicPr>
            <a:picLocks noChangeAspect="1"/>
          </p:cNvPicPr>
          <p:nvPr/>
        </p:nvPicPr>
        <p:blipFill rotWithShape="1">
          <a:blip r:embed="rId2">
            <a:extLst>
              <a:ext uri="{28A0092B-C50C-407E-A947-70E740481C1C}">
                <a14:useLocalDpi xmlns:a14="http://schemas.microsoft.com/office/drawing/2010/main" val="0"/>
              </a:ext>
            </a:extLst>
          </a:blip>
          <a:srcRect b="15563"/>
          <a:stretch/>
        </p:blipFill>
        <p:spPr>
          <a:xfrm>
            <a:off x="0" y="-1"/>
            <a:ext cx="20104100" cy="11315701"/>
          </a:xfrm>
          <a:prstGeom prst="rect">
            <a:avLst/>
          </a:prstGeom>
        </p:spPr>
      </p:pic>
      <p:sp>
        <p:nvSpPr>
          <p:cNvPr id="81" name="Title 1">
            <a:extLst>
              <a:ext uri="{FF2B5EF4-FFF2-40B4-BE49-F238E27FC236}">
                <a16:creationId xmlns:a16="http://schemas.microsoft.com/office/drawing/2014/main" id="{CE938B31-43C4-4866-AB4C-22149E6C3E43}"/>
              </a:ext>
            </a:extLst>
          </p:cNvPr>
          <p:cNvSpPr txBox="1">
            <a:spLocks/>
          </p:cNvSpPr>
          <p:nvPr/>
        </p:nvSpPr>
        <p:spPr>
          <a:xfrm>
            <a:off x="1" y="0"/>
            <a:ext cx="20104100" cy="1219200"/>
          </a:xfrm>
          <a:prstGeom prst="rect">
            <a:avLst/>
          </a:prstGeom>
          <a:solidFill>
            <a:schemeClr val="bg1"/>
          </a:solidFill>
        </p:spPr>
        <p:txBody>
          <a:bodyPr vert="horz" lIns="91440" tIns="45720" rIns="91440" bIns="45720" rtlCol="0" anchor="ctr">
            <a:normAutofit/>
          </a:bodyPr>
          <a:lstStyle>
            <a:lvl1pPr algn="ctr" defTabSz="1507846" rtl="0" eaLnBrk="1" latinLnBrk="0" hangingPunct="1">
              <a:lnSpc>
                <a:spcPct val="90000"/>
              </a:lnSpc>
              <a:spcBef>
                <a:spcPct val="0"/>
              </a:spcBef>
              <a:buNone/>
              <a:defRPr sz="5400" kern="1200">
                <a:solidFill>
                  <a:schemeClr val="tx1"/>
                </a:solidFill>
                <a:latin typeface="Arial" panose="020B0604020202020204" pitchFamily="34" charset="0"/>
                <a:ea typeface="+mj-ea"/>
                <a:cs typeface="Arial" panose="020B0604020202020204" pitchFamily="34" charset="0"/>
              </a:defRPr>
            </a:lvl1pPr>
          </a:lstStyle>
          <a:p>
            <a:pPr defTabSz="457200"/>
            <a:r>
              <a:rPr lang="en-US" dirty="0">
                <a:latin typeface="Trebuchet MS" panose="020B0603020202020204" pitchFamily="34" charset="0"/>
                <a:ea typeface="+mn-ea"/>
                <a:cs typeface="+mn-cs"/>
              </a:rPr>
              <a:t>Stage 4: Singularity</a:t>
            </a:r>
          </a:p>
        </p:txBody>
      </p:sp>
    </p:spTree>
    <p:extLst>
      <p:ext uri="{BB962C8B-B14F-4D97-AF65-F5344CB8AC3E}">
        <p14:creationId xmlns:p14="http://schemas.microsoft.com/office/powerpoint/2010/main" val="273557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47B0D05-9183-4EF1-A7F3-2355F168C3E4}"/>
              </a:ext>
            </a:extLst>
          </p:cNvPr>
          <p:cNvPicPr>
            <a:picLocks noChangeAspect="1"/>
          </p:cNvPicPr>
          <p:nvPr/>
        </p:nvPicPr>
        <p:blipFill rotWithShape="1">
          <a:blip r:embed="rId3">
            <a:extLst>
              <a:ext uri="{28A0092B-C50C-407E-A947-70E740481C1C}">
                <a14:useLocalDpi xmlns:a14="http://schemas.microsoft.com/office/drawing/2010/main" val="0"/>
              </a:ext>
            </a:extLst>
          </a:blip>
          <a:srcRect l="17830" r="29438" b="10999"/>
          <a:stretch/>
        </p:blipFill>
        <p:spPr>
          <a:xfrm>
            <a:off x="10058400" y="-1"/>
            <a:ext cx="10045700" cy="11315701"/>
          </a:xfrm>
          <a:prstGeom prst="rect">
            <a:avLst/>
          </a:prstGeom>
        </p:spPr>
      </p:pic>
      <p:sp>
        <p:nvSpPr>
          <p:cNvPr id="13" name="TextBox 12">
            <a:extLst>
              <a:ext uri="{FF2B5EF4-FFF2-40B4-BE49-F238E27FC236}">
                <a16:creationId xmlns:a16="http://schemas.microsoft.com/office/drawing/2014/main" id="{B252CCA3-8D54-4788-8331-3FD7C2BCD9FE}"/>
              </a:ext>
            </a:extLst>
          </p:cNvPr>
          <p:cNvSpPr txBox="1"/>
          <p:nvPr/>
        </p:nvSpPr>
        <p:spPr>
          <a:xfrm>
            <a:off x="10058400" y="10546259"/>
            <a:ext cx="10045700" cy="769441"/>
          </a:xfrm>
          <a:prstGeom prst="rect">
            <a:avLst/>
          </a:prstGeom>
          <a:solidFill>
            <a:schemeClr val="accent1">
              <a:lumMod val="50000"/>
            </a:schemeClr>
          </a:solidFill>
        </p:spPr>
        <p:txBody>
          <a:bodyPr wrap="square" rtlCol="0">
            <a:spAutoFit/>
          </a:bodyPr>
          <a:lstStyle/>
          <a:p>
            <a:pPr algn="ctr"/>
            <a:r>
              <a:rPr lang="en-US" sz="4400" dirty="0">
                <a:latin typeface="Trebuchet MS" panose="020B0603020202020204" pitchFamily="34" charset="0"/>
              </a:rPr>
              <a:t>See one. Do one. Teach one</a:t>
            </a:r>
          </a:p>
        </p:txBody>
      </p:sp>
      <p:pic>
        <p:nvPicPr>
          <p:cNvPr id="3" name="Picture 2">
            <a:extLst>
              <a:ext uri="{FF2B5EF4-FFF2-40B4-BE49-F238E27FC236}">
                <a16:creationId xmlns:a16="http://schemas.microsoft.com/office/drawing/2014/main" id="{8EE606D4-C9CA-4B4F-8674-D72F8C92ED79}"/>
              </a:ext>
            </a:extLst>
          </p:cNvPr>
          <p:cNvPicPr>
            <a:picLocks noChangeAspect="1"/>
          </p:cNvPicPr>
          <p:nvPr/>
        </p:nvPicPr>
        <p:blipFill rotWithShape="1">
          <a:blip r:embed="rId4">
            <a:extLst>
              <a:ext uri="{28A0092B-C50C-407E-A947-70E740481C1C}">
                <a14:useLocalDpi xmlns:a14="http://schemas.microsoft.com/office/drawing/2010/main" val="0"/>
              </a:ext>
            </a:extLst>
          </a:blip>
          <a:srcRect l="20762" r="16236"/>
          <a:stretch/>
        </p:blipFill>
        <p:spPr>
          <a:xfrm>
            <a:off x="0" y="0"/>
            <a:ext cx="10058399" cy="11315700"/>
          </a:xfrm>
          <a:prstGeom prst="rect">
            <a:avLst/>
          </a:prstGeom>
        </p:spPr>
      </p:pic>
    </p:spTree>
    <p:extLst>
      <p:ext uri="{BB962C8B-B14F-4D97-AF65-F5344CB8AC3E}">
        <p14:creationId xmlns:p14="http://schemas.microsoft.com/office/powerpoint/2010/main" val="2779501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0B3F7C0-CCFA-4610-9CC3-A38DB47DD0CD}"/>
              </a:ext>
            </a:extLst>
          </p:cNvPr>
          <p:cNvPicPr>
            <a:picLocks noChangeAspect="1"/>
          </p:cNvPicPr>
          <p:nvPr/>
        </p:nvPicPr>
        <p:blipFill rotWithShape="1">
          <a:blip r:embed="rId2">
            <a:extLst>
              <a:ext uri="{28A0092B-C50C-407E-A947-70E740481C1C}">
                <a14:useLocalDpi xmlns:a14="http://schemas.microsoft.com/office/drawing/2010/main" val="0"/>
              </a:ext>
            </a:extLst>
          </a:blip>
          <a:srcRect l="18181" r="21638"/>
          <a:stretch/>
        </p:blipFill>
        <p:spPr>
          <a:xfrm>
            <a:off x="9886950" y="0"/>
            <a:ext cx="10217150" cy="11315700"/>
          </a:xfrm>
          <a:prstGeom prst="rect">
            <a:avLst/>
          </a:prstGeom>
        </p:spPr>
      </p:pic>
      <p:pic>
        <p:nvPicPr>
          <p:cNvPr id="131" name="Picture 130">
            <a:extLst>
              <a:ext uri="{FF2B5EF4-FFF2-40B4-BE49-F238E27FC236}">
                <a16:creationId xmlns:a16="http://schemas.microsoft.com/office/drawing/2014/main" id="{1A15EF4D-B5FA-4379-B080-97EA040D804C}"/>
              </a:ext>
            </a:extLst>
          </p:cNvPr>
          <p:cNvPicPr>
            <a:picLocks noChangeAspect="1"/>
          </p:cNvPicPr>
          <p:nvPr/>
        </p:nvPicPr>
        <p:blipFill rotWithShape="1">
          <a:blip r:embed="rId3">
            <a:extLst>
              <a:ext uri="{28A0092B-C50C-407E-A947-70E740481C1C}">
                <a14:useLocalDpi xmlns:a14="http://schemas.microsoft.com/office/drawing/2010/main" val="0"/>
              </a:ext>
            </a:extLst>
          </a:blip>
          <a:srcRect r="45625"/>
          <a:stretch/>
        </p:blipFill>
        <p:spPr>
          <a:xfrm>
            <a:off x="0" y="1073150"/>
            <a:ext cx="9906000" cy="10242550"/>
          </a:xfrm>
          <a:prstGeom prst="rect">
            <a:avLst/>
          </a:prstGeom>
        </p:spPr>
      </p:pic>
      <p:sp>
        <p:nvSpPr>
          <p:cNvPr id="129" name="Title 1">
            <a:extLst>
              <a:ext uri="{FF2B5EF4-FFF2-40B4-BE49-F238E27FC236}">
                <a16:creationId xmlns:a16="http://schemas.microsoft.com/office/drawing/2014/main" id="{83748611-C820-46F4-8C06-D4B4E2E9498E}"/>
              </a:ext>
            </a:extLst>
          </p:cNvPr>
          <p:cNvSpPr txBox="1">
            <a:spLocks/>
          </p:cNvSpPr>
          <p:nvPr/>
        </p:nvSpPr>
        <p:spPr>
          <a:xfrm>
            <a:off x="1" y="0"/>
            <a:ext cx="20104100" cy="1219200"/>
          </a:xfrm>
          <a:prstGeom prst="rect">
            <a:avLst/>
          </a:prstGeom>
          <a:solidFill>
            <a:schemeClr val="bg1"/>
          </a:solidFill>
        </p:spPr>
        <p:txBody>
          <a:bodyPr vert="horz" lIns="91440" tIns="45720" rIns="91440" bIns="45720" rtlCol="0" anchor="ctr">
            <a:normAutofit/>
          </a:bodyPr>
          <a:lstStyle>
            <a:lvl1pPr algn="ctr" defTabSz="1507846" rtl="0" eaLnBrk="1" latinLnBrk="0" hangingPunct="1">
              <a:lnSpc>
                <a:spcPct val="90000"/>
              </a:lnSpc>
              <a:spcBef>
                <a:spcPct val="0"/>
              </a:spcBef>
              <a:buNone/>
              <a:defRPr sz="5400" kern="1200">
                <a:solidFill>
                  <a:schemeClr val="tx1"/>
                </a:solidFill>
                <a:latin typeface="Arial" panose="020B0604020202020204" pitchFamily="34" charset="0"/>
                <a:ea typeface="+mj-ea"/>
                <a:cs typeface="Arial" panose="020B0604020202020204" pitchFamily="34" charset="0"/>
              </a:defRPr>
            </a:lvl1pPr>
          </a:lstStyle>
          <a:p>
            <a:pPr defTabSz="457200"/>
            <a:r>
              <a:rPr lang="en-US" dirty="0">
                <a:latin typeface="Trebuchet MS" panose="020B0603020202020204" pitchFamily="34" charset="0"/>
                <a:ea typeface="+mn-ea"/>
                <a:cs typeface="+mn-cs"/>
              </a:rPr>
              <a:t>Thank you, and good luck to us all.</a:t>
            </a:r>
          </a:p>
        </p:txBody>
      </p:sp>
    </p:spTree>
    <p:extLst>
      <p:ext uri="{BB962C8B-B14F-4D97-AF65-F5344CB8AC3E}">
        <p14:creationId xmlns:p14="http://schemas.microsoft.com/office/powerpoint/2010/main" val="3406399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15CE4A43-4451-4213-A868-19443AC35468}"/>
              </a:ext>
            </a:extLst>
          </p:cNvPr>
          <p:cNvPicPr>
            <a:picLocks noChangeAspect="1"/>
          </p:cNvPicPr>
          <p:nvPr/>
        </p:nvPicPr>
        <p:blipFill rotWithShape="1">
          <a:blip r:embed="rId3">
            <a:extLst>
              <a:ext uri="{28A0092B-C50C-407E-A947-70E740481C1C}">
                <a14:useLocalDpi xmlns:a14="http://schemas.microsoft.com/office/drawing/2010/main" val="0"/>
              </a:ext>
            </a:extLst>
          </a:blip>
          <a:srcRect l="37178" r="24333"/>
          <a:stretch/>
        </p:blipFill>
        <p:spPr>
          <a:xfrm>
            <a:off x="0" y="0"/>
            <a:ext cx="6339840" cy="11315700"/>
          </a:xfrm>
          <a:prstGeom prst="rect">
            <a:avLst/>
          </a:prstGeom>
        </p:spPr>
      </p:pic>
      <p:pic>
        <p:nvPicPr>
          <p:cNvPr id="20" name="Picture 19">
            <a:extLst>
              <a:ext uri="{FF2B5EF4-FFF2-40B4-BE49-F238E27FC236}">
                <a16:creationId xmlns:a16="http://schemas.microsoft.com/office/drawing/2014/main" id="{CD800291-82BC-4B47-811F-14552D48E01F}"/>
              </a:ext>
            </a:extLst>
          </p:cNvPr>
          <p:cNvPicPr>
            <a:picLocks noChangeAspect="1"/>
          </p:cNvPicPr>
          <p:nvPr/>
        </p:nvPicPr>
        <p:blipFill rotWithShape="1">
          <a:blip r:embed="rId4">
            <a:extLst>
              <a:ext uri="{28A0092B-C50C-407E-A947-70E740481C1C}">
                <a14:useLocalDpi xmlns:a14="http://schemas.microsoft.com/office/drawing/2010/main" val="0"/>
              </a:ext>
            </a:extLst>
          </a:blip>
          <a:srcRect l="33032" r="25568"/>
          <a:stretch/>
        </p:blipFill>
        <p:spPr>
          <a:xfrm>
            <a:off x="6339840" y="0"/>
            <a:ext cx="7025640" cy="11315700"/>
          </a:xfrm>
          <a:prstGeom prst="rect">
            <a:avLst/>
          </a:prstGeom>
        </p:spPr>
      </p:pic>
      <p:pic>
        <p:nvPicPr>
          <p:cNvPr id="16" name="Picture 15">
            <a:extLst>
              <a:ext uri="{FF2B5EF4-FFF2-40B4-BE49-F238E27FC236}">
                <a16:creationId xmlns:a16="http://schemas.microsoft.com/office/drawing/2014/main" id="{9AE31527-504A-4E53-8FE3-BC6FFCEE0708}"/>
              </a:ext>
            </a:extLst>
          </p:cNvPr>
          <p:cNvPicPr>
            <a:picLocks noChangeAspect="1"/>
          </p:cNvPicPr>
          <p:nvPr/>
        </p:nvPicPr>
        <p:blipFill rotWithShape="1">
          <a:blip r:embed="rId5">
            <a:extLst>
              <a:ext uri="{28A0092B-C50C-407E-A947-70E740481C1C}">
                <a14:useLocalDpi xmlns:a14="http://schemas.microsoft.com/office/drawing/2010/main" val="0"/>
              </a:ext>
            </a:extLst>
          </a:blip>
          <a:srcRect l="39318" r="20905"/>
          <a:stretch/>
        </p:blipFill>
        <p:spPr>
          <a:xfrm>
            <a:off x="13352585" y="0"/>
            <a:ext cx="6751515" cy="11315700"/>
          </a:xfrm>
          <a:prstGeom prst="rect">
            <a:avLst/>
          </a:prstGeom>
        </p:spPr>
      </p:pic>
      <p:sp>
        <p:nvSpPr>
          <p:cNvPr id="153" name="Rectangle 152">
            <a:extLst>
              <a:ext uri="{FF2B5EF4-FFF2-40B4-BE49-F238E27FC236}">
                <a16:creationId xmlns:a16="http://schemas.microsoft.com/office/drawing/2014/main" id="{D57009E6-AAAE-4FD0-AFC9-3F4F41E7BC9A}"/>
              </a:ext>
            </a:extLst>
          </p:cNvPr>
          <p:cNvSpPr/>
          <p:nvPr/>
        </p:nvSpPr>
        <p:spPr>
          <a:xfrm>
            <a:off x="0" y="0"/>
            <a:ext cx="20104100" cy="11315700"/>
          </a:xfrm>
          <a:prstGeom prst="rect">
            <a:avLst/>
          </a:prstGeom>
          <a:solidFill>
            <a:srgbClr val="000000">
              <a:alpha val="74902"/>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3" name="Picture 2">
            <a:extLst>
              <a:ext uri="{FF2B5EF4-FFF2-40B4-BE49-F238E27FC236}">
                <a16:creationId xmlns:a16="http://schemas.microsoft.com/office/drawing/2014/main" id="{91789168-4463-4A84-88E8-ADB57FA95651}"/>
              </a:ext>
            </a:extLst>
          </p:cNvPr>
          <p:cNvPicPr>
            <a:picLocks noChangeAspect="1"/>
          </p:cNvPicPr>
          <p:nvPr/>
        </p:nvPicPr>
        <p:blipFill rotWithShape="1">
          <a:blip r:embed="rId3">
            <a:extLst>
              <a:ext uri="{28A0092B-C50C-407E-A947-70E740481C1C}">
                <a14:useLocalDpi xmlns:a14="http://schemas.microsoft.com/office/drawing/2010/main" val="0"/>
              </a:ext>
            </a:extLst>
          </a:blip>
          <a:srcRect l="37178" r="24333"/>
          <a:stretch/>
        </p:blipFill>
        <p:spPr>
          <a:xfrm>
            <a:off x="1" y="0"/>
            <a:ext cx="6339840" cy="11315700"/>
          </a:xfrm>
          <a:prstGeom prst="rect">
            <a:avLst/>
          </a:prstGeom>
        </p:spPr>
      </p:pic>
      <p:pic>
        <p:nvPicPr>
          <p:cNvPr id="5" name="Picture 4">
            <a:extLst>
              <a:ext uri="{FF2B5EF4-FFF2-40B4-BE49-F238E27FC236}">
                <a16:creationId xmlns:a16="http://schemas.microsoft.com/office/drawing/2014/main" id="{62237097-54BB-4333-97DD-141C86300D0D}"/>
              </a:ext>
            </a:extLst>
          </p:cNvPr>
          <p:cNvPicPr>
            <a:picLocks noChangeAspect="1"/>
          </p:cNvPicPr>
          <p:nvPr/>
        </p:nvPicPr>
        <p:blipFill rotWithShape="1">
          <a:blip r:embed="rId4">
            <a:extLst>
              <a:ext uri="{28A0092B-C50C-407E-A947-70E740481C1C}">
                <a14:useLocalDpi xmlns:a14="http://schemas.microsoft.com/office/drawing/2010/main" val="0"/>
              </a:ext>
            </a:extLst>
          </a:blip>
          <a:srcRect l="33032" r="25568"/>
          <a:stretch/>
        </p:blipFill>
        <p:spPr>
          <a:xfrm>
            <a:off x="6339840" y="0"/>
            <a:ext cx="7025640" cy="11315700"/>
          </a:xfrm>
          <a:prstGeom prst="rect">
            <a:avLst/>
          </a:prstGeom>
        </p:spPr>
      </p:pic>
      <p:pic>
        <p:nvPicPr>
          <p:cNvPr id="4" name="Picture 3">
            <a:extLst>
              <a:ext uri="{FF2B5EF4-FFF2-40B4-BE49-F238E27FC236}">
                <a16:creationId xmlns:a16="http://schemas.microsoft.com/office/drawing/2014/main" id="{584582D1-C7D9-44B9-9247-D0987DF78E85}"/>
              </a:ext>
            </a:extLst>
          </p:cNvPr>
          <p:cNvPicPr>
            <a:picLocks noChangeAspect="1"/>
          </p:cNvPicPr>
          <p:nvPr/>
        </p:nvPicPr>
        <p:blipFill rotWithShape="1">
          <a:blip r:embed="rId5">
            <a:extLst>
              <a:ext uri="{28A0092B-C50C-407E-A947-70E740481C1C}">
                <a14:useLocalDpi xmlns:a14="http://schemas.microsoft.com/office/drawing/2010/main" val="0"/>
              </a:ext>
            </a:extLst>
          </a:blip>
          <a:srcRect l="39318" r="20905"/>
          <a:stretch/>
        </p:blipFill>
        <p:spPr>
          <a:xfrm>
            <a:off x="13352585" y="0"/>
            <a:ext cx="6751515" cy="11315700"/>
          </a:xfrm>
          <a:prstGeom prst="rect">
            <a:avLst/>
          </a:prstGeom>
        </p:spPr>
      </p:pic>
      <p:pic>
        <p:nvPicPr>
          <p:cNvPr id="127" name="Picture 126">
            <a:extLst>
              <a:ext uri="{FF2B5EF4-FFF2-40B4-BE49-F238E27FC236}">
                <a16:creationId xmlns:a16="http://schemas.microsoft.com/office/drawing/2014/main" id="{E2FA49F0-C972-4172-8F84-6EAE71C28A3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656607" y="365542"/>
            <a:ext cx="660721" cy="660721"/>
          </a:xfrm>
          <a:prstGeom prst="rect">
            <a:avLst/>
          </a:prstGeom>
        </p:spPr>
      </p:pic>
      <p:pic>
        <p:nvPicPr>
          <p:cNvPr id="131" name="Picture 130">
            <a:extLst>
              <a:ext uri="{FF2B5EF4-FFF2-40B4-BE49-F238E27FC236}">
                <a16:creationId xmlns:a16="http://schemas.microsoft.com/office/drawing/2014/main" id="{50E75E98-B039-4001-A205-3E6FA811262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488362" y="380651"/>
            <a:ext cx="1099713" cy="630502"/>
          </a:xfrm>
          <a:prstGeom prst="rect">
            <a:avLst/>
          </a:prstGeom>
        </p:spPr>
      </p:pic>
      <p:pic>
        <p:nvPicPr>
          <p:cNvPr id="133" name="Picture 132">
            <a:extLst>
              <a:ext uri="{FF2B5EF4-FFF2-40B4-BE49-F238E27FC236}">
                <a16:creationId xmlns:a16="http://schemas.microsoft.com/office/drawing/2014/main" id="{771C59CA-1FCD-4216-A476-743F9689063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122008" y="342017"/>
            <a:ext cx="707771" cy="707771"/>
          </a:xfrm>
          <a:prstGeom prst="rect">
            <a:avLst/>
          </a:prstGeom>
        </p:spPr>
      </p:pic>
      <p:pic>
        <p:nvPicPr>
          <p:cNvPr id="135" name="Picture 134">
            <a:extLst>
              <a:ext uri="{FF2B5EF4-FFF2-40B4-BE49-F238E27FC236}">
                <a16:creationId xmlns:a16="http://schemas.microsoft.com/office/drawing/2014/main" id="{773F5C63-893F-46EF-9CE7-A3C3B65649F6}"/>
              </a:ext>
            </a:extLst>
          </p:cNvPr>
          <p:cNvPicPr>
            <a:picLocks noChangeAspect="1"/>
          </p:cNvPicPr>
          <p:nvPr/>
        </p:nvPicPr>
        <p:blipFill rotWithShape="1">
          <a:blip r:embed="rId9">
            <a:extLst>
              <a:ext uri="{28A0092B-C50C-407E-A947-70E740481C1C}">
                <a14:useLocalDpi xmlns:a14="http://schemas.microsoft.com/office/drawing/2010/main" val="0"/>
              </a:ext>
            </a:extLst>
          </a:blip>
          <a:srcRect l="30850" t="19433" r="31054" b="19192"/>
          <a:stretch/>
        </p:blipFill>
        <p:spPr>
          <a:xfrm>
            <a:off x="17170624" y="314450"/>
            <a:ext cx="631370" cy="762905"/>
          </a:xfrm>
          <a:prstGeom prst="rect">
            <a:avLst/>
          </a:prstGeom>
        </p:spPr>
      </p:pic>
      <p:pic>
        <p:nvPicPr>
          <p:cNvPr id="136" name="Picture 135">
            <a:extLst>
              <a:ext uri="{FF2B5EF4-FFF2-40B4-BE49-F238E27FC236}">
                <a16:creationId xmlns:a16="http://schemas.microsoft.com/office/drawing/2014/main" id="{C7351E56-A8A4-4D21-ADD3-1EF47CA1515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4119616" y="2001372"/>
            <a:ext cx="3386918" cy="1422938"/>
          </a:xfrm>
          <a:prstGeom prst="rect">
            <a:avLst/>
          </a:prstGeom>
        </p:spPr>
      </p:pic>
    </p:spTree>
    <p:extLst>
      <p:ext uri="{BB962C8B-B14F-4D97-AF65-F5344CB8AC3E}">
        <p14:creationId xmlns:p14="http://schemas.microsoft.com/office/powerpoint/2010/main" val="3663536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33"/>
                                        </p:tgtEl>
                                        <p:attrNameLst>
                                          <p:attrName>style.visibility</p:attrName>
                                        </p:attrNameLst>
                                      </p:cBhvr>
                                      <p:to>
                                        <p:strVal val="visible"/>
                                      </p:to>
                                    </p:set>
                                    <p:animEffect transition="in" filter="fade">
                                      <p:cBhvr>
                                        <p:cTn id="21" dur="1000"/>
                                        <p:tgtEl>
                                          <p:spTgt spid="133"/>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31"/>
                                        </p:tgtEl>
                                        <p:attrNameLst>
                                          <p:attrName>style.visibility</p:attrName>
                                        </p:attrNameLst>
                                      </p:cBhvr>
                                      <p:to>
                                        <p:strVal val="visible"/>
                                      </p:to>
                                    </p:set>
                                    <p:animEffect transition="in" filter="fade">
                                      <p:cBhvr>
                                        <p:cTn id="25" dur="1000"/>
                                        <p:tgtEl>
                                          <p:spTgt spid="131"/>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135"/>
                                        </p:tgtEl>
                                        <p:attrNameLst>
                                          <p:attrName>style.visibility</p:attrName>
                                        </p:attrNameLst>
                                      </p:cBhvr>
                                      <p:to>
                                        <p:strVal val="visible"/>
                                      </p:to>
                                    </p:set>
                                    <p:animEffect transition="in" filter="fade">
                                      <p:cBhvr>
                                        <p:cTn id="29" dur="1000"/>
                                        <p:tgtEl>
                                          <p:spTgt spid="135"/>
                                        </p:tgtEl>
                                      </p:cBhvr>
                                    </p:animEffect>
                                  </p:childTnLst>
                                </p:cTn>
                              </p:par>
                            </p:childTnLst>
                          </p:cTn>
                        </p:par>
                        <p:par>
                          <p:cTn id="30" fill="hold">
                            <p:stCondLst>
                              <p:cond delay="4000"/>
                            </p:stCondLst>
                            <p:childTnLst>
                              <p:par>
                                <p:cTn id="31" presetID="10" presetClass="entr" presetSubtype="0" fill="hold" nodeType="afterEffect">
                                  <p:stCondLst>
                                    <p:cond delay="0"/>
                                  </p:stCondLst>
                                  <p:childTnLst>
                                    <p:set>
                                      <p:cBhvr>
                                        <p:cTn id="32" dur="1" fill="hold">
                                          <p:stCondLst>
                                            <p:cond delay="0"/>
                                          </p:stCondLst>
                                        </p:cTn>
                                        <p:tgtEl>
                                          <p:spTgt spid="127"/>
                                        </p:tgtEl>
                                        <p:attrNameLst>
                                          <p:attrName>style.visibility</p:attrName>
                                        </p:attrNameLst>
                                      </p:cBhvr>
                                      <p:to>
                                        <p:strVal val="visible"/>
                                      </p:to>
                                    </p:set>
                                    <p:animEffect transition="in" filter="fade">
                                      <p:cBhvr>
                                        <p:cTn id="33" dur="1000"/>
                                        <p:tgtEl>
                                          <p:spTgt spid="127"/>
                                        </p:tgtEl>
                                      </p:cBhvr>
                                    </p:animEffect>
                                  </p:childTnLst>
                                </p:cTn>
                              </p:par>
                            </p:childTnLst>
                          </p:cTn>
                        </p:par>
                        <p:par>
                          <p:cTn id="34" fill="hold">
                            <p:stCondLst>
                              <p:cond delay="5000"/>
                            </p:stCondLst>
                            <p:childTnLst>
                              <p:par>
                                <p:cTn id="35" presetID="10" presetClass="entr" presetSubtype="0" fill="hold" nodeType="afterEffect">
                                  <p:stCondLst>
                                    <p:cond delay="0"/>
                                  </p:stCondLst>
                                  <p:childTnLst>
                                    <p:set>
                                      <p:cBhvr>
                                        <p:cTn id="36" dur="1" fill="hold">
                                          <p:stCondLst>
                                            <p:cond delay="0"/>
                                          </p:stCondLst>
                                        </p:cTn>
                                        <p:tgtEl>
                                          <p:spTgt spid="136"/>
                                        </p:tgtEl>
                                        <p:attrNameLst>
                                          <p:attrName>style.visibility</p:attrName>
                                        </p:attrNameLst>
                                      </p:cBhvr>
                                      <p:to>
                                        <p:strVal val="visible"/>
                                      </p:to>
                                    </p:set>
                                    <p:animEffect transition="in" filter="fade">
                                      <p:cBhvr>
                                        <p:cTn id="37" dur="10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6EFE2D2-9B17-4D9D-8011-4FFB7BBFC956}"/>
              </a:ext>
            </a:extLst>
          </p:cNvPr>
          <p:cNvPicPr>
            <a:picLocks noChangeAspect="1"/>
          </p:cNvPicPr>
          <p:nvPr/>
        </p:nvPicPr>
        <p:blipFill rotWithShape="1">
          <a:blip r:embed="rId2">
            <a:extLst>
              <a:ext uri="{28A0092B-C50C-407E-A947-70E740481C1C}">
                <a14:useLocalDpi xmlns:a14="http://schemas.microsoft.com/office/drawing/2010/main" val="0"/>
              </a:ext>
            </a:extLst>
          </a:blip>
          <a:srcRect b="15009"/>
          <a:stretch/>
        </p:blipFill>
        <p:spPr>
          <a:xfrm>
            <a:off x="0" y="0"/>
            <a:ext cx="20104100" cy="11315700"/>
          </a:xfrm>
          <a:prstGeom prst="rect">
            <a:avLst/>
          </a:prstGeom>
        </p:spPr>
      </p:pic>
      <p:sp>
        <p:nvSpPr>
          <p:cNvPr id="15" name="Title 1">
            <a:extLst>
              <a:ext uri="{FF2B5EF4-FFF2-40B4-BE49-F238E27FC236}">
                <a16:creationId xmlns:a16="http://schemas.microsoft.com/office/drawing/2014/main" id="{9F0EA69A-84FF-4451-9F03-85933EA81DAE}"/>
              </a:ext>
            </a:extLst>
          </p:cNvPr>
          <p:cNvSpPr txBox="1">
            <a:spLocks/>
          </p:cNvSpPr>
          <p:nvPr/>
        </p:nvSpPr>
        <p:spPr>
          <a:xfrm>
            <a:off x="1" y="0"/>
            <a:ext cx="20104100" cy="1219200"/>
          </a:xfrm>
          <a:prstGeom prst="rect">
            <a:avLst/>
          </a:prstGeom>
          <a:solidFill>
            <a:schemeClr val="bg1"/>
          </a:solidFill>
        </p:spPr>
        <p:txBody>
          <a:bodyPr vert="horz" lIns="91440" tIns="45720" rIns="91440" bIns="45720" rtlCol="0" anchor="ctr">
            <a:normAutofit/>
          </a:bodyPr>
          <a:lstStyle>
            <a:lvl1pPr algn="ctr" defTabSz="1507846" rtl="0" eaLnBrk="1" latinLnBrk="0" hangingPunct="1">
              <a:lnSpc>
                <a:spcPct val="90000"/>
              </a:lnSpc>
              <a:spcBef>
                <a:spcPct val="0"/>
              </a:spcBef>
              <a:buNone/>
              <a:defRPr sz="5400" kern="1200">
                <a:solidFill>
                  <a:schemeClr val="tx1"/>
                </a:solidFill>
                <a:latin typeface="Arial" panose="020B0604020202020204" pitchFamily="34" charset="0"/>
                <a:ea typeface="+mj-ea"/>
                <a:cs typeface="Arial" panose="020B0604020202020204" pitchFamily="34" charset="0"/>
              </a:defRPr>
            </a:lvl1pPr>
          </a:lstStyle>
          <a:p>
            <a:pPr defTabSz="457200"/>
            <a:r>
              <a:rPr lang="en-US" dirty="0">
                <a:latin typeface="Trebuchet MS" panose="020B0603020202020204" pitchFamily="34" charset="0"/>
                <a:ea typeface="+mn-ea"/>
                <a:cs typeface="+mn-cs"/>
              </a:rPr>
              <a:t>Definition of Intelligence</a:t>
            </a:r>
          </a:p>
        </p:txBody>
      </p:sp>
      <p:sp>
        <p:nvSpPr>
          <p:cNvPr id="2" name="TextBox 1">
            <a:extLst>
              <a:ext uri="{FF2B5EF4-FFF2-40B4-BE49-F238E27FC236}">
                <a16:creationId xmlns:a16="http://schemas.microsoft.com/office/drawing/2014/main" id="{6BC18422-2105-453A-AEF2-1C28EA3B71D3}"/>
              </a:ext>
            </a:extLst>
          </p:cNvPr>
          <p:cNvSpPr txBox="1"/>
          <p:nvPr/>
        </p:nvSpPr>
        <p:spPr>
          <a:xfrm>
            <a:off x="7794349" y="5590186"/>
            <a:ext cx="4235992" cy="2554545"/>
          </a:xfrm>
          <a:prstGeom prst="rect">
            <a:avLst/>
          </a:prstGeom>
          <a:noFill/>
        </p:spPr>
        <p:txBody>
          <a:bodyPr wrap="square" rtlCol="0">
            <a:spAutoFit/>
          </a:bodyPr>
          <a:lstStyle/>
          <a:p>
            <a:pPr algn="ctr"/>
            <a:r>
              <a:rPr lang="en-US" sz="4000" dirty="0">
                <a:solidFill>
                  <a:schemeClr val="bg1"/>
                </a:solidFill>
                <a:latin typeface="Trebuchet MS" panose="020B0603020202020204" pitchFamily="34" charset="0"/>
              </a:rPr>
              <a:t>Finding the optimal solution in the absence of complete data</a:t>
            </a:r>
          </a:p>
        </p:txBody>
      </p:sp>
    </p:spTree>
    <p:extLst>
      <p:ext uri="{BB962C8B-B14F-4D97-AF65-F5344CB8AC3E}">
        <p14:creationId xmlns:p14="http://schemas.microsoft.com/office/powerpoint/2010/main" val="4275130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5EB0C05-F526-4350-82E6-324558ED3CF2}"/>
              </a:ext>
            </a:extLst>
          </p:cNvPr>
          <p:cNvPicPr>
            <a:picLocks noChangeAspect="1"/>
          </p:cNvPicPr>
          <p:nvPr/>
        </p:nvPicPr>
        <p:blipFill rotWithShape="1">
          <a:blip r:embed="rId3">
            <a:extLst>
              <a:ext uri="{28A0092B-C50C-407E-A947-70E740481C1C}">
                <a14:useLocalDpi xmlns:a14="http://schemas.microsoft.com/office/drawing/2010/main" val="0"/>
              </a:ext>
            </a:extLst>
          </a:blip>
          <a:srcRect l="20886" r="25825"/>
          <a:stretch/>
        </p:blipFill>
        <p:spPr>
          <a:xfrm>
            <a:off x="10027920" y="0"/>
            <a:ext cx="10076180" cy="11315700"/>
          </a:xfrm>
          <a:prstGeom prst="rect">
            <a:avLst/>
          </a:prstGeom>
        </p:spPr>
      </p:pic>
      <p:pic>
        <p:nvPicPr>
          <p:cNvPr id="3" name="Picture 2">
            <a:extLst>
              <a:ext uri="{FF2B5EF4-FFF2-40B4-BE49-F238E27FC236}">
                <a16:creationId xmlns:a16="http://schemas.microsoft.com/office/drawing/2014/main" id="{1DFD4C5A-8834-4F90-8017-4C6688A2E3E3}"/>
              </a:ext>
            </a:extLst>
          </p:cNvPr>
          <p:cNvPicPr>
            <a:picLocks noChangeAspect="1"/>
          </p:cNvPicPr>
          <p:nvPr/>
        </p:nvPicPr>
        <p:blipFill rotWithShape="1">
          <a:blip r:embed="rId4">
            <a:extLst>
              <a:ext uri="{28A0092B-C50C-407E-A947-70E740481C1C}">
                <a14:useLocalDpi xmlns:a14="http://schemas.microsoft.com/office/drawing/2010/main" val="0"/>
              </a:ext>
            </a:extLst>
          </a:blip>
          <a:srcRect l="22293" r="16401"/>
          <a:stretch/>
        </p:blipFill>
        <p:spPr>
          <a:xfrm>
            <a:off x="0" y="0"/>
            <a:ext cx="10058400" cy="11315700"/>
          </a:xfrm>
          <a:prstGeom prst="rect">
            <a:avLst/>
          </a:prstGeom>
        </p:spPr>
      </p:pic>
      <p:sp>
        <p:nvSpPr>
          <p:cNvPr id="346" name="Title 1">
            <a:extLst>
              <a:ext uri="{FF2B5EF4-FFF2-40B4-BE49-F238E27FC236}">
                <a16:creationId xmlns:a16="http://schemas.microsoft.com/office/drawing/2014/main" id="{EEFB70F6-F690-4908-8040-08A7B689A998}"/>
              </a:ext>
            </a:extLst>
          </p:cNvPr>
          <p:cNvSpPr txBox="1">
            <a:spLocks/>
          </p:cNvSpPr>
          <p:nvPr/>
        </p:nvSpPr>
        <p:spPr>
          <a:xfrm>
            <a:off x="1" y="0"/>
            <a:ext cx="20104100" cy="1219200"/>
          </a:xfrm>
          <a:prstGeom prst="rect">
            <a:avLst/>
          </a:prstGeom>
          <a:solidFill>
            <a:schemeClr val="bg1"/>
          </a:solidFill>
        </p:spPr>
        <p:txBody>
          <a:bodyPr vert="horz" lIns="91440" tIns="45720" rIns="91440" bIns="45720" rtlCol="0" anchor="ctr">
            <a:normAutofit/>
          </a:bodyPr>
          <a:lstStyle>
            <a:lvl1pPr algn="ctr" defTabSz="1507846" rtl="0" eaLnBrk="1" latinLnBrk="0" hangingPunct="1">
              <a:lnSpc>
                <a:spcPct val="90000"/>
              </a:lnSpc>
              <a:spcBef>
                <a:spcPct val="0"/>
              </a:spcBef>
              <a:buNone/>
              <a:defRPr sz="5400" kern="1200">
                <a:solidFill>
                  <a:schemeClr val="tx1"/>
                </a:solidFill>
                <a:latin typeface="Arial" panose="020B0604020202020204" pitchFamily="34" charset="0"/>
                <a:ea typeface="+mj-ea"/>
                <a:cs typeface="Arial" panose="020B0604020202020204" pitchFamily="34" charset="0"/>
              </a:defRPr>
            </a:lvl1pPr>
          </a:lstStyle>
          <a:p>
            <a:pPr defTabSz="457200"/>
            <a:r>
              <a:rPr lang="en-US" dirty="0">
                <a:latin typeface="Trebuchet MS" panose="020B0603020202020204" pitchFamily="34" charset="0"/>
                <a:ea typeface="+mn-ea"/>
                <a:cs typeface="+mn-cs"/>
              </a:rPr>
              <a:t>Autonomy vs. Artificial Intelligence</a:t>
            </a:r>
          </a:p>
        </p:txBody>
      </p:sp>
      <p:sp>
        <p:nvSpPr>
          <p:cNvPr id="6" name="Rectangle 5">
            <a:extLst>
              <a:ext uri="{FF2B5EF4-FFF2-40B4-BE49-F238E27FC236}">
                <a16:creationId xmlns:a16="http://schemas.microsoft.com/office/drawing/2014/main" id="{A8F9CB3A-085C-4968-82AC-BB62B7005F62}"/>
              </a:ext>
            </a:extLst>
          </p:cNvPr>
          <p:cNvSpPr/>
          <p:nvPr/>
        </p:nvSpPr>
        <p:spPr>
          <a:xfrm>
            <a:off x="10058400" y="1195754"/>
            <a:ext cx="10045700" cy="10119946"/>
          </a:xfrm>
          <a:prstGeom prst="rect">
            <a:avLst/>
          </a:prstGeom>
          <a:solidFill>
            <a:srgbClr val="000000">
              <a:alpha val="74902"/>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786C84B-327B-49AE-B23F-94C9A9DF1BE4}"/>
              </a:ext>
            </a:extLst>
          </p:cNvPr>
          <p:cNvSpPr/>
          <p:nvPr/>
        </p:nvSpPr>
        <p:spPr>
          <a:xfrm>
            <a:off x="11723" y="1195754"/>
            <a:ext cx="10045700" cy="10119946"/>
          </a:xfrm>
          <a:prstGeom prst="rect">
            <a:avLst/>
          </a:prstGeom>
          <a:solidFill>
            <a:srgbClr val="000000">
              <a:alpha val="74902"/>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8780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1000"/>
                                        <p:tgtEl>
                                          <p:spTgt spid="6"/>
                                        </p:tgtEl>
                                      </p:cBhvr>
                                    </p:animEffect>
                                    <p:set>
                                      <p:cBhvr>
                                        <p:cTn id="7" dur="1" fill="hold">
                                          <p:stCondLst>
                                            <p:cond delay="999"/>
                                          </p:stCondLst>
                                        </p:cTn>
                                        <p:tgtEl>
                                          <p:spTgt spid="6"/>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9B21367-2261-4EBD-81ED-7F315B4D95B9}"/>
              </a:ext>
            </a:extLst>
          </p:cNvPr>
          <p:cNvPicPr>
            <a:picLocks noChangeAspect="1"/>
          </p:cNvPicPr>
          <p:nvPr/>
        </p:nvPicPr>
        <p:blipFill rotWithShape="1">
          <a:blip r:embed="rId2">
            <a:extLst>
              <a:ext uri="{28A0092B-C50C-407E-A947-70E740481C1C}">
                <a14:useLocalDpi xmlns:a14="http://schemas.microsoft.com/office/drawing/2010/main" val="0"/>
              </a:ext>
            </a:extLst>
          </a:blip>
          <a:srcRect b="15572"/>
          <a:stretch/>
        </p:blipFill>
        <p:spPr>
          <a:xfrm>
            <a:off x="0" y="-1"/>
            <a:ext cx="20104100" cy="11315701"/>
          </a:xfrm>
          <a:prstGeom prst="rect">
            <a:avLst/>
          </a:prstGeom>
        </p:spPr>
      </p:pic>
      <p:sp>
        <p:nvSpPr>
          <p:cNvPr id="68" name="Title 1">
            <a:extLst>
              <a:ext uri="{FF2B5EF4-FFF2-40B4-BE49-F238E27FC236}">
                <a16:creationId xmlns:a16="http://schemas.microsoft.com/office/drawing/2014/main" id="{294F4636-0A81-480E-A260-86EC61AC036C}"/>
              </a:ext>
            </a:extLst>
          </p:cNvPr>
          <p:cNvSpPr txBox="1">
            <a:spLocks/>
          </p:cNvSpPr>
          <p:nvPr/>
        </p:nvSpPr>
        <p:spPr>
          <a:xfrm>
            <a:off x="1" y="0"/>
            <a:ext cx="20104100" cy="1219200"/>
          </a:xfrm>
          <a:prstGeom prst="rect">
            <a:avLst/>
          </a:prstGeom>
          <a:solidFill>
            <a:schemeClr val="bg1"/>
          </a:solidFill>
        </p:spPr>
        <p:txBody>
          <a:bodyPr vert="horz" lIns="91440" tIns="45720" rIns="91440" bIns="45720" rtlCol="0" anchor="ctr">
            <a:normAutofit/>
          </a:bodyPr>
          <a:lstStyle>
            <a:lvl1pPr algn="ctr" defTabSz="1507846" rtl="0" eaLnBrk="1" latinLnBrk="0" hangingPunct="1">
              <a:lnSpc>
                <a:spcPct val="90000"/>
              </a:lnSpc>
              <a:spcBef>
                <a:spcPct val="0"/>
              </a:spcBef>
              <a:buNone/>
              <a:defRPr sz="5400" kern="1200">
                <a:solidFill>
                  <a:schemeClr val="tx1"/>
                </a:solidFill>
                <a:latin typeface="Arial" panose="020B0604020202020204" pitchFamily="34" charset="0"/>
                <a:ea typeface="+mj-ea"/>
                <a:cs typeface="Arial" panose="020B0604020202020204" pitchFamily="34" charset="0"/>
              </a:defRPr>
            </a:lvl1pPr>
          </a:lstStyle>
          <a:p>
            <a:pPr defTabSz="457200"/>
            <a:r>
              <a:rPr lang="en-US" dirty="0">
                <a:latin typeface="Trebuchet MS" panose="020B0603020202020204" pitchFamily="34" charset="0"/>
                <a:ea typeface="+mn-ea"/>
                <a:cs typeface="+mn-cs"/>
              </a:rPr>
              <a:t>Stage 1: Autonomous Network</a:t>
            </a:r>
          </a:p>
        </p:txBody>
      </p:sp>
    </p:spTree>
    <p:extLst>
      <p:ext uri="{BB962C8B-B14F-4D97-AF65-F5344CB8AC3E}">
        <p14:creationId xmlns:p14="http://schemas.microsoft.com/office/powerpoint/2010/main" val="3694025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FC238A1-CD45-4FB9-B3DA-D051937A0A02}"/>
              </a:ext>
            </a:extLst>
          </p:cNvPr>
          <p:cNvSpPr/>
          <p:nvPr/>
        </p:nvSpPr>
        <p:spPr>
          <a:xfrm>
            <a:off x="0" y="1036320"/>
            <a:ext cx="20104100" cy="9265920"/>
          </a:xfrm>
          <a:prstGeom prst="rect">
            <a:avLst/>
          </a:prstGeom>
          <a:solidFill>
            <a:srgbClr val="000000">
              <a:alpha val="74902"/>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FA8CF13-B560-4D8B-92DD-3766CDF4AC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6919" y="1732825"/>
            <a:ext cx="17860296" cy="7909560"/>
          </a:xfrm>
          <a:prstGeom prst="rect">
            <a:avLst/>
          </a:prstGeom>
        </p:spPr>
      </p:pic>
    </p:spTree>
    <p:extLst>
      <p:ext uri="{BB962C8B-B14F-4D97-AF65-F5344CB8AC3E}">
        <p14:creationId xmlns:p14="http://schemas.microsoft.com/office/powerpoint/2010/main" val="1873568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Rectangle 190">
            <a:extLst>
              <a:ext uri="{FF2B5EF4-FFF2-40B4-BE49-F238E27FC236}">
                <a16:creationId xmlns:a16="http://schemas.microsoft.com/office/drawing/2014/main" id="{7F96B551-F8F5-485D-B769-FBA594A8B4E7}"/>
              </a:ext>
            </a:extLst>
          </p:cNvPr>
          <p:cNvSpPr/>
          <p:nvPr/>
        </p:nvSpPr>
        <p:spPr>
          <a:xfrm>
            <a:off x="0" y="1036320"/>
            <a:ext cx="20104100" cy="9265920"/>
          </a:xfrm>
          <a:prstGeom prst="rect">
            <a:avLst/>
          </a:prstGeom>
          <a:solidFill>
            <a:srgbClr val="000000">
              <a:alpha val="74902"/>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874DC46B-D6B3-4F37-812A-C503484242C0}"/>
              </a:ext>
            </a:extLst>
          </p:cNvPr>
          <p:cNvSpPr/>
          <p:nvPr/>
        </p:nvSpPr>
        <p:spPr>
          <a:xfrm>
            <a:off x="15041017" y="6387404"/>
            <a:ext cx="462116" cy="462116"/>
          </a:xfrm>
          <a:prstGeom prst="ellipse">
            <a:avLst/>
          </a:prstGeom>
          <a:solidFill>
            <a:srgbClr val="D2CFD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98" name="Straight Connector 97">
            <a:extLst>
              <a:ext uri="{FF2B5EF4-FFF2-40B4-BE49-F238E27FC236}">
                <a16:creationId xmlns:a16="http://schemas.microsoft.com/office/drawing/2014/main" id="{DE782161-60D7-4F12-B5FB-34F4AA3D3B16}"/>
              </a:ext>
            </a:extLst>
          </p:cNvPr>
          <p:cNvCxnSpPr>
            <a:cxnSpLocks/>
          </p:cNvCxnSpPr>
          <p:nvPr/>
        </p:nvCxnSpPr>
        <p:spPr>
          <a:xfrm>
            <a:off x="4513007" y="6798604"/>
            <a:ext cx="0" cy="1471152"/>
          </a:xfrm>
          <a:prstGeom prst="line">
            <a:avLst/>
          </a:prstGeom>
          <a:noFill/>
          <a:ln w="76200" cap="flat" cmpd="sng" algn="ctr">
            <a:solidFill>
              <a:srgbClr val="D2CFD0"/>
            </a:solidFill>
            <a:prstDash val="solid"/>
            <a:miter lim="800000"/>
          </a:ln>
          <a:effectLst/>
        </p:spPr>
      </p:cxnSp>
      <p:cxnSp>
        <p:nvCxnSpPr>
          <p:cNvPr id="99" name="Straight Connector 98">
            <a:extLst>
              <a:ext uri="{FF2B5EF4-FFF2-40B4-BE49-F238E27FC236}">
                <a16:creationId xmlns:a16="http://schemas.microsoft.com/office/drawing/2014/main" id="{095BD6F0-D24E-4B2F-9925-3D8A909E9548}"/>
              </a:ext>
            </a:extLst>
          </p:cNvPr>
          <p:cNvCxnSpPr>
            <a:cxnSpLocks/>
          </p:cNvCxnSpPr>
          <p:nvPr/>
        </p:nvCxnSpPr>
        <p:spPr>
          <a:xfrm>
            <a:off x="15279330" y="6798604"/>
            <a:ext cx="0" cy="1458452"/>
          </a:xfrm>
          <a:prstGeom prst="line">
            <a:avLst/>
          </a:prstGeom>
          <a:noFill/>
          <a:ln w="76200" cap="flat" cmpd="sng" algn="ctr">
            <a:solidFill>
              <a:srgbClr val="D2CFD0"/>
            </a:solidFill>
            <a:prstDash val="solid"/>
            <a:miter lim="800000"/>
          </a:ln>
          <a:effectLst/>
        </p:spPr>
      </p:cxnSp>
      <p:cxnSp>
        <p:nvCxnSpPr>
          <p:cNvPr id="100" name="Straight Connector 99">
            <a:extLst>
              <a:ext uri="{FF2B5EF4-FFF2-40B4-BE49-F238E27FC236}">
                <a16:creationId xmlns:a16="http://schemas.microsoft.com/office/drawing/2014/main" id="{F16DF80D-468C-41DB-9F87-30CCFC322B6D}"/>
              </a:ext>
            </a:extLst>
          </p:cNvPr>
          <p:cNvCxnSpPr>
            <a:cxnSpLocks/>
          </p:cNvCxnSpPr>
          <p:nvPr/>
        </p:nvCxnSpPr>
        <p:spPr>
          <a:xfrm>
            <a:off x="11818375" y="6085765"/>
            <a:ext cx="2251587" cy="0"/>
          </a:xfrm>
          <a:prstGeom prst="line">
            <a:avLst/>
          </a:prstGeom>
          <a:noFill/>
          <a:ln w="76200" cap="flat" cmpd="sng" algn="ctr">
            <a:solidFill>
              <a:srgbClr val="D2CFD0"/>
            </a:solidFill>
            <a:prstDash val="solid"/>
            <a:miter lim="800000"/>
          </a:ln>
          <a:effectLst/>
        </p:spPr>
      </p:cxnSp>
      <p:sp>
        <p:nvSpPr>
          <p:cNvPr id="101" name="Oval 100">
            <a:extLst>
              <a:ext uri="{FF2B5EF4-FFF2-40B4-BE49-F238E27FC236}">
                <a16:creationId xmlns:a16="http://schemas.microsoft.com/office/drawing/2014/main" id="{2E1472E4-ADF8-4AC9-BBE9-5DB5BC056FF8}"/>
              </a:ext>
            </a:extLst>
          </p:cNvPr>
          <p:cNvSpPr/>
          <p:nvPr/>
        </p:nvSpPr>
        <p:spPr>
          <a:xfrm>
            <a:off x="11356063" y="5836419"/>
            <a:ext cx="462116" cy="462116"/>
          </a:xfrm>
          <a:prstGeom prst="ellipse">
            <a:avLst/>
          </a:prstGeom>
          <a:solidFill>
            <a:srgbClr val="D2CFD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2" name="Oval 101">
            <a:extLst>
              <a:ext uri="{FF2B5EF4-FFF2-40B4-BE49-F238E27FC236}">
                <a16:creationId xmlns:a16="http://schemas.microsoft.com/office/drawing/2014/main" id="{498AD282-0DAC-4C07-8F2D-3104902985A8}"/>
              </a:ext>
            </a:extLst>
          </p:cNvPr>
          <p:cNvSpPr/>
          <p:nvPr/>
        </p:nvSpPr>
        <p:spPr>
          <a:xfrm>
            <a:off x="5326725" y="5854707"/>
            <a:ext cx="462116" cy="462116"/>
          </a:xfrm>
          <a:prstGeom prst="ellipse">
            <a:avLst/>
          </a:prstGeom>
          <a:solidFill>
            <a:srgbClr val="D2CFD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103" name="Straight Connector 102">
            <a:extLst>
              <a:ext uri="{FF2B5EF4-FFF2-40B4-BE49-F238E27FC236}">
                <a16:creationId xmlns:a16="http://schemas.microsoft.com/office/drawing/2014/main" id="{F7013B37-2553-456C-9E88-85D396AC2424}"/>
              </a:ext>
            </a:extLst>
          </p:cNvPr>
          <p:cNvCxnSpPr>
            <a:cxnSpLocks/>
          </p:cNvCxnSpPr>
          <p:nvPr/>
        </p:nvCxnSpPr>
        <p:spPr>
          <a:xfrm>
            <a:off x="5410495" y="6085765"/>
            <a:ext cx="2947121" cy="0"/>
          </a:xfrm>
          <a:prstGeom prst="line">
            <a:avLst/>
          </a:prstGeom>
          <a:noFill/>
          <a:ln w="76200" cap="flat" cmpd="sng" algn="ctr">
            <a:solidFill>
              <a:srgbClr val="D2CFD0"/>
            </a:solidFill>
            <a:prstDash val="solid"/>
            <a:miter lim="800000"/>
          </a:ln>
          <a:effectLst/>
        </p:spPr>
      </p:cxnSp>
      <p:sp>
        <p:nvSpPr>
          <p:cNvPr id="104" name="Rectangle 103">
            <a:extLst>
              <a:ext uri="{FF2B5EF4-FFF2-40B4-BE49-F238E27FC236}">
                <a16:creationId xmlns:a16="http://schemas.microsoft.com/office/drawing/2014/main" id="{A7F0C59A-E186-4E0D-8E68-587123F2FD2A}"/>
              </a:ext>
            </a:extLst>
          </p:cNvPr>
          <p:cNvSpPr/>
          <p:nvPr/>
        </p:nvSpPr>
        <p:spPr>
          <a:xfrm>
            <a:off x="8214795" y="5073928"/>
            <a:ext cx="3587931" cy="2011680"/>
          </a:xfrm>
          <a:prstGeom prst="rect">
            <a:avLst/>
          </a:prstGeom>
          <a:solidFill>
            <a:sysClr val="windowText" lastClr="000000">
              <a:lumMod val="85000"/>
              <a:lumOff val="15000"/>
            </a:sysClr>
          </a:solidFill>
          <a:ln w="19050" cap="flat" cmpd="sng" algn="ctr">
            <a:solidFill>
              <a:sysClr val="window" lastClr="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05" name="Oval 104">
            <a:extLst>
              <a:ext uri="{FF2B5EF4-FFF2-40B4-BE49-F238E27FC236}">
                <a16:creationId xmlns:a16="http://schemas.microsoft.com/office/drawing/2014/main" id="{717C23BD-8156-4FB5-B8FB-C56D5A0B0080}"/>
              </a:ext>
            </a:extLst>
          </p:cNvPr>
          <p:cNvSpPr/>
          <p:nvPr/>
        </p:nvSpPr>
        <p:spPr>
          <a:xfrm>
            <a:off x="8135625" y="5000740"/>
            <a:ext cx="147032" cy="147032"/>
          </a:xfrm>
          <a:prstGeom prst="ellipse">
            <a:avLst/>
          </a:prstGeom>
          <a:solidFill>
            <a:sysClr val="window" lastClr="FFFFFF"/>
          </a:solidFill>
          <a:ln w="19050" cap="flat" cmpd="sng" algn="ctr">
            <a:solidFill>
              <a:srgbClr val="52525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Trebuchet MS" panose="020B0603020202020204" pitchFamily="34" charset="0"/>
              <a:ea typeface="+mn-ea"/>
              <a:cs typeface="+mn-cs"/>
            </a:endParaRPr>
          </a:p>
        </p:txBody>
      </p:sp>
      <p:sp>
        <p:nvSpPr>
          <p:cNvPr id="106" name="Oval 105">
            <a:extLst>
              <a:ext uri="{FF2B5EF4-FFF2-40B4-BE49-F238E27FC236}">
                <a16:creationId xmlns:a16="http://schemas.microsoft.com/office/drawing/2014/main" id="{B6F466FB-CCE0-4224-A1AD-2B7C4E720B68}"/>
              </a:ext>
            </a:extLst>
          </p:cNvPr>
          <p:cNvSpPr/>
          <p:nvPr/>
        </p:nvSpPr>
        <p:spPr>
          <a:xfrm>
            <a:off x="11738796" y="5000740"/>
            <a:ext cx="147032" cy="147032"/>
          </a:xfrm>
          <a:prstGeom prst="ellipse">
            <a:avLst/>
          </a:prstGeom>
          <a:solidFill>
            <a:sysClr val="window" lastClr="FFFFFF"/>
          </a:solidFill>
          <a:ln w="19050" cap="flat" cmpd="sng" algn="ctr">
            <a:solidFill>
              <a:srgbClr val="52525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Trebuchet MS" panose="020B0603020202020204" pitchFamily="34" charset="0"/>
              <a:ea typeface="+mn-ea"/>
              <a:cs typeface="+mn-cs"/>
            </a:endParaRPr>
          </a:p>
        </p:txBody>
      </p:sp>
      <p:sp>
        <p:nvSpPr>
          <p:cNvPr id="107" name="Oval 106">
            <a:extLst>
              <a:ext uri="{FF2B5EF4-FFF2-40B4-BE49-F238E27FC236}">
                <a16:creationId xmlns:a16="http://schemas.microsoft.com/office/drawing/2014/main" id="{4A51C793-2B10-4418-9A1D-060AE341DE0C}"/>
              </a:ext>
            </a:extLst>
          </p:cNvPr>
          <p:cNvSpPr/>
          <p:nvPr/>
        </p:nvSpPr>
        <p:spPr>
          <a:xfrm>
            <a:off x="8135625" y="7014597"/>
            <a:ext cx="147032" cy="147032"/>
          </a:xfrm>
          <a:prstGeom prst="ellipse">
            <a:avLst/>
          </a:prstGeom>
          <a:solidFill>
            <a:sysClr val="window" lastClr="FFFFFF"/>
          </a:solidFill>
          <a:ln w="19050" cap="flat" cmpd="sng" algn="ctr">
            <a:solidFill>
              <a:srgbClr val="52525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Trebuchet MS" panose="020B0603020202020204" pitchFamily="34" charset="0"/>
              <a:ea typeface="+mn-ea"/>
              <a:cs typeface="+mn-cs"/>
            </a:endParaRPr>
          </a:p>
        </p:txBody>
      </p:sp>
      <p:sp>
        <p:nvSpPr>
          <p:cNvPr id="108" name="Oval 107">
            <a:extLst>
              <a:ext uri="{FF2B5EF4-FFF2-40B4-BE49-F238E27FC236}">
                <a16:creationId xmlns:a16="http://schemas.microsoft.com/office/drawing/2014/main" id="{0CF52146-B090-425C-A54A-C96EB81665AB}"/>
              </a:ext>
            </a:extLst>
          </p:cNvPr>
          <p:cNvSpPr/>
          <p:nvPr/>
        </p:nvSpPr>
        <p:spPr>
          <a:xfrm>
            <a:off x="11738796" y="7014597"/>
            <a:ext cx="147032" cy="147032"/>
          </a:xfrm>
          <a:prstGeom prst="ellipse">
            <a:avLst/>
          </a:prstGeom>
          <a:solidFill>
            <a:sysClr val="window" lastClr="FFFFFF"/>
          </a:solidFill>
          <a:ln w="19050" cap="flat" cmpd="sng" algn="ctr">
            <a:solidFill>
              <a:srgbClr val="52525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Trebuchet MS" panose="020B0603020202020204" pitchFamily="34" charset="0"/>
              <a:ea typeface="+mn-ea"/>
              <a:cs typeface="+mn-cs"/>
            </a:endParaRPr>
          </a:p>
        </p:txBody>
      </p:sp>
      <p:grpSp>
        <p:nvGrpSpPr>
          <p:cNvPr id="109" name="Group 108">
            <a:extLst>
              <a:ext uri="{FF2B5EF4-FFF2-40B4-BE49-F238E27FC236}">
                <a16:creationId xmlns:a16="http://schemas.microsoft.com/office/drawing/2014/main" id="{7CE0FE60-4ADA-4D6B-BA2C-97841BCA5D55}"/>
              </a:ext>
            </a:extLst>
          </p:cNvPr>
          <p:cNvGrpSpPr/>
          <p:nvPr/>
        </p:nvGrpSpPr>
        <p:grpSpPr>
          <a:xfrm>
            <a:off x="9429233" y="5218425"/>
            <a:ext cx="1138940" cy="1138940"/>
            <a:chOff x="10591392" y="6434263"/>
            <a:chExt cx="1138940" cy="1138940"/>
          </a:xfrm>
        </p:grpSpPr>
        <p:grpSp>
          <p:nvGrpSpPr>
            <p:cNvPr id="110" name="Group 109">
              <a:extLst>
                <a:ext uri="{FF2B5EF4-FFF2-40B4-BE49-F238E27FC236}">
                  <a16:creationId xmlns:a16="http://schemas.microsoft.com/office/drawing/2014/main" id="{FE6CFB04-C4E6-4CB8-A9DE-EAEC796DC827}"/>
                </a:ext>
              </a:extLst>
            </p:cNvPr>
            <p:cNvGrpSpPr/>
            <p:nvPr/>
          </p:nvGrpSpPr>
          <p:grpSpPr>
            <a:xfrm rot="1800000">
              <a:off x="10591392" y="6434263"/>
              <a:ext cx="1138940" cy="1138940"/>
              <a:chOff x="12948284" y="5737818"/>
              <a:chExt cx="2596515" cy="2596515"/>
            </a:xfrm>
          </p:grpSpPr>
          <p:cxnSp>
            <p:nvCxnSpPr>
              <p:cNvPr id="113" name="Straight Connector 112">
                <a:extLst>
                  <a:ext uri="{FF2B5EF4-FFF2-40B4-BE49-F238E27FC236}">
                    <a16:creationId xmlns:a16="http://schemas.microsoft.com/office/drawing/2014/main" id="{946A2694-58F5-4C96-9431-320E85B3549D}"/>
                  </a:ext>
                </a:extLst>
              </p:cNvPr>
              <p:cNvCxnSpPr>
                <a:cxnSpLocks/>
              </p:cNvCxnSpPr>
              <p:nvPr/>
            </p:nvCxnSpPr>
            <p:spPr>
              <a:xfrm>
                <a:off x="12948284" y="7036076"/>
                <a:ext cx="2596515" cy="0"/>
              </a:xfrm>
              <a:prstGeom prst="line">
                <a:avLst/>
              </a:prstGeom>
              <a:noFill/>
              <a:ln w="266700" cap="flat" cmpd="sng" algn="ctr">
                <a:solidFill>
                  <a:srgbClr val="D2CFD0"/>
                </a:solidFill>
                <a:prstDash val="solid"/>
                <a:miter lim="800000"/>
              </a:ln>
              <a:effectLst/>
            </p:spPr>
          </p:cxnSp>
          <p:cxnSp>
            <p:nvCxnSpPr>
              <p:cNvPr id="114" name="Straight Connector 113">
                <a:extLst>
                  <a:ext uri="{FF2B5EF4-FFF2-40B4-BE49-F238E27FC236}">
                    <a16:creationId xmlns:a16="http://schemas.microsoft.com/office/drawing/2014/main" id="{840F8B9E-9BFC-490D-A57D-96AE8E48E2A6}"/>
                  </a:ext>
                </a:extLst>
              </p:cNvPr>
              <p:cNvCxnSpPr>
                <a:cxnSpLocks/>
              </p:cNvCxnSpPr>
              <p:nvPr/>
            </p:nvCxnSpPr>
            <p:spPr>
              <a:xfrm rot="3600000">
                <a:off x="12948284" y="7036076"/>
                <a:ext cx="2596515" cy="0"/>
              </a:xfrm>
              <a:prstGeom prst="line">
                <a:avLst/>
              </a:prstGeom>
              <a:noFill/>
              <a:ln w="266700" cap="flat" cmpd="sng" algn="ctr">
                <a:solidFill>
                  <a:srgbClr val="D2CFD0"/>
                </a:solidFill>
                <a:prstDash val="solid"/>
                <a:miter lim="800000"/>
              </a:ln>
              <a:effectLst/>
            </p:spPr>
          </p:cxnSp>
          <p:cxnSp>
            <p:nvCxnSpPr>
              <p:cNvPr id="115" name="Straight Connector 114">
                <a:extLst>
                  <a:ext uri="{FF2B5EF4-FFF2-40B4-BE49-F238E27FC236}">
                    <a16:creationId xmlns:a16="http://schemas.microsoft.com/office/drawing/2014/main" id="{1839FD0D-3D13-459A-8202-D9A601A5FB81}"/>
                  </a:ext>
                </a:extLst>
              </p:cNvPr>
              <p:cNvCxnSpPr>
                <a:cxnSpLocks/>
              </p:cNvCxnSpPr>
              <p:nvPr/>
            </p:nvCxnSpPr>
            <p:spPr>
              <a:xfrm rot="7200000">
                <a:off x="12948284" y="7036076"/>
                <a:ext cx="2596515" cy="0"/>
              </a:xfrm>
              <a:prstGeom prst="line">
                <a:avLst/>
              </a:prstGeom>
              <a:noFill/>
              <a:ln w="266700" cap="flat" cmpd="sng" algn="ctr">
                <a:solidFill>
                  <a:srgbClr val="D2CFD0"/>
                </a:solidFill>
                <a:prstDash val="solid"/>
                <a:miter lim="800000"/>
              </a:ln>
              <a:effectLst/>
            </p:spPr>
          </p:cxnSp>
        </p:grpSp>
        <p:sp>
          <p:nvSpPr>
            <p:cNvPr id="111" name="Oval 110">
              <a:extLst>
                <a:ext uri="{FF2B5EF4-FFF2-40B4-BE49-F238E27FC236}">
                  <a16:creationId xmlns:a16="http://schemas.microsoft.com/office/drawing/2014/main" id="{F43D0BB9-6867-4705-9DAC-FE3AEBFFCBBE}"/>
                </a:ext>
              </a:extLst>
            </p:cNvPr>
            <p:cNvSpPr/>
            <p:nvPr/>
          </p:nvSpPr>
          <p:spPr>
            <a:xfrm rot="1800000">
              <a:off x="10732382" y="6575253"/>
              <a:ext cx="856961" cy="856961"/>
            </a:xfrm>
            <a:prstGeom prst="ellipse">
              <a:avLst/>
            </a:prstGeom>
            <a:solidFill>
              <a:srgbClr val="D2CFD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112" name="Oval 111">
              <a:extLst>
                <a:ext uri="{FF2B5EF4-FFF2-40B4-BE49-F238E27FC236}">
                  <a16:creationId xmlns:a16="http://schemas.microsoft.com/office/drawing/2014/main" id="{D69DE3F6-8148-455C-AF72-D403C76E7E0B}"/>
                </a:ext>
              </a:extLst>
            </p:cNvPr>
            <p:cNvSpPr/>
            <p:nvPr/>
          </p:nvSpPr>
          <p:spPr>
            <a:xfrm>
              <a:off x="10992134" y="6835005"/>
              <a:ext cx="337457" cy="337457"/>
            </a:xfrm>
            <a:prstGeom prst="ellipse">
              <a:avLst/>
            </a:prstGeom>
            <a:solidFill>
              <a:srgbClr val="212121"/>
            </a:solidFill>
            <a:ln w="12700" cap="flat" cmpd="sng" algn="ctr">
              <a:solidFill>
                <a:srgbClr val="D2CFD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6" name="Group 115">
            <a:extLst>
              <a:ext uri="{FF2B5EF4-FFF2-40B4-BE49-F238E27FC236}">
                <a16:creationId xmlns:a16="http://schemas.microsoft.com/office/drawing/2014/main" id="{AD22C547-64A0-4838-BB99-EB745E1C3411}"/>
              </a:ext>
            </a:extLst>
          </p:cNvPr>
          <p:cNvGrpSpPr/>
          <p:nvPr/>
        </p:nvGrpSpPr>
        <p:grpSpPr>
          <a:xfrm rot="1800000">
            <a:off x="8405977" y="5784483"/>
            <a:ext cx="1138940" cy="1138940"/>
            <a:chOff x="10591392" y="6434263"/>
            <a:chExt cx="1138940" cy="1138940"/>
          </a:xfrm>
        </p:grpSpPr>
        <p:grpSp>
          <p:nvGrpSpPr>
            <p:cNvPr id="117" name="Group 116">
              <a:extLst>
                <a:ext uri="{FF2B5EF4-FFF2-40B4-BE49-F238E27FC236}">
                  <a16:creationId xmlns:a16="http://schemas.microsoft.com/office/drawing/2014/main" id="{A3A062A8-0BD0-4199-AE87-AD41F93289CA}"/>
                </a:ext>
              </a:extLst>
            </p:cNvPr>
            <p:cNvGrpSpPr/>
            <p:nvPr/>
          </p:nvGrpSpPr>
          <p:grpSpPr>
            <a:xfrm rot="1800000">
              <a:off x="10591392" y="6434263"/>
              <a:ext cx="1138940" cy="1138940"/>
              <a:chOff x="12948284" y="5737818"/>
              <a:chExt cx="2596515" cy="2596515"/>
            </a:xfrm>
          </p:grpSpPr>
          <p:cxnSp>
            <p:nvCxnSpPr>
              <p:cNvPr id="120" name="Straight Connector 119">
                <a:extLst>
                  <a:ext uri="{FF2B5EF4-FFF2-40B4-BE49-F238E27FC236}">
                    <a16:creationId xmlns:a16="http://schemas.microsoft.com/office/drawing/2014/main" id="{20CE88B4-15AF-4FA4-81F7-6FC694CB9BFB}"/>
                  </a:ext>
                </a:extLst>
              </p:cNvPr>
              <p:cNvCxnSpPr>
                <a:cxnSpLocks/>
              </p:cNvCxnSpPr>
              <p:nvPr/>
            </p:nvCxnSpPr>
            <p:spPr>
              <a:xfrm>
                <a:off x="12948284" y="7036076"/>
                <a:ext cx="2596515" cy="0"/>
              </a:xfrm>
              <a:prstGeom prst="line">
                <a:avLst/>
              </a:prstGeom>
              <a:noFill/>
              <a:ln w="266700" cap="flat" cmpd="sng" algn="ctr">
                <a:solidFill>
                  <a:srgbClr val="D2CFD0"/>
                </a:solidFill>
                <a:prstDash val="solid"/>
                <a:miter lim="800000"/>
              </a:ln>
              <a:effectLst/>
            </p:spPr>
          </p:cxnSp>
          <p:cxnSp>
            <p:nvCxnSpPr>
              <p:cNvPr id="121" name="Straight Connector 120">
                <a:extLst>
                  <a:ext uri="{FF2B5EF4-FFF2-40B4-BE49-F238E27FC236}">
                    <a16:creationId xmlns:a16="http://schemas.microsoft.com/office/drawing/2014/main" id="{FCE1A246-24C9-4D6C-8AE8-2E868797EDC5}"/>
                  </a:ext>
                </a:extLst>
              </p:cNvPr>
              <p:cNvCxnSpPr>
                <a:cxnSpLocks/>
              </p:cNvCxnSpPr>
              <p:nvPr/>
            </p:nvCxnSpPr>
            <p:spPr>
              <a:xfrm rot="3600000">
                <a:off x="12948284" y="7036076"/>
                <a:ext cx="2596515" cy="0"/>
              </a:xfrm>
              <a:prstGeom prst="line">
                <a:avLst/>
              </a:prstGeom>
              <a:noFill/>
              <a:ln w="266700" cap="flat" cmpd="sng" algn="ctr">
                <a:solidFill>
                  <a:srgbClr val="D2CFD0"/>
                </a:solidFill>
                <a:prstDash val="solid"/>
                <a:miter lim="800000"/>
              </a:ln>
              <a:effectLst/>
            </p:spPr>
          </p:cxnSp>
          <p:cxnSp>
            <p:nvCxnSpPr>
              <p:cNvPr id="122" name="Straight Connector 121">
                <a:extLst>
                  <a:ext uri="{FF2B5EF4-FFF2-40B4-BE49-F238E27FC236}">
                    <a16:creationId xmlns:a16="http://schemas.microsoft.com/office/drawing/2014/main" id="{7B1CD5A2-84B5-4701-8F9F-1FBCE21869F1}"/>
                  </a:ext>
                </a:extLst>
              </p:cNvPr>
              <p:cNvCxnSpPr>
                <a:cxnSpLocks/>
              </p:cNvCxnSpPr>
              <p:nvPr/>
            </p:nvCxnSpPr>
            <p:spPr>
              <a:xfrm rot="7200000">
                <a:off x="12948284" y="7036076"/>
                <a:ext cx="2596515" cy="0"/>
              </a:xfrm>
              <a:prstGeom prst="line">
                <a:avLst/>
              </a:prstGeom>
              <a:noFill/>
              <a:ln w="266700" cap="flat" cmpd="sng" algn="ctr">
                <a:solidFill>
                  <a:srgbClr val="D2CFD0"/>
                </a:solidFill>
                <a:prstDash val="solid"/>
                <a:miter lim="800000"/>
              </a:ln>
              <a:effectLst/>
            </p:spPr>
          </p:cxnSp>
        </p:grpSp>
        <p:sp>
          <p:nvSpPr>
            <p:cNvPr id="118" name="Oval 117">
              <a:extLst>
                <a:ext uri="{FF2B5EF4-FFF2-40B4-BE49-F238E27FC236}">
                  <a16:creationId xmlns:a16="http://schemas.microsoft.com/office/drawing/2014/main" id="{45F40564-611D-415A-BEDE-F9CA740048E4}"/>
                </a:ext>
              </a:extLst>
            </p:cNvPr>
            <p:cNvSpPr/>
            <p:nvPr/>
          </p:nvSpPr>
          <p:spPr>
            <a:xfrm rot="1800000">
              <a:off x="10732382" y="6575253"/>
              <a:ext cx="856961" cy="856961"/>
            </a:xfrm>
            <a:prstGeom prst="ellipse">
              <a:avLst/>
            </a:prstGeom>
            <a:solidFill>
              <a:srgbClr val="D2CFD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119" name="Oval 118">
              <a:extLst>
                <a:ext uri="{FF2B5EF4-FFF2-40B4-BE49-F238E27FC236}">
                  <a16:creationId xmlns:a16="http://schemas.microsoft.com/office/drawing/2014/main" id="{E8746781-835F-4892-AACD-6F0B0BA32D1B}"/>
                </a:ext>
              </a:extLst>
            </p:cNvPr>
            <p:cNvSpPr/>
            <p:nvPr/>
          </p:nvSpPr>
          <p:spPr>
            <a:xfrm>
              <a:off x="10992134" y="6835005"/>
              <a:ext cx="337457" cy="337457"/>
            </a:xfrm>
            <a:prstGeom prst="ellipse">
              <a:avLst/>
            </a:prstGeom>
            <a:solidFill>
              <a:srgbClr val="212121"/>
            </a:solidFill>
            <a:ln w="12700" cap="flat" cmpd="sng" algn="ctr">
              <a:solidFill>
                <a:srgbClr val="D2CFD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23" name="Group 122">
            <a:extLst>
              <a:ext uri="{FF2B5EF4-FFF2-40B4-BE49-F238E27FC236}">
                <a16:creationId xmlns:a16="http://schemas.microsoft.com/office/drawing/2014/main" id="{B053D555-F70F-4A59-AD96-1183619B0BB6}"/>
              </a:ext>
            </a:extLst>
          </p:cNvPr>
          <p:cNvGrpSpPr/>
          <p:nvPr/>
        </p:nvGrpSpPr>
        <p:grpSpPr>
          <a:xfrm rot="1800000">
            <a:off x="10441604" y="5784484"/>
            <a:ext cx="1138940" cy="1138940"/>
            <a:chOff x="10591392" y="6434263"/>
            <a:chExt cx="1138940" cy="1138940"/>
          </a:xfrm>
        </p:grpSpPr>
        <p:grpSp>
          <p:nvGrpSpPr>
            <p:cNvPr id="124" name="Group 123">
              <a:extLst>
                <a:ext uri="{FF2B5EF4-FFF2-40B4-BE49-F238E27FC236}">
                  <a16:creationId xmlns:a16="http://schemas.microsoft.com/office/drawing/2014/main" id="{6E78CEE4-2750-4341-9F19-E8766A6F0074}"/>
                </a:ext>
              </a:extLst>
            </p:cNvPr>
            <p:cNvGrpSpPr/>
            <p:nvPr/>
          </p:nvGrpSpPr>
          <p:grpSpPr>
            <a:xfrm rot="1800000">
              <a:off x="10591392" y="6434263"/>
              <a:ext cx="1138940" cy="1138940"/>
              <a:chOff x="12948284" y="5737818"/>
              <a:chExt cx="2596515" cy="2596515"/>
            </a:xfrm>
          </p:grpSpPr>
          <p:cxnSp>
            <p:nvCxnSpPr>
              <p:cNvPr id="127" name="Straight Connector 126">
                <a:extLst>
                  <a:ext uri="{FF2B5EF4-FFF2-40B4-BE49-F238E27FC236}">
                    <a16:creationId xmlns:a16="http://schemas.microsoft.com/office/drawing/2014/main" id="{DC523EAA-2959-4E40-909F-3E947FAF7647}"/>
                  </a:ext>
                </a:extLst>
              </p:cNvPr>
              <p:cNvCxnSpPr>
                <a:cxnSpLocks/>
              </p:cNvCxnSpPr>
              <p:nvPr/>
            </p:nvCxnSpPr>
            <p:spPr>
              <a:xfrm>
                <a:off x="12948284" y="7036076"/>
                <a:ext cx="2596515" cy="0"/>
              </a:xfrm>
              <a:prstGeom prst="line">
                <a:avLst/>
              </a:prstGeom>
              <a:noFill/>
              <a:ln w="266700" cap="flat" cmpd="sng" algn="ctr">
                <a:solidFill>
                  <a:srgbClr val="D2CFD0"/>
                </a:solidFill>
                <a:prstDash val="solid"/>
                <a:miter lim="800000"/>
              </a:ln>
              <a:effectLst/>
            </p:spPr>
          </p:cxnSp>
          <p:cxnSp>
            <p:nvCxnSpPr>
              <p:cNvPr id="128" name="Straight Connector 127">
                <a:extLst>
                  <a:ext uri="{FF2B5EF4-FFF2-40B4-BE49-F238E27FC236}">
                    <a16:creationId xmlns:a16="http://schemas.microsoft.com/office/drawing/2014/main" id="{6B4B32DB-5F6C-4350-B7B2-34867107E9A6}"/>
                  </a:ext>
                </a:extLst>
              </p:cNvPr>
              <p:cNvCxnSpPr>
                <a:cxnSpLocks/>
              </p:cNvCxnSpPr>
              <p:nvPr/>
            </p:nvCxnSpPr>
            <p:spPr>
              <a:xfrm rot="3600000">
                <a:off x="12948284" y="7036076"/>
                <a:ext cx="2596515" cy="0"/>
              </a:xfrm>
              <a:prstGeom prst="line">
                <a:avLst/>
              </a:prstGeom>
              <a:noFill/>
              <a:ln w="266700" cap="flat" cmpd="sng" algn="ctr">
                <a:solidFill>
                  <a:srgbClr val="D2CFD0"/>
                </a:solidFill>
                <a:prstDash val="solid"/>
                <a:miter lim="800000"/>
              </a:ln>
              <a:effectLst/>
            </p:spPr>
          </p:cxnSp>
          <p:cxnSp>
            <p:nvCxnSpPr>
              <p:cNvPr id="129" name="Straight Connector 128">
                <a:extLst>
                  <a:ext uri="{FF2B5EF4-FFF2-40B4-BE49-F238E27FC236}">
                    <a16:creationId xmlns:a16="http://schemas.microsoft.com/office/drawing/2014/main" id="{7E440DB5-2742-4D3B-9C26-CA014FF456EB}"/>
                  </a:ext>
                </a:extLst>
              </p:cNvPr>
              <p:cNvCxnSpPr>
                <a:cxnSpLocks/>
              </p:cNvCxnSpPr>
              <p:nvPr/>
            </p:nvCxnSpPr>
            <p:spPr>
              <a:xfrm rot="7200000">
                <a:off x="12948284" y="7036076"/>
                <a:ext cx="2596515" cy="0"/>
              </a:xfrm>
              <a:prstGeom prst="line">
                <a:avLst/>
              </a:prstGeom>
              <a:noFill/>
              <a:ln w="266700" cap="flat" cmpd="sng" algn="ctr">
                <a:solidFill>
                  <a:srgbClr val="D2CFD0"/>
                </a:solidFill>
                <a:prstDash val="solid"/>
                <a:miter lim="800000"/>
              </a:ln>
              <a:effectLst/>
            </p:spPr>
          </p:cxnSp>
        </p:grpSp>
        <p:sp>
          <p:nvSpPr>
            <p:cNvPr id="125" name="Oval 124">
              <a:extLst>
                <a:ext uri="{FF2B5EF4-FFF2-40B4-BE49-F238E27FC236}">
                  <a16:creationId xmlns:a16="http://schemas.microsoft.com/office/drawing/2014/main" id="{D34EB802-B802-4FF7-BE42-D869017BE97D}"/>
                </a:ext>
              </a:extLst>
            </p:cNvPr>
            <p:cNvSpPr/>
            <p:nvPr/>
          </p:nvSpPr>
          <p:spPr>
            <a:xfrm rot="1800000">
              <a:off x="10732382" y="6575253"/>
              <a:ext cx="856961" cy="856961"/>
            </a:xfrm>
            <a:prstGeom prst="ellipse">
              <a:avLst/>
            </a:prstGeom>
            <a:solidFill>
              <a:srgbClr val="D2CFD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126" name="Oval 125">
              <a:extLst>
                <a:ext uri="{FF2B5EF4-FFF2-40B4-BE49-F238E27FC236}">
                  <a16:creationId xmlns:a16="http://schemas.microsoft.com/office/drawing/2014/main" id="{5BD81BD8-7D4F-4748-B782-14CF514D9371}"/>
                </a:ext>
              </a:extLst>
            </p:cNvPr>
            <p:cNvSpPr/>
            <p:nvPr/>
          </p:nvSpPr>
          <p:spPr>
            <a:xfrm>
              <a:off x="10992134" y="6835005"/>
              <a:ext cx="337457" cy="337457"/>
            </a:xfrm>
            <a:prstGeom prst="ellipse">
              <a:avLst/>
            </a:prstGeom>
            <a:solidFill>
              <a:srgbClr val="212121"/>
            </a:solidFill>
            <a:ln w="12700" cap="flat" cmpd="sng" algn="ctr">
              <a:solidFill>
                <a:srgbClr val="D2CFD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130" name="Rectangle: Rounded Corners 129">
            <a:extLst>
              <a:ext uri="{FF2B5EF4-FFF2-40B4-BE49-F238E27FC236}">
                <a16:creationId xmlns:a16="http://schemas.microsoft.com/office/drawing/2014/main" id="{72659075-3647-4C15-A6FC-D62C299E7740}"/>
              </a:ext>
            </a:extLst>
          </p:cNvPr>
          <p:cNvSpPr/>
          <p:nvPr/>
        </p:nvSpPr>
        <p:spPr>
          <a:xfrm>
            <a:off x="3233057" y="5183655"/>
            <a:ext cx="2569028" cy="1665514"/>
          </a:xfrm>
          <a:prstGeom prst="roundRect">
            <a:avLst/>
          </a:prstGeom>
          <a:solidFill>
            <a:sysClr val="windowText" lastClr="000000">
              <a:lumMod val="85000"/>
              <a:lumOff val="15000"/>
            </a:sysClr>
          </a:solidFill>
          <a:ln w="19050" cap="flat" cmpd="sng" algn="ctr">
            <a:solidFill>
              <a:srgbClr val="51515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131" name="Straight Connector 130">
            <a:extLst>
              <a:ext uri="{FF2B5EF4-FFF2-40B4-BE49-F238E27FC236}">
                <a16:creationId xmlns:a16="http://schemas.microsoft.com/office/drawing/2014/main" id="{5716CF2E-CABB-4F4C-9FBC-9E6F58B33235}"/>
              </a:ext>
            </a:extLst>
          </p:cNvPr>
          <p:cNvCxnSpPr>
            <a:cxnSpLocks/>
          </p:cNvCxnSpPr>
          <p:nvPr/>
        </p:nvCxnSpPr>
        <p:spPr>
          <a:xfrm>
            <a:off x="3679371" y="5488455"/>
            <a:ext cx="0" cy="1055915"/>
          </a:xfrm>
          <a:prstGeom prst="line">
            <a:avLst/>
          </a:prstGeom>
          <a:noFill/>
          <a:ln w="76200" cap="rnd" cmpd="sng" algn="ctr">
            <a:solidFill>
              <a:srgbClr val="D2CFD0"/>
            </a:solidFill>
            <a:prstDash val="solid"/>
            <a:miter lim="800000"/>
          </a:ln>
          <a:effectLst/>
        </p:spPr>
      </p:cxnSp>
      <p:cxnSp>
        <p:nvCxnSpPr>
          <p:cNvPr id="132" name="Straight Connector 131">
            <a:extLst>
              <a:ext uri="{FF2B5EF4-FFF2-40B4-BE49-F238E27FC236}">
                <a16:creationId xmlns:a16="http://schemas.microsoft.com/office/drawing/2014/main" id="{276464C0-4D24-408D-A423-AFCD1E077689}"/>
              </a:ext>
            </a:extLst>
          </p:cNvPr>
          <p:cNvCxnSpPr>
            <a:cxnSpLocks/>
          </p:cNvCxnSpPr>
          <p:nvPr/>
        </p:nvCxnSpPr>
        <p:spPr>
          <a:xfrm>
            <a:off x="4090307" y="5488455"/>
            <a:ext cx="0" cy="1055915"/>
          </a:xfrm>
          <a:prstGeom prst="line">
            <a:avLst/>
          </a:prstGeom>
          <a:noFill/>
          <a:ln w="76200" cap="rnd" cmpd="sng" algn="ctr">
            <a:solidFill>
              <a:srgbClr val="D2CFD0"/>
            </a:solidFill>
            <a:prstDash val="solid"/>
            <a:miter lim="800000"/>
          </a:ln>
          <a:effectLst/>
        </p:spPr>
      </p:cxnSp>
      <p:cxnSp>
        <p:nvCxnSpPr>
          <p:cNvPr id="133" name="Straight Connector 132">
            <a:extLst>
              <a:ext uri="{FF2B5EF4-FFF2-40B4-BE49-F238E27FC236}">
                <a16:creationId xmlns:a16="http://schemas.microsoft.com/office/drawing/2014/main" id="{D573A12C-0B28-42EE-B592-40D463A30588}"/>
              </a:ext>
            </a:extLst>
          </p:cNvPr>
          <p:cNvCxnSpPr>
            <a:cxnSpLocks/>
          </p:cNvCxnSpPr>
          <p:nvPr/>
        </p:nvCxnSpPr>
        <p:spPr>
          <a:xfrm>
            <a:off x="4501243" y="5488455"/>
            <a:ext cx="0" cy="1055915"/>
          </a:xfrm>
          <a:prstGeom prst="line">
            <a:avLst/>
          </a:prstGeom>
          <a:noFill/>
          <a:ln w="76200" cap="rnd" cmpd="sng" algn="ctr">
            <a:solidFill>
              <a:srgbClr val="D2CFD0"/>
            </a:solidFill>
            <a:prstDash val="solid"/>
            <a:miter lim="800000"/>
          </a:ln>
          <a:effectLst/>
        </p:spPr>
      </p:cxnSp>
      <p:cxnSp>
        <p:nvCxnSpPr>
          <p:cNvPr id="134" name="Straight Connector 133">
            <a:extLst>
              <a:ext uri="{FF2B5EF4-FFF2-40B4-BE49-F238E27FC236}">
                <a16:creationId xmlns:a16="http://schemas.microsoft.com/office/drawing/2014/main" id="{358FC6E6-5B36-44E6-B155-6843A7902908}"/>
              </a:ext>
            </a:extLst>
          </p:cNvPr>
          <p:cNvCxnSpPr>
            <a:cxnSpLocks/>
          </p:cNvCxnSpPr>
          <p:nvPr/>
        </p:nvCxnSpPr>
        <p:spPr>
          <a:xfrm>
            <a:off x="4912179" y="5488455"/>
            <a:ext cx="0" cy="1055915"/>
          </a:xfrm>
          <a:prstGeom prst="line">
            <a:avLst/>
          </a:prstGeom>
          <a:noFill/>
          <a:ln w="76200" cap="rnd" cmpd="sng" algn="ctr">
            <a:solidFill>
              <a:srgbClr val="D2CFD0"/>
            </a:solidFill>
            <a:prstDash val="solid"/>
            <a:miter lim="800000"/>
          </a:ln>
          <a:effectLst/>
        </p:spPr>
      </p:cxnSp>
      <p:cxnSp>
        <p:nvCxnSpPr>
          <p:cNvPr id="135" name="Straight Connector 134">
            <a:extLst>
              <a:ext uri="{FF2B5EF4-FFF2-40B4-BE49-F238E27FC236}">
                <a16:creationId xmlns:a16="http://schemas.microsoft.com/office/drawing/2014/main" id="{26CCCB85-AE46-4710-BB2B-A0593DC837B6}"/>
              </a:ext>
            </a:extLst>
          </p:cNvPr>
          <p:cNvCxnSpPr>
            <a:cxnSpLocks/>
          </p:cNvCxnSpPr>
          <p:nvPr/>
        </p:nvCxnSpPr>
        <p:spPr>
          <a:xfrm>
            <a:off x="5323114" y="5488455"/>
            <a:ext cx="0" cy="1055915"/>
          </a:xfrm>
          <a:prstGeom prst="line">
            <a:avLst/>
          </a:prstGeom>
          <a:noFill/>
          <a:ln w="76200" cap="rnd" cmpd="sng" algn="ctr">
            <a:solidFill>
              <a:srgbClr val="D2CFD0"/>
            </a:solidFill>
            <a:prstDash val="solid"/>
            <a:miter lim="800000"/>
          </a:ln>
          <a:effectLst/>
        </p:spPr>
      </p:cxnSp>
      <p:sp>
        <p:nvSpPr>
          <p:cNvPr id="136" name="Oval 135">
            <a:extLst>
              <a:ext uri="{FF2B5EF4-FFF2-40B4-BE49-F238E27FC236}">
                <a16:creationId xmlns:a16="http://schemas.microsoft.com/office/drawing/2014/main" id="{97E39DBB-5A40-4FFA-8DC9-41B3C01B9A32}"/>
              </a:ext>
            </a:extLst>
          </p:cNvPr>
          <p:cNvSpPr/>
          <p:nvPr/>
        </p:nvSpPr>
        <p:spPr>
          <a:xfrm>
            <a:off x="3537856" y="6228684"/>
            <a:ext cx="283029" cy="283029"/>
          </a:xfrm>
          <a:prstGeom prst="ellipse">
            <a:avLst/>
          </a:prstGeom>
          <a:solidFill>
            <a:sysClr val="window" lastClr="FFFFFF"/>
          </a:solidFill>
          <a:ln w="19050" cap="flat" cmpd="sng" algn="ctr">
            <a:solidFill>
              <a:srgbClr val="21212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37" name="Oval 136">
            <a:extLst>
              <a:ext uri="{FF2B5EF4-FFF2-40B4-BE49-F238E27FC236}">
                <a16:creationId xmlns:a16="http://schemas.microsoft.com/office/drawing/2014/main" id="{4560991B-533B-4B90-8D98-2C8561753C1B}"/>
              </a:ext>
            </a:extLst>
          </p:cNvPr>
          <p:cNvSpPr/>
          <p:nvPr/>
        </p:nvSpPr>
        <p:spPr>
          <a:xfrm>
            <a:off x="3951513" y="6152483"/>
            <a:ext cx="283029" cy="283029"/>
          </a:xfrm>
          <a:prstGeom prst="ellipse">
            <a:avLst/>
          </a:prstGeom>
          <a:solidFill>
            <a:sysClr val="window" lastClr="FFFFFF"/>
          </a:solidFill>
          <a:ln w="19050" cap="flat" cmpd="sng" algn="ctr">
            <a:solidFill>
              <a:srgbClr val="21212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38" name="Oval 137">
            <a:extLst>
              <a:ext uri="{FF2B5EF4-FFF2-40B4-BE49-F238E27FC236}">
                <a16:creationId xmlns:a16="http://schemas.microsoft.com/office/drawing/2014/main" id="{EC88DD22-3CA4-4F7D-AABC-497A0E99FEC9}"/>
              </a:ext>
            </a:extLst>
          </p:cNvPr>
          <p:cNvSpPr/>
          <p:nvPr/>
        </p:nvSpPr>
        <p:spPr>
          <a:xfrm>
            <a:off x="4365170" y="5619083"/>
            <a:ext cx="283029" cy="283029"/>
          </a:xfrm>
          <a:prstGeom prst="ellipse">
            <a:avLst/>
          </a:prstGeom>
          <a:solidFill>
            <a:sysClr val="window" lastClr="FFFFFF"/>
          </a:solidFill>
          <a:ln w="19050" cap="flat" cmpd="sng" algn="ctr">
            <a:solidFill>
              <a:srgbClr val="21212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39" name="Oval 138">
            <a:extLst>
              <a:ext uri="{FF2B5EF4-FFF2-40B4-BE49-F238E27FC236}">
                <a16:creationId xmlns:a16="http://schemas.microsoft.com/office/drawing/2014/main" id="{25FC1D28-2BAE-402B-B2D2-5434F5053AC2}"/>
              </a:ext>
            </a:extLst>
          </p:cNvPr>
          <p:cNvSpPr/>
          <p:nvPr/>
        </p:nvSpPr>
        <p:spPr>
          <a:xfrm>
            <a:off x="4778828" y="6278982"/>
            <a:ext cx="283029" cy="283029"/>
          </a:xfrm>
          <a:prstGeom prst="ellipse">
            <a:avLst/>
          </a:prstGeom>
          <a:solidFill>
            <a:sysClr val="window" lastClr="FFFFFF"/>
          </a:solidFill>
          <a:ln w="19050" cap="flat" cmpd="sng" algn="ctr">
            <a:solidFill>
              <a:srgbClr val="21212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0" name="Oval 139">
            <a:extLst>
              <a:ext uri="{FF2B5EF4-FFF2-40B4-BE49-F238E27FC236}">
                <a16:creationId xmlns:a16="http://schemas.microsoft.com/office/drawing/2014/main" id="{04D0CC90-8695-4092-9DAE-0A6893F1C03B}"/>
              </a:ext>
            </a:extLst>
          </p:cNvPr>
          <p:cNvSpPr/>
          <p:nvPr/>
        </p:nvSpPr>
        <p:spPr>
          <a:xfrm>
            <a:off x="5181599" y="5553769"/>
            <a:ext cx="283029" cy="283029"/>
          </a:xfrm>
          <a:prstGeom prst="ellipse">
            <a:avLst/>
          </a:prstGeom>
          <a:solidFill>
            <a:sysClr val="window" lastClr="FFFFFF"/>
          </a:solidFill>
          <a:ln w="19050" cap="flat" cmpd="sng" algn="ctr">
            <a:solidFill>
              <a:srgbClr val="21212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1" name="Rectangle: Rounded Corners 140">
            <a:extLst>
              <a:ext uri="{FF2B5EF4-FFF2-40B4-BE49-F238E27FC236}">
                <a16:creationId xmlns:a16="http://schemas.microsoft.com/office/drawing/2014/main" id="{E3B9F7E1-1A33-4C94-852C-0446A0B78A11}"/>
              </a:ext>
            </a:extLst>
          </p:cNvPr>
          <p:cNvSpPr/>
          <p:nvPr/>
        </p:nvSpPr>
        <p:spPr>
          <a:xfrm>
            <a:off x="13940385" y="5183655"/>
            <a:ext cx="2569028" cy="1665514"/>
          </a:xfrm>
          <a:prstGeom prst="roundRect">
            <a:avLst/>
          </a:prstGeom>
          <a:solidFill>
            <a:sysClr val="windowText" lastClr="000000">
              <a:lumMod val="85000"/>
              <a:lumOff val="15000"/>
            </a:sysClr>
          </a:solidFill>
          <a:ln w="19050" cap="flat" cmpd="sng" algn="ctr">
            <a:solidFill>
              <a:srgbClr val="51515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142" name="Straight Connector 141">
            <a:extLst>
              <a:ext uri="{FF2B5EF4-FFF2-40B4-BE49-F238E27FC236}">
                <a16:creationId xmlns:a16="http://schemas.microsoft.com/office/drawing/2014/main" id="{DF4135D5-3310-4296-A8F8-E2EA5F8A7A67}"/>
              </a:ext>
            </a:extLst>
          </p:cNvPr>
          <p:cNvCxnSpPr>
            <a:cxnSpLocks/>
          </p:cNvCxnSpPr>
          <p:nvPr/>
        </p:nvCxnSpPr>
        <p:spPr>
          <a:xfrm>
            <a:off x="4473677" y="8257055"/>
            <a:ext cx="10844981" cy="0"/>
          </a:xfrm>
          <a:prstGeom prst="line">
            <a:avLst/>
          </a:prstGeom>
          <a:noFill/>
          <a:ln w="76200" cap="flat" cmpd="sng" algn="ctr">
            <a:solidFill>
              <a:srgbClr val="D2CFD0"/>
            </a:solidFill>
            <a:prstDash val="solid"/>
            <a:miter lim="800000"/>
          </a:ln>
          <a:effectLst/>
        </p:spPr>
      </p:cxnSp>
      <p:grpSp>
        <p:nvGrpSpPr>
          <p:cNvPr id="143" name="Group 142">
            <a:extLst>
              <a:ext uri="{FF2B5EF4-FFF2-40B4-BE49-F238E27FC236}">
                <a16:creationId xmlns:a16="http://schemas.microsoft.com/office/drawing/2014/main" id="{A0F8213A-DF73-48A9-B103-E38184C04AAE}"/>
              </a:ext>
            </a:extLst>
          </p:cNvPr>
          <p:cNvGrpSpPr/>
          <p:nvPr/>
        </p:nvGrpSpPr>
        <p:grpSpPr>
          <a:xfrm>
            <a:off x="14300200" y="5351421"/>
            <a:ext cx="1854200" cy="1229645"/>
            <a:chOff x="15703550" y="9032365"/>
            <a:chExt cx="1854200" cy="1229645"/>
          </a:xfrm>
        </p:grpSpPr>
        <p:cxnSp>
          <p:nvCxnSpPr>
            <p:cNvPr id="144" name="Straight Connector 143">
              <a:extLst>
                <a:ext uri="{FF2B5EF4-FFF2-40B4-BE49-F238E27FC236}">
                  <a16:creationId xmlns:a16="http://schemas.microsoft.com/office/drawing/2014/main" id="{A5F49FE6-1731-4616-8E62-EB3822FC15D9}"/>
                </a:ext>
              </a:extLst>
            </p:cNvPr>
            <p:cNvCxnSpPr>
              <a:cxnSpLocks/>
            </p:cNvCxnSpPr>
            <p:nvPr/>
          </p:nvCxnSpPr>
          <p:spPr>
            <a:xfrm flipV="1">
              <a:off x="15843250" y="9186197"/>
              <a:ext cx="108155" cy="904568"/>
            </a:xfrm>
            <a:prstGeom prst="line">
              <a:avLst/>
            </a:prstGeom>
            <a:noFill/>
            <a:ln w="28575" cap="flat" cmpd="sng" algn="ctr">
              <a:solidFill>
                <a:srgbClr val="D2CFD0"/>
              </a:solidFill>
              <a:prstDash val="solid"/>
              <a:miter lim="800000"/>
            </a:ln>
            <a:effectLst/>
          </p:spPr>
        </p:cxnSp>
        <p:cxnSp>
          <p:nvCxnSpPr>
            <p:cNvPr id="145" name="Straight Connector 144">
              <a:extLst>
                <a:ext uri="{FF2B5EF4-FFF2-40B4-BE49-F238E27FC236}">
                  <a16:creationId xmlns:a16="http://schemas.microsoft.com/office/drawing/2014/main" id="{15A8DE3F-3556-45F7-9382-A28A305B3243}"/>
                </a:ext>
              </a:extLst>
            </p:cNvPr>
            <p:cNvCxnSpPr>
              <a:cxnSpLocks/>
            </p:cNvCxnSpPr>
            <p:nvPr/>
          </p:nvCxnSpPr>
          <p:spPr>
            <a:xfrm flipH="1" flipV="1">
              <a:off x="15951407" y="9199511"/>
              <a:ext cx="98320" cy="825910"/>
            </a:xfrm>
            <a:prstGeom prst="line">
              <a:avLst/>
            </a:prstGeom>
            <a:noFill/>
            <a:ln w="28575" cap="flat" cmpd="sng" algn="ctr">
              <a:solidFill>
                <a:srgbClr val="D2CFD0"/>
              </a:solidFill>
              <a:prstDash val="solid"/>
              <a:miter lim="800000"/>
            </a:ln>
            <a:effectLst/>
          </p:spPr>
        </p:cxnSp>
        <p:cxnSp>
          <p:nvCxnSpPr>
            <p:cNvPr id="146" name="Straight Connector 145">
              <a:extLst>
                <a:ext uri="{FF2B5EF4-FFF2-40B4-BE49-F238E27FC236}">
                  <a16:creationId xmlns:a16="http://schemas.microsoft.com/office/drawing/2014/main" id="{5FBF632D-D1CF-4E31-8511-EF273A231F12}"/>
                </a:ext>
              </a:extLst>
            </p:cNvPr>
            <p:cNvCxnSpPr>
              <a:cxnSpLocks/>
            </p:cNvCxnSpPr>
            <p:nvPr/>
          </p:nvCxnSpPr>
          <p:spPr>
            <a:xfrm flipV="1">
              <a:off x="16049727" y="9032365"/>
              <a:ext cx="132736" cy="1012720"/>
            </a:xfrm>
            <a:prstGeom prst="line">
              <a:avLst/>
            </a:prstGeom>
            <a:noFill/>
            <a:ln w="28575" cap="flat" cmpd="sng" algn="ctr">
              <a:solidFill>
                <a:srgbClr val="D2CFD0"/>
              </a:solidFill>
              <a:prstDash val="solid"/>
              <a:miter lim="800000"/>
            </a:ln>
            <a:effectLst/>
          </p:spPr>
        </p:cxnSp>
        <p:cxnSp>
          <p:nvCxnSpPr>
            <p:cNvPr id="147" name="Straight Connector 146">
              <a:extLst>
                <a:ext uri="{FF2B5EF4-FFF2-40B4-BE49-F238E27FC236}">
                  <a16:creationId xmlns:a16="http://schemas.microsoft.com/office/drawing/2014/main" id="{6ACA1097-1B4C-4A05-8AE3-3351BDC81D5D}"/>
                </a:ext>
              </a:extLst>
            </p:cNvPr>
            <p:cNvCxnSpPr>
              <a:cxnSpLocks/>
            </p:cNvCxnSpPr>
            <p:nvPr/>
          </p:nvCxnSpPr>
          <p:spPr>
            <a:xfrm flipH="1" flipV="1">
              <a:off x="16193729" y="9032978"/>
              <a:ext cx="98323" cy="1229032"/>
            </a:xfrm>
            <a:prstGeom prst="line">
              <a:avLst/>
            </a:prstGeom>
            <a:noFill/>
            <a:ln w="28575" cap="flat" cmpd="sng" algn="ctr">
              <a:solidFill>
                <a:srgbClr val="D2CFD0"/>
              </a:solidFill>
              <a:prstDash val="solid"/>
              <a:miter lim="800000"/>
            </a:ln>
            <a:effectLst/>
          </p:spPr>
        </p:cxnSp>
        <p:cxnSp>
          <p:nvCxnSpPr>
            <p:cNvPr id="148" name="Straight Connector 147">
              <a:extLst>
                <a:ext uri="{FF2B5EF4-FFF2-40B4-BE49-F238E27FC236}">
                  <a16:creationId xmlns:a16="http://schemas.microsoft.com/office/drawing/2014/main" id="{06E3B349-ADE5-478F-A4CB-6B9CDCFDD4C9}"/>
                </a:ext>
              </a:extLst>
            </p:cNvPr>
            <p:cNvCxnSpPr>
              <a:cxnSpLocks/>
            </p:cNvCxnSpPr>
            <p:nvPr/>
          </p:nvCxnSpPr>
          <p:spPr>
            <a:xfrm flipV="1">
              <a:off x="16295534" y="9389806"/>
              <a:ext cx="68826" cy="865240"/>
            </a:xfrm>
            <a:prstGeom prst="line">
              <a:avLst/>
            </a:prstGeom>
            <a:noFill/>
            <a:ln w="28575" cap="flat" cmpd="sng" algn="ctr">
              <a:solidFill>
                <a:srgbClr val="D2CFD0"/>
              </a:solidFill>
              <a:prstDash val="solid"/>
              <a:miter lim="800000"/>
            </a:ln>
            <a:effectLst/>
          </p:spPr>
        </p:cxnSp>
        <p:cxnSp>
          <p:nvCxnSpPr>
            <p:cNvPr id="149" name="Straight Connector 148">
              <a:extLst>
                <a:ext uri="{FF2B5EF4-FFF2-40B4-BE49-F238E27FC236}">
                  <a16:creationId xmlns:a16="http://schemas.microsoft.com/office/drawing/2014/main" id="{57BB1C8B-DC22-44D5-8793-4C726036069C}"/>
                </a:ext>
              </a:extLst>
            </p:cNvPr>
            <p:cNvCxnSpPr>
              <a:cxnSpLocks/>
            </p:cNvCxnSpPr>
            <p:nvPr/>
          </p:nvCxnSpPr>
          <p:spPr>
            <a:xfrm flipH="1" flipV="1">
              <a:off x="16367842" y="9389806"/>
              <a:ext cx="108155" cy="737420"/>
            </a:xfrm>
            <a:prstGeom prst="line">
              <a:avLst/>
            </a:prstGeom>
            <a:noFill/>
            <a:ln w="28575" cap="flat" cmpd="sng" algn="ctr">
              <a:solidFill>
                <a:srgbClr val="D2CFD0"/>
              </a:solidFill>
              <a:prstDash val="solid"/>
              <a:miter lim="800000"/>
            </a:ln>
            <a:effectLst/>
          </p:spPr>
        </p:cxnSp>
        <p:cxnSp>
          <p:nvCxnSpPr>
            <p:cNvPr id="150" name="Straight Connector 149">
              <a:extLst>
                <a:ext uri="{FF2B5EF4-FFF2-40B4-BE49-F238E27FC236}">
                  <a16:creationId xmlns:a16="http://schemas.microsoft.com/office/drawing/2014/main" id="{AF4AF429-B118-49FE-9852-85DC139C72FD}"/>
                </a:ext>
              </a:extLst>
            </p:cNvPr>
            <p:cNvCxnSpPr>
              <a:cxnSpLocks/>
            </p:cNvCxnSpPr>
            <p:nvPr/>
          </p:nvCxnSpPr>
          <p:spPr>
            <a:xfrm flipV="1">
              <a:off x="16485829" y="9248673"/>
              <a:ext cx="78658" cy="894734"/>
            </a:xfrm>
            <a:prstGeom prst="line">
              <a:avLst/>
            </a:prstGeom>
            <a:noFill/>
            <a:ln w="28575" cap="flat" cmpd="sng" algn="ctr">
              <a:solidFill>
                <a:srgbClr val="D2CFD0"/>
              </a:solidFill>
              <a:prstDash val="solid"/>
              <a:miter lim="800000"/>
            </a:ln>
            <a:effectLst/>
          </p:spPr>
        </p:cxnSp>
        <p:cxnSp>
          <p:nvCxnSpPr>
            <p:cNvPr id="151" name="Straight Connector 150">
              <a:extLst>
                <a:ext uri="{FF2B5EF4-FFF2-40B4-BE49-F238E27FC236}">
                  <a16:creationId xmlns:a16="http://schemas.microsoft.com/office/drawing/2014/main" id="{9FBE4A99-8CCF-46FB-A588-22F501AFCD08}"/>
                </a:ext>
              </a:extLst>
            </p:cNvPr>
            <p:cNvCxnSpPr>
              <a:cxnSpLocks/>
            </p:cNvCxnSpPr>
            <p:nvPr/>
          </p:nvCxnSpPr>
          <p:spPr>
            <a:xfrm flipH="1" flipV="1">
              <a:off x="16567969" y="9261987"/>
              <a:ext cx="88491" cy="717755"/>
            </a:xfrm>
            <a:prstGeom prst="line">
              <a:avLst/>
            </a:prstGeom>
            <a:noFill/>
            <a:ln w="28575" cap="flat" cmpd="sng" algn="ctr">
              <a:solidFill>
                <a:srgbClr val="D2CFD0"/>
              </a:solidFill>
              <a:prstDash val="solid"/>
              <a:miter lim="800000"/>
            </a:ln>
            <a:effectLst/>
          </p:spPr>
        </p:cxnSp>
        <p:cxnSp>
          <p:nvCxnSpPr>
            <p:cNvPr id="152" name="Straight Connector 151">
              <a:extLst>
                <a:ext uri="{FF2B5EF4-FFF2-40B4-BE49-F238E27FC236}">
                  <a16:creationId xmlns:a16="http://schemas.microsoft.com/office/drawing/2014/main" id="{7E892B98-605E-49F3-9AA7-A1958F7C40A9}"/>
                </a:ext>
              </a:extLst>
            </p:cNvPr>
            <p:cNvCxnSpPr>
              <a:cxnSpLocks/>
            </p:cNvCxnSpPr>
            <p:nvPr/>
          </p:nvCxnSpPr>
          <p:spPr>
            <a:xfrm flipV="1">
              <a:off x="16659942" y="9114504"/>
              <a:ext cx="127819" cy="865238"/>
            </a:xfrm>
            <a:prstGeom prst="line">
              <a:avLst/>
            </a:prstGeom>
            <a:noFill/>
            <a:ln w="28575" cap="flat" cmpd="sng" algn="ctr">
              <a:solidFill>
                <a:srgbClr val="D2CFD0"/>
              </a:solidFill>
              <a:prstDash val="solid"/>
              <a:miter lim="800000"/>
            </a:ln>
            <a:effectLst/>
          </p:spPr>
        </p:cxnSp>
        <p:cxnSp>
          <p:nvCxnSpPr>
            <p:cNvPr id="153" name="Straight Connector 152">
              <a:extLst>
                <a:ext uri="{FF2B5EF4-FFF2-40B4-BE49-F238E27FC236}">
                  <a16:creationId xmlns:a16="http://schemas.microsoft.com/office/drawing/2014/main" id="{957F73F1-884C-420D-9264-143A966BF8C7}"/>
                </a:ext>
              </a:extLst>
            </p:cNvPr>
            <p:cNvCxnSpPr>
              <a:cxnSpLocks/>
            </p:cNvCxnSpPr>
            <p:nvPr/>
          </p:nvCxnSpPr>
          <p:spPr>
            <a:xfrm flipH="1" flipV="1">
              <a:off x="16792677" y="9114504"/>
              <a:ext cx="93407" cy="1081548"/>
            </a:xfrm>
            <a:prstGeom prst="line">
              <a:avLst/>
            </a:prstGeom>
            <a:noFill/>
            <a:ln w="28575" cap="flat" cmpd="sng" algn="ctr">
              <a:solidFill>
                <a:srgbClr val="D2CFD0"/>
              </a:solidFill>
              <a:prstDash val="solid"/>
              <a:miter lim="800000"/>
            </a:ln>
            <a:effectLst/>
          </p:spPr>
        </p:cxnSp>
        <p:cxnSp>
          <p:nvCxnSpPr>
            <p:cNvPr id="154" name="Straight Connector 153">
              <a:extLst>
                <a:ext uri="{FF2B5EF4-FFF2-40B4-BE49-F238E27FC236}">
                  <a16:creationId xmlns:a16="http://schemas.microsoft.com/office/drawing/2014/main" id="{1BE9B23E-5999-4DF1-814F-E291538356A4}"/>
                </a:ext>
              </a:extLst>
            </p:cNvPr>
            <p:cNvCxnSpPr>
              <a:cxnSpLocks/>
            </p:cNvCxnSpPr>
            <p:nvPr/>
          </p:nvCxnSpPr>
          <p:spPr>
            <a:xfrm flipV="1">
              <a:off x="16891000" y="9569040"/>
              <a:ext cx="73742" cy="614517"/>
            </a:xfrm>
            <a:prstGeom prst="line">
              <a:avLst/>
            </a:prstGeom>
            <a:noFill/>
            <a:ln w="28575" cap="flat" cmpd="sng" algn="ctr">
              <a:solidFill>
                <a:srgbClr val="D2CFD0"/>
              </a:solidFill>
              <a:prstDash val="solid"/>
              <a:miter lim="800000"/>
            </a:ln>
            <a:effectLst/>
          </p:spPr>
        </p:cxnSp>
        <p:cxnSp>
          <p:nvCxnSpPr>
            <p:cNvPr id="155" name="Straight Connector 154">
              <a:extLst>
                <a:ext uri="{FF2B5EF4-FFF2-40B4-BE49-F238E27FC236}">
                  <a16:creationId xmlns:a16="http://schemas.microsoft.com/office/drawing/2014/main" id="{78931DEE-3BCB-468C-9B0D-D50C33F0B7BC}"/>
                </a:ext>
              </a:extLst>
            </p:cNvPr>
            <p:cNvCxnSpPr>
              <a:cxnSpLocks/>
            </p:cNvCxnSpPr>
            <p:nvPr/>
          </p:nvCxnSpPr>
          <p:spPr>
            <a:xfrm>
              <a:off x="16968224" y="9563305"/>
              <a:ext cx="68826" cy="383458"/>
            </a:xfrm>
            <a:prstGeom prst="line">
              <a:avLst/>
            </a:prstGeom>
            <a:noFill/>
            <a:ln w="28575" cap="flat" cmpd="sng" algn="ctr">
              <a:solidFill>
                <a:srgbClr val="D2CFD0"/>
              </a:solidFill>
              <a:prstDash val="solid"/>
              <a:miter lim="800000"/>
            </a:ln>
            <a:effectLst/>
          </p:spPr>
        </p:cxnSp>
        <p:cxnSp>
          <p:nvCxnSpPr>
            <p:cNvPr id="156" name="Straight Connector 155">
              <a:extLst>
                <a:ext uri="{FF2B5EF4-FFF2-40B4-BE49-F238E27FC236}">
                  <a16:creationId xmlns:a16="http://schemas.microsoft.com/office/drawing/2014/main" id="{2E9A7B62-B3D0-4409-A262-81371E8FC252}"/>
                </a:ext>
              </a:extLst>
            </p:cNvPr>
            <p:cNvCxnSpPr>
              <a:cxnSpLocks/>
            </p:cNvCxnSpPr>
            <p:nvPr/>
          </p:nvCxnSpPr>
          <p:spPr>
            <a:xfrm flipV="1">
              <a:off x="17043400" y="9242323"/>
              <a:ext cx="78658" cy="698091"/>
            </a:xfrm>
            <a:prstGeom prst="line">
              <a:avLst/>
            </a:prstGeom>
            <a:noFill/>
            <a:ln w="28575" cap="flat" cmpd="sng" algn="ctr">
              <a:solidFill>
                <a:srgbClr val="D2CFD0"/>
              </a:solidFill>
              <a:prstDash val="solid"/>
              <a:miter lim="800000"/>
            </a:ln>
            <a:effectLst/>
          </p:spPr>
        </p:cxnSp>
        <p:cxnSp>
          <p:nvCxnSpPr>
            <p:cNvPr id="157" name="Straight Connector 156">
              <a:extLst>
                <a:ext uri="{FF2B5EF4-FFF2-40B4-BE49-F238E27FC236}">
                  <a16:creationId xmlns:a16="http://schemas.microsoft.com/office/drawing/2014/main" id="{EF52D1D6-85FD-4738-A746-146F14FF3802}"/>
                </a:ext>
              </a:extLst>
            </p:cNvPr>
            <p:cNvCxnSpPr>
              <a:cxnSpLocks/>
            </p:cNvCxnSpPr>
            <p:nvPr/>
          </p:nvCxnSpPr>
          <p:spPr>
            <a:xfrm flipH="1" flipV="1">
              <a:off x="17125950" y="9239251"/>
              <a:ext cx="69850" cy="888999"/>
            </a:xfrm>
            <a:prstGeom prst="line">
              <a:avLst/>
            </a:prstGeom>
            <a:noFill/>
            <a:ln w="28575" cap="flat" cmpd="sng" algn="ctr">
              <a:solidFill>
                <a:srgbClr val="D2CFD0"/>
              </a:solidFill>
              <a:prstDash val="solid"/>
              <a:miter lim="800000"/>
            </a:ln>
            <a:effectLst/>
          </p:spPr>
        </p:cxnSp>
        <p:cxnSp>
          <p:nvCxnSpPr>
            <p:cNvPr id="158" name="Straight Connector 157">
              <a:extLst>
                <a:ext uri="{FF2B5EF4-FFF2-40B4-BE49-F238E27FC236}">
                  <a16:creationId xmlns:a16="http://schemas.microsoft.com/office/drawing/2014/main" id="{70CB81A4-8F2C-4B2B-BFA3-5B440AA37A4F}"/>
                </a:ext>
              </a:extLst>
            </p:cNvPr>
            <p:cNvCxnSpPr>
              <a:cxnSpLocks/>
            </p:cNvCxnSpPr>
            <p:nvPr/>
          </p:nvCxnSpPr>
          <p:spPr>
            <a:xfrm flipV="1">
              <a:off x="17195800" y="9394723"/>
              <a:ext cx="78658" cy="698091"/>
            </a:xfrm>
            <a:prstGeom prst="line">
              <a:avLst/>
            </a:prstGeom>
            <a:noFill/>
            <a:ln w="28575" cap="flat" cmpd="sng" algn="ctr">
              <a:solidFill>
                <a:srgbClr val="D2CFD0"/>
              </a:solidFill>
              <a:prstDash val="solid"/>
              <a:miter lim="800000"/>
            </a:ln>
            <a:effectLst/>
          </p:spPr>
        </p:cxnSp>
        <p:cxnSp>
          <p:nvCxnSpPr>
            <p:cNvPr id="159" name="Straight Connector 158">
              <a:extLst>
                <a:ext uri="{FF2B5EF4-FFF2-40B4-BE49-F238E27FC236}">
                  <a16:creationId xmlns:a16="http://schemas.microsoft.com/office/drawing/2014/main" id="{618B58F4-38CE-41AB-8BA3-1689E86BC8A6}"/>
                </a:ext>
              </a:extLst>
            </p:cNvPr>
            <p:cNvCxnSpPr>
              <a:cxnSpLocks/>
            </p:cNvCxnSpPr>
            <p:nvPr/>
          </p:nvCxnSpPr>
          <p:spPr>
            <a:xfrm flipH="1" flipV="1">
              <a:off x="17269543" y="9396156"/>
              <a:ext cx="59607" cy="516194"/>
            </a:xfrm>
            <a:prstGeom prst="line">
              <a:avLst/>
            </a:prstGeom>
            <a:noFill/>
            <a:ln w="28575" cap="flat" cmpd="sng" algn="ctr">
              <a:solidFill>
                <a:srgbClr val="D2CFD0"/>
              </a:solidFill>
              <a:prstDash val="solid"/>
              <a:miter lim="800000"/>
            </a:ln>
            <a:effectLst/>
          </p:spPr>
        </p:cxnSp>
        <p:cxnSp>
          <p:nvCxnSpPr>
            <p:cNvPr id="160" name="Straight Connector 159">
              <a:extLst>
                <a:ext uri="{FF2B5EF4-FFF2-40B4-BE49-F238E27FC236}">
                  <a16:creationId xmlns:a16="http://schemas.microsoft.com/office/drawing/2014/main" id="{28730495-6033-4305-971C-44DC2E722919}"/>
                </a:ext>
              </a:extLst>
            </p:cNvPr>
            <p:cNvCxnSpPr>
              <a:cxnSpLocks/>
            </p:cNvCxnSpPr>
            <p:nvPr/>
          </p:nvCxnSpPr>
          <p:spPr>
            <a:xfrm>
              <a:off x="15774424" y="9709355"/>
              <a:ext cx="68826" cy="383458"/>
            </a:xfrm>
            <a:prstGeom prst="line">
              <a:avLst/>
            </a:prstGeom>
            <a:noFill/>
            <a:ln w="28575" cap="flat" cmpd="sng" algn="ctr">
              <a:solidFill>
                <a:srgbClr val="D2CFD0"/>
              </a:solidFill>
              <a:prstDash val="solid"/>
              <a:miter lim="800000"/>
            </a:ln>
            <a:effectLst/>
          </p:spPr>
        </p:cxnSp>
        <p:cxnSp>
          <p:nvCxnSpPr>
            <p:cNvPr id="161" name="Straight Connector 160">
              <a:extLst>
                <a:ext uri="{FF2B5EF4-FFF2-40B4-BE49-F238E27FC236}">
                  <a16:creationId xmlns:a16="http://schemas.microsoft.com/office/drawing/2014/main" id="{9F296F4C-CC22-43F2-9E22-2C2979905AA2}"/>
                </a:ext>
              </a:extLst>
            </p:cNvPr>
            <p:cNvCxnSpPr>
              <a:cxnSpLocks/>
            </p:cNvCxnSpPr>
            <p:nvPr/>
          </p:nvCxnSpPr>
          <p:spPr>
            <a:xfrm flipV="1">
              <a:off x="15703550" y="9705873"/>
              <a:ext cx="67187" cy="555727"/>
            </a:xfrm>
            <a:prstGeom prst="line">
              <a:avLst/>
            </a:prstGeom>
            <a:noFill/>
            <a:ln w="28575" cap="flat" cmpd="sng" algn="ctr">
              <a:solidFill>
                <a:srgbClr val="D2CFD0"/>
              </a:solidFill>
              <a:prstDash val="solid"/>
              <a:miter lim="800000"/>
            </a:ln>
            <a:effectLst/>
          </p:spPr>
        </p:cxnSp>
        <p:cxnSp>
          <p:nvCxnSpPr>
            <p:cNvPr id="162" name="Straight Connector 161">
              <a:extLst>
                <a:ext uri="{FF2B5EF4-FFF2-40B4-BE49-F238E27FC236}">
                  <a16:creationId xmlns:a16="http://schemas.microsoft.com/office/drawing/2014/main" id="{1486AB70-9A6D-4BE4-BAF7-8CEFD7756970}"/>
                </a:ext>
              </a:extLst>
            </p:cNvPr>
            <p:cNvCxnSpPr>
              <a:cxnSpLocks/>
            </p:cNvCxnSpPr>
            <p:nvPr/>
          </p:nvCxnSpPr>
          <p:spPr>
            <a:xfrm flipV="1">
              <a:off x="17335500" y="9216923"/>
              <a:ext cx="78658" cy="698091"/>
            </a:xfrm>
            <a:prstGeom prst="line">
              <a:avLst/>
            </a:prstGeom>
            <a:noFill/>
            <a:ln w="28575" cap="flat" cmpd="sng" algn="ctr">
              <a:solidFill>
                <a:srgbClr val="D2CFD0"/>
              </a:solidFill>
              <a:prstDash val="solid"/>
              <a:miter lim="800000"/>
            </a:ln>
            <a:effectLst/>
          </p:spPr>
        </p:cxnSp>
        <p:cxnSp>
          <p:nvCxnSpPr>
            <p:cNvPr id="163" name="Straight Connector 162">
              <a:extLst>
                <a:ext uri="{FF2B5EF4-FFF2-40B4-BE49-F238E27FC236}">
                  <a16:creationId xmlns:a16="http://schemas.microsoft.com/office/drawing/2014/main" id="{34D40976-2C15-4B56-A710-61BDAE740763}"/>
                </a:ext>
              </a:extLst>
            </p:cNvPr>
            <p:cNvCxnSpPr>
              <a:cxnSpLocks/>
            </p:cNvCxnSpPr>
            <p:nvPr/>
          </p:nvCxnSpPr>
          <p:spPr>
            <a:xfrm flipH="1" flipV="1">
              <a:off x="17411700" y="9232901"/>
              <a:ext cx="69850" cy="888999"/>
            </a:xfrm>
            <a:prstGeom prst="line">
              <a:avLst/>
            </a:prstGeom>
            <a:noFill/>
            <a:ln w="28575" cap="flat" cmpd="sng" algn="ctr">
              <a:solidFill>
                <a:srgbClr val="D2CFD0"/>
              </a:solidFill>
              <a:prstDash val="solid"/>
              <a:miter lim="800000"/>
            </a:ln>
            <a:effectLst/>
          </p:spPr>
        </p:cxnSp>
        <p:cxnSp>
          <p:nvCxnSpPr>
            <p:cNvPr id="164" name="Straight Connector 163">
              <a:extLst>
                <a:ext uri="{FF2B5EF4-FFF2-40B4-BE49-F238E27FC236}">
                  <a16:creationId xmlns:a16="http://schemas.microsoft.com/office/drawing/2014/main" id="{62C097BC-7F18-4A0E-A73A-3B0401FFD5B5}"/>
                </a:ext>
              </a:extLst>
            </p:cNvPr>
            <p:cNvCxnSpPr>
              <a:cxnSpLocks/>
            </p:cNvCxnSpPr>
            <p:nvPr/>
          </p:nvCxnSpPr>
          <p:spPr>
            <a:xfrm flipV="1">
              <a:off x="17481550" y="9683750"/>
              <a:ext cx="76200" cy="438151"/>
            </a:xfrm>
            <a:prstGeom prst="line">
              <a:avLst/>
            </a:prstGeom>
            <a:noFill/>
            <a:ln w="28575" cap="flat" cmpd="sng" algn="ctr">
              <a:solidFill>
                <a:srgbClr val="D2CFD0"/>
              </a:solidFill>
              <a:prstDash val="solid"/>
              <a:miter lim="800000"/>
            </a:ln>
            <a:effectLst/>
          </p:spPr>
        </p:cxnSp>
      </p:grpSp>
      <p:cxnSp>
        <p:nvCxnSpPr>
          <p:cNvPr id="165" name="Straight Connector 164">
            <a:extLst>
              <a:ext uri="{FF2B5EF4-FFF2-40B4-BE49-F238E27FC236}">
                <a16:creationId xmlns:a16="http://schemas.microsoft.com/office/drawing/2014/main" id="{74C6F4B7-98F5-4081-96C1-7513FE596D91}"/>
              </a:ext>
            </a:extLst>
          </p:cNvPr>
          <p:cNvCxnSpPr/>
          <p:nvPr/>
        </p:nvCxnSpPr>
        <p:spPr>
          <a:xfrm>
            <a:off x="14109700" y="6402856"/>
            <a:ext cx="2178050" cy="0"/>
          </a:xfrm>
          <a:prstGeom prst="line">
            <a:avLst/>
          </a:prstGeom>
          <a:noFill/>
          <a:ln w="19050" cap="flat" cmpd="sng" algn="ctr">
            <a:solidFill>
              <a:srgbClr val="D2CFD0"/>
            </a:solidFill>
            <a:prstDash val="dash"/>
            <a:miter lim="800000"/>
          </a:ln>
          <a:effectLst/>
        </p:spPr>
      </p:cxnSp>
      <p:cxnSp>
        <p:nvCxnSpPr>
          <p:cNvPr id="166" name="Straight Connector 165">
            <a:extLst>
              <a:ext uri="{FF2B5EF4-FFF2-40B4-BE49-F238E27FC236}">
                <a16:creationId xmlns:a16="http://schemas.microsoft.com/office/drawing/2014/main" id="{958796EC-A49C-4B3F-9F93-D399DF4DFA3F}"/>
              </a:ext>
            </a:extLst>
          </p:cNvPr>
          <p:cNvCxnSpPr/>
          <p:nvPr/>
        </p:nvCxnSpPr>
        <p:spPr>
          <a:xfrm>
            <a:off x="14109700" y="5996456"/>
            <a:ext cx="2178050" cy="0"/>
          </a:xfrm>
          <a:prstGeom prst="line">
            <a:avLst/>
          </a:prstGeom>
          <a:noFill/>
          <a:ln w="19050" cap="flat" cmpd="sng" algn="ctr">
            <a:solidFill>
              <a:srgbClr val="D2CFD0"/>
            </a:solidFill>
            <a:prstDash val="dash"/>
            <a:miter lim="800000"/>
          </a:ln>
          <a:effectLst/>
        </p:spPr>
      </p:cxnSp>
      <p:cxnSp>
        <p:nvCxnSpPr>
          <p:cNvPr id="167" name="Straight Connector 166">
            <a:extLst>
              <a:ext uri="{FF2B5EF4-FFF2-40B4-BE49-F238E27FC236}">
                <a16:creationId xmlns:a16="http://schemas.microsoft.com/office/drawing/2014/main" id="{54388CE5-C9E6-45F7-A1D5-DC705D1A2168}"/>
              </a:ext>
            </a:extLst>
          </p:cNvPr>
          <p:cNvCxnSpPr/>
          <p:nvPr/>
        </p:nvCxnSpPr>
        <p:spPr>
          <a:xfrm>
            <a:off x="14109700" y="5590056"/>
            <a:ext cx="2178050" cy="0"/>
          </a:xfrm>
          <a:prstGeom prst="line">
            <a:avLst/>
          </a:prstGeom>
          <a:noFill/>
          <a:ln w="19050" cap="flat" cmpd="sng" algn="ctr">
            <a:solidFill>
              <a:srgbClr val="D2CFD0"/>
            </a:solidFill>
            <a:prstDash val="dash"/>
            <a:miter lim="800000"/>
          </a:ln>
          <a:effectLst/>
        </p:spPr>
      </p:cxnSp>
      <p:grpSp>
        <p:nvGrpSpPr>
          <p:cNvPr id="168" name="Group 167">
            <a:extLst>
              <a:ext uri="{FF2B5EF4-FFF2-40B4-BE49-F238E27FC236}">
                <a16:creationId xmlns:a16="http://schemas.microsoft.com/office/drawing/2014/main" id="{38048419-24ED-46C2-9595-129A7E29BB4D}"/>
              </a:ext>
            </a:extLst>
          </p:cNvPr>
          <p:cNvGrpSpPr/>
          <p:nvPr/>
        </p:nvGrpSpPr>
        <p:grpSpPr>
          <a:xfrm>
            <a:off x="8462039" y="3469156"/>
            <a:ext cx="3012364" cy="1752600"/>
            <a:chOff x="8462039" y="4457700"/>
            <a:chExt cx="3012364" cy="1752600"/>
          </a:xfrm>
        </p:grpSpPr>
        <p:grpSp>
          <p:nvGrpSpPr>
            <p:cNvPr id="169" name="Group 168">
              <a:extLst>
                <a:ext uri="{FF2B5EF4-FFF2-40B4-BE49-F238E27FC236}">
                  <a16:creationId xmlns:a16="http://schemas.microsoft.com/office/drawing/2014/main" id="{E91B668F-CBD0-446F-AAB1-E16A978E78DD}"/>
                </a:ext>
              </a:extLst>
            </p:cNvPr>
            <p:cNvGrpSpPr/>
            <p:nvPr/>
          </p:nvGrpSpPr>
          <p:grpSpPr>
            <a:xfrm>
              <a:off x="9829800" y="5042475"/>
              <a:ext cx="279400" cy="1167825"/>
              <a:chOff x="7454900" y="5017075"/>
              <a:chExt cx="279400" cy="1167825"/>
            </a:xfrm>
          </p:grpSpPr>
          <p:sp>
            <p:nvSpPr>
              <p:cNvPr id="171" name="Oval 170">
                <a:extLst>
                  <a:ext uri="{FF2B5EF4-FFF2-40B4-BE49-F238E27FC236}">
                    <a16:creationId xmlns:a16="http://schemas.microsoft.com/office/drawing/2014/main" id="{DBB39DBC-342C-4D30-B69D-5E3FD2654FD1}"/>
                  </a:ext>
                </a:extLst>
              </p:cNvPr>
              <p:cNvSpPr/>
              <p:nvPr/>
            </p:nvSpPr>
            <p:spPr>
              <a:xfrm>
                <a:off x="7454900" y="5905500"/>
                <a:ext cx="279400" cy="27940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172" name="Straight Connector 171">
                <a:extLst>
                  <a:ext uri="{FF2B5EF4-FFF2-40B4-BE49-F238E27FC236}">
                    <a16:creationId xmlns:a16="http://schemas.microsoft.com/office/drawing/2014/main" id="{DC314106-9A8E-4665-A8B9-08F1100C0EDC}"/>
                  </a:ext>
                </a:extLst>
              </p:cNvPr>
              <p:cNvCxnSpPr>
                <a:cxnSpLocks/>
                <a:stCxn id="170" idx="2"/>
              </p:cNvCxnSpPr>
              <p:nvPr/>
            </p:nvCxnSpPr>
            <p:spPr>
              <a:xfrm>
                <a:off x="7593321" y="5017075"/>
                <a:ext cx="1279" cy="1002725"/>
              </a:xfrm>
              <a:prstGeom prst="line">
                <a:avLst/>
              </a:prstGeom>
              <a:noFill/>
              <a:ln w="19050" cap="flat" cmpd="sng" algn="ctr">
                <a:solidFill>
                  <a:sysClr val="window" lastClr="FFFFFF"/>
                </a:solidFill>
                <a:prstDash val="solid"/>
                <a:miter lim="800000"/>
              </a:ln>
              <a:effectLst/>
            </p:spPr>
          </p:cxnSp>
        </p:grpSp>
        <p:sp>
          <p:nvSpPr>
            <p:cNvPr id="170" name="TextBox 169">
              <a:extLst>
                <a:ext uri="{FF2B5EF4-FFF2-40B4-BE49-F238E27FC236}">
                  <a16:creationId xmlns:a16="http://schemas.microsoft.com/office/drawing/2014/main" id="{C36B59D4-A299-4F0F-9D52-F68E836DD792}"/>
                </a:ext>
              </a:extLst>
            </p:cNvPr>
            <p:cNvSpPr txBox="1"/>
            <p:nvPr/>
          </p:nvSpPr>
          <p:spPr>
            <a:xfrm>
              <a:off x="8462039" y="4457700"/>
              <a:ext cx="3012364" cy="584775"/>
            </a:xfrm>
            <a:prstGeom prst="rect">
              <a:avLst/>
            </a:prstGeom>
            <a:solidFill>
              <a:srgbClr val="525252"/>
            </a:solidFill>
            <a:ln w="19050">
              <a:solidFill>
                <a:sysClr val="window" lastClr="FFFFFF"/>
              </a:solidFill>
            </a:ln>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E7E6E6"/>
                  </a:solidFill>
                  <a:effectLst/>
                  <a:uLnTx/>
                  <a:uFillTx/>
                  <a:latin typeface="Trebuchet MS" panose="020B0603020202020204" pitchFamily="34" charset="0"/>
                </a:rPr>
                <a:t>PERFORMANCE</a:t>
              </a:r>
            </a:p>
          </p:txBody>
        </p:sp>
      </p:grpSp>
      <p:grpSp>
        <p:nvGrpSpPr>
          <p:cNvPr id="173" name="Group 172">
            <a:extLst>
              <a:ext uri="{FF2B5EF4-FFF2-40B4-BE49-F238E27FC236}">
                <a16:creationId xmlns:a16="http://schemas.microsoft.com/office/drawing/2014/main" id="{DC02DD31-1144-4461-AA1F-7BBBC8AFE91C}"/>
              </a:ext>
            </a:extLst>
          </p:cNvPr>
          <p:cNvGrpSpPr/>
          <p:nvPr/>
        </p:nvGrpSpPr>
        <p:grpSpPr>
          <a:xfrm>
            <a:off x="13701526" y="3469156"/>
            <a:ext cx="3023585" cy="1854200"/>
            <a:chOff x="13701526" y="4457700"/>
            <a:chExt cx="3023585" cy="1854200"/>
          </a:xfrm>
        </p:grpSpPr>
        <p:grpSp>
          <p:nvGrpSpPr>
            <p:cNvPr id="174" name="Group 173">
              <a:extLst>
                <a:ext uri="{FF2B5EF4-FFF2-40B4-BE49-F238E27FC236}">
                  <a16:creationId xmlns:a16="http://schemas.microsoft.com/office/drawing/2014/main" id="{C70F2EF1-BC3C-42AD-970F-B6C373B3D932}"/>
                </a:ext>
              </a:extLst>
            </p:cNvPr>
            <p:cNvGrpSpPr/>
            <p:nvPr/>
          </p:nvGrpSpPr>
          <p:grpSpPr>
            <a:xfrm>
              <a:off x="15074900" y="5042475"/>
              <a:ext cx="279400" cy="1269425"/>
              <a:chOff x="7454900" y="4915475"/>
              <a:chExt cx="279400" cy="1269425"/>
            </a:xfrm>
          </p:grpSpPr>
          <p:sp>
            <p:nvSpPr>
              <p:cNvPr id="176" name="Oval 175">
                <a:extLst>
                  <a:ext uri="{FF2B5EF4-FFF2-40B4-BE49-F238E27FC236}">
                    <a16:creationId xmlns:a16="http://schemas.microsoft.com/office/drawing/2014/main" id="{69CC1A26-C965-4DBB-8F09-59DC1A356477}"/>
                  </a:ext>
                </a:extLst>
              </p:cNvPr>
              <p:cNvSpPr/>
              <p:nvPr/>
            </p:nvSpPr>
            <p:spPr>
              <a:xfrm>
                <a:off x="7454900" y="5905500"/>
                <a:ext cx="279400" cy="27940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E7E6E6"/>
                  </a:solidFill>
                  <a:effectLst/>
                  <a:uLnTx/>
                  <a:uFillTx/>
                  <a:latin typeface="Calibri" panose="020F0502020204030204"/>
                  <a:ea typeface="+mn-ea"/>
                  <a:cs typeface="+mn-cs"/>
                </a:endParaRPr>
              </a:p>
            </p:txBody>
          </p:sp>
          <p:cxnSp>
            <p:nvCxnSpPr>
              <p:cNvPr id="177" name="Straight Connector 176">
                <a:extLst>
                  <a:ext uri="{FF2B5EF4-FFF2-40B4-BE49-F238E27FC236}">
                    <a16:creationId xmlns:a16="http://schemas.microsoft.com/office/drawing/2014/main" id="{D37DEB29-8017-4612-8AEE-7312C45357E6}"/>
                  </a:ext>
                </a:extLst>
              </p:cNvPr>
              <p:cNvCxnSpPr>
                <a:cxnSpLocks/>
                <a:stCxn id="175" idx="2"/>
              </p:cNvCxnSpPr>
              <p:nvPr/>
            </p:nvCxnSpPr>
            <p:spPr>
              <a:xfrm>
                <a:off x="7593319" y="4915475"/>
                <a:ext cx="1281" cy="1104325"/>
              </a:xfrm>
              <a:prstGeom prst="line">
                <a:avLst/>
              </a:prstGeom>
              <a:noFill/>
              <a:ln w="19050" cap="flat" cmpd="sng" algn="ctr">
                <a:solidFill>
                  <a:sysClr val="window" lastClr="FFFFFF"/>
                </a:solidFill>
                <a:prstDash val="solid"/>
                <a:miter lim="800000"/>
              </a:ln>
              <a:effectLst/>
            </p:spPr>
          </p:cxnSp>
        </p:grpSp>
        <p:sp>
          <p:nvSpPr>
            <p:cNvPr id="175" name="TextBox 174">
              <a:extLst>
                <a:ext uri="{FF2B5EF4-FFF2-40B4-BE49-F238E27FC236}">
                  <a16:creationId xmlns:a16="http://schemas.microsoft.com/office/drawing/2014/main" id="{DBFEE9E6-875E-4A5B-BEF2-B6E89292C2B8}"/>
                </a:ext>
              </a:extLst>
            </p:cNvPr>
            <p:cNvSpPr txBox="1"/>
            <p:nvPr/>
          </p:nvSpPr>
          <p:spPr>
            <a:xfrm>
              <a:off x="13701526" y="4457700"/>
              <a:ext cx="3023585" cy="584775"/>
            </a:xfrm>
            <a:prstGeom prst="rect">
              <a:avLst/>
            </a:prstGeom>
            <a:solidFill>
              <a:srgbClr val="525252"/>
            </a:solidFill>
            <a:ln w="19050">
              <a:solidFill>
                <a:sysClr val="window" lastClr="FFFFFF"/>
              </a:solidFill>
            </a:ln>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E7E6E6"/>
                  </a:solidFill>
                  <a:effectLst/>
                  <a:uLnTx/>
                  <a:uFillTx/>
                  <a:latin typeface="Trebuchet MS" panose="020B0603020202020204" pitchFamily="34" charset="0"/>
                </a:rPr>
                <a:t>MEASUREMENT</a:t>
              </a:r>
            </a:p>
          </p:txBody>
        </p:sp>
      </p:grpSp>
      <p:grpSp>
        <p:nvGrpSpPr>
          <p:cNvPr id="178" name="Group 177">
            <a:extLst>
              <a:ext uri="{FF2B5EF4-FFF2-40B4-BE49-F238E27FC236}">
                <a16:creationId xmlns:a16="http://schemas.microsoft.com/office/drawing/2014/main" id="{39AC78C0-4EAE-40F5-8B1B-FAC625C8C1F7}"/>
              </a:ext>
            </a:extLst>
          </p:cNvPr>
          <p:cNvGrpSpPr/>
          <p:nvPr/>
        </p:nvGrpSpPr>
        <p:grpSpPr>
          <a:xfrm>
            <a:off x="8886036" y="8130631"/>
            <a:ext cx="2164374" cy="1549400"/>
            <a:chOff x="8886036" y="9119175"/>
            <a:chExt cx="2164374" cy="1549400"/>
          </a:xfrm>
        </p:grpSpPr>
        <p:grpSp>
          <p:nvGrpSpPr>
            <p:cNvPr id="179" name="Group 178">
              <a:extLst>
                <a:ext uri="{FF2B5EF4-FFF2-40B4-BE49-F238E27FC236}">
                  <a16:creationId xmlns:a16="http://schemas.microsoft.com/office/drawing/2014/main" id="{493BFAF7-E37F-4B2F-8304-7D651202B3E8}"/>
                </a:ext>
              </a:extLst>
            </p:cNvPr>
            <p:cNvGrpSpPr/>
            <p:nvPr/>
          </p:nvGrpSpPr>
          <p:grpSpPr>
            <a:xfrm rot="10800000">
              <a:off x="9829800" y="9119175"/>
              <a:ext cx="279400" cy="1256725"/>
              <a:chOff x="7454900" y="4928175"/>
              <a:chExt cx="279400" cy="1256725"/>
            </a:xfrm>
          </p:grpSpPr>
          <p:sp>
            <p:nvSpPr>
              <p:cNvPr id="181" name="Oval 180">
                <a:extLst>
                  <a:ext uri="{FF2B5EF4-FFF2-40B4-BE49-F238E27FC236}">
                    <a16:creationId xmlns:a16="http://schemas.microsoft.com/office/drawing/2014/main" id="{4DDBA4A0-7653-41E7-AE55-B61944E45491}"/>
                  </a:ext>
                </a:extLst>
              </p:cNvPr>
              <p:cNvSpPr/>
              <p:nvPr/>
            </p:nvSpPr>
            <p:spPr>
              <a:xfrm>
                <a:off x="7454900" y="5905500"/>
                <a:ext cx="279400" cy="27940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182" name="Straight Connector 181">
                <a:extLst>
                  <a:ext uri="{FF2B5EF4-FFF2-40B4-BE49-F238E27FC236}">
                    <a16:creationId xmlns:a16="http://schemas.microsoft.com/office/drawing/2014/main" id="{3CAC0CFB-026E-46AA-8B66-AAC66EB289CD}"/>
                  </a:ext>
                </a:extLst>
              </p:cNvPr>
              <p:cNvCxnSpPr>
                <a:cxnSpLocks/>
              </p:cNvCxnSpPr>
              <p:nvPr/>
            </p:nvCxnSpPr>
            <p:spPr>
              <a:xfrm>
                <a:off x="7593321" y="4928175"/>
                <a:ext cx="1279" cy="1002725"/>
              </a:xfrm>
              <a:prstGeom prst="line">
                <a:avLst/>
              </a:prstGeom>
              <a:noFill/>
              <a:ln w="19050" cap="flat" cmpd="sng" algn="ctr">
                <a:solidFill>
                  <a:sysClr val="window" lastClr="FFFFFF"/>
                </a:solidFill>
                <a:prstDash val="solid"/>
                <a:miter lim="800000"/>
              </a:ln>
              <a:effectLst/>
            </p:spPr>
          </p:cxnSp>
        </p:grpSp>
        <p:sp>
          <p:nvSpPr>
            <p:cNvPr id="180" name="TextBox 179">
              <a:extLst>
                <a:ext uri="{FF2B5EF4-FFF2-40B4-BE49-F238E27FC236}">
                  <a16:creationId xmlns:a16="http://schemas.microsoft.com/office/drawing/2014/main" id="{E900A96B-E557-464A-B325-5B630754BC7D}"/>
                </a:ext>
              </a:extLst>
            </p:cNvPr>
            <p:cNvSpPr txBox="1"/>
            <p:nvPr/>
          </p:nvSpPr>
          <p:spPr>
            <a:xfrm>
              <a:off x="8886036" y="10083800"/>
              <a:ext cx="2164374" cy="584775"/>
            </a:xfrm>
            <a:prstGeom prst="rect">
              <a:avLst/>
            </a:prstGeom>
            <a:solidFill>
              <a:srgbClr val="525252"/>
            </a:solidFill>
            <a:ln w="19050">
              <a:solidFill>
                <a:sysClr val="window" lastClr="FFFFFF"/>
              </a:solidFill>
            </a:ln>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E7E6E6"/>
                  </a:solidFill>
                  <a:effectLst/>
                  <a:uLnTx/>
                  <a:uFillTx/>
                  <a:latin typeface="Trebuchet MS" panose="020B0603020202020204" pitchFamily="34" charset="0"/>
                </a:rPr>
                <a:t>FEEDBACK</a:t>
              </a:r>
            </a:p>
          </p:txBody>
        </p:sp>
      </p:grpSp>
      <p:grpSp>
        <p:nvGrpSpPr>
          <p:cNvPr id="183" name="Group 182">
            <a:extLst>
              <a:ext uri="{FF2B5EF4-FFF2-40B4-BE49-F238E27FC236}">
                <a16:creationId xmlns:a16="http://schemas.microsoft.com/office/drawing/2014/main" id="{8AF38FF1-38A6-4D6F-87AA-DA469565EEB5}"/>
              </a:ext>
            </a:extLst>
          </p:cNvPr>
          <p:cNvGrpSpPr/>
          <p:nvPr/>
        </p:nvGrpSpPr>
        <p:grpSpPr>
          <a:xfrm>
            <a:off x="3486071" y="3469156"/>
            <a:ext cx="2016899" cy="1854200"/>
            <a:chOff x="3486071" y="4457700"/>
            <a:chExt cx="2016899" cy="1854200"/>
          </a:xfrm>
        </p:grpSpPr>
        <p:grpSp>
          <p:nvGrpSpPr>
            <p:cNvPr id="184" name="Group 183">
              <a:extLst>
                <a:ext uri="{FF2B5EF4-FFF2-40B4-BE49-F238E27FC236}">
                  <a16:creationId xmlns:a16="http://schemas.microsoft.com/office/drawing/2014/main" id="{8A409CE8-9837-4BEF-A70F-9C8C55AC40DB}"/>
                </a:ext>
              </a:extLst>
            </p:cNvPr>
            <p:cNvGrpSpPr/>
            <p:nvPr/>
          </p:nvGrpSpPr>
          <p:grpSpPr>
            <a:xfrm>
              <a:off x="4356100" y="5042475"/>
              <a:ext cx="279400" cy="1269425"/>
              <a:chOff x="7454900" y="4915475"/>
              <a:chExt cx="279400" cy="1269425"/>
            </a:xfrm>
          </p:grpSpPr>
          <p:sp>
            <p:nvSpPr>
              <p:cNvPr id="186" name="Oval 185">
                <a:extLst>
                  <a:ext uri="{FF2B5EF4-FFF2-40B4-BE49-F238E27FC236}">
                    <a16:creationId xmlns:a16="http://schemas.microsoft.com/office/drawing/2014/main" id="{FA17F204-2856-46E4-9817-356FAE624401}"/>
                  </a:ext>
                </a:extLst>
              </p:cNvPr>
              <p:cNvSpPr/>
              <p:nvPr/>
            </p:nvSpPr>
            <p:spPr>
              <a:xfrm>
                <a:off x="7454900" y="5905500"/>
                <a:ext cx="279400" cy="27940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187" name="Straight Connector 186">
                <a:extLst>
                  <a:ext uri="{FF2B5EF4-FFF2-40B4-BE49-F238E27FC236}">
                    <a16:creationId xmlns:a16="http://schemas.microsoft.com/office/drawing/2014/main" id="{9C1B1282-BCBE-4A3F-BAAB-A746FB8337F7}"/>
                  </a:ext>
                </a:extLst>
              </p:cNvPr>
              <p:cNvCxnSpPr>
                <a:cxnSpLocks/>
                <a:stCxn id="185" idx="2"/>
              </p:cNvCxnSpPr>
              <p:nvPr/>
            </p:nvCxnSpPr>
            <p:spPr>
              <a:xfrm>
                <a:off x="7593321" y="4915475"/>
                <a:ext cx="1279" cy="1104325"/>
              </a:xfrm>
              <a:prstGeom prst="line">
                <a:avLst/>
              </a:prstGeom>
              <a:noFill/>
              <a:ln w="19050" cap="flat" cmpd="sng" algn="ctr">
                <a:solidFill>
                  <a:sysClr val="window" lastClr="FFFFFF"/>
                </a:solidFill>
                <a:prstDash val="solid"/>
                <a:miter lim="800000"/>
              </a:ln>
              <a:effectLst/>
            </p:spPr>
          </p:cxnSp>
        </p:grpSp>
        <p:sp>
          <p:nvSpPr>
            <p:cNvPr id="185" name="TextBox 184">
              <a:extLst>
                <a:ext uri="{FF2B5EF4-FFF2-40B4-BE49-F238E27FC236}">
                  <a16:creationId xmlns:a16="http://schemas.microsoft.com/office/drawing/2014/main" id="{D4BB3984-A98E-4CB7-BA10-89E776C1613A}"/>
                </a:ext>
              </a:extLst>
            </p:cNvPr>
            <p:cNvSpPr txBox="1"/>
            <p:nvPr/>
          </p:nvSpPr>
          <p:spPr>
            <a:xfrm>
              <a:off x="3486071" y="4457700"/>
              <a:ext cx="2016899" cy="584775"/>
            </a:xfrm>
            <a:prstGeom prst="rect">
              <a:avLst/>
            </a:prstGeom>
            <a:solidFill>
              <a:srgbClr val="525252"/>
            </a:solidFill>
            <a:ln w="19050">
              <a:solidFill>
                <a:sysClr val="window" lastClr="FFFFFF"/>
              </a:solidFill>
            </a:ln>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E7E6E6"/>
                  </a:solidFill>
                  <a:effectLst/>
                  <a:uLnTx/>
                  <a:uFillTx/>
                  <a:latin typeface="Trebuchet MS" panose="020B0603020202020204" pitchFamily="34" charset="0"/>
                </a:rPr>
                <a:t>CONTROL</a:t>
              </a:r>
            </a:p>
          </p:txBody>
        </p:sp>
      </p:grpSp>
      <p:sp>
        <p:nvSpPr>
          <p:cNvPr id="188" name="TextBox 187">
            <a:extLst>
              <a:ext uri="{FF2B5EF4-FFF2-40B4-BE49-F238E27FC236}">
                <a16:creationId xmlns:a16="http://schemas.microsoft.com/office/drawing/2014/main" id="{11AAC620-5FC4-4A88-98C9-D317191BC27E}"/>
              </a:ext>
            </a:extLst>
          </p:cNvPr>
          <p:cNvSpPr txBox="1"/>
          <p:nvPr/>
        </p:nvSpPr>
        <p:spPr>
          <a:xfrm>
            <a:off x="14926733" y="5285256"/>
            <a:ext cx="599844" cy="1446550"/>
          </a:xfrm>
          <a:prstGeom prst="rect">
            <a:avLst/>
          </a:prstGeom>
          <a:noFill/>
        </p:spPr>
        <p:txBody>
          <a:bodyPr wrap="none" rtlCol="0">
            <a:spAutoFit/>
          </a:bodyPr>
          <a:lstStyle/>
          <a:p>
            <a:r>
              <a:rPr lang="en-US" sz="8800" b="1" dirty="0">
                <a:solidFill>
                  <a:srgbClr val="C00000"/>
                </a:solidFill>
                <a:latin typeface="Trebuchet MS" panose="020B0603020202020204" pitchFamily="34" charset="0"/>
              </a:rPr>
              <a:t>!</a:t>
            </a:r>
            <a:endParaRPr lang="en-US" sz="3600" b="1" dirty="0">
              <a:solidFill>
                <a:srgbClr val="C00000"/>
              </a:solidFill>
              <a:latin typeface="Trebuchet MS" panose="020B0603020202020204" pitchFamily="34" charset="0"/>
            </a:endParaRPr>
          </a:p>
        </p:txBody>
      </p:sp>
      <p:sp>
        <p:nvSpPr>
          <p:cNvPr id="189" name="TextBox 188">
            <a:extLst>
              <a:ext uri="{FF2B5EF4-FFF2-40B4-BE49-F238E27FC236}">
                <a16:creationId xmlns:a16="http://schemas.microsoft.com/office/drawing/2014/main" id="{418BB374-7AD0-4853-8106-97B614F1FEA9}"/>
              </a:ext>
            </a:extLst>
          </p:cNvPr>
          <p:cNvSpPr txBox="1"/>
          <p:nvPr/>
        </p:nvSpPr>
        <p:spPr>
          <a:xfrm>
            <a:off x="14647333" y="5403789"/>
            <a:ext cx="1100667" cy="1446550"/>
          </a:xfrm>
          <a:prstGeom prst="rect">
            <a:avLst/>
          </a:prstGeom>
          <a:noFill/>
        </p:spPr>
        <p:txBody>
          <a:bodyPr wrap="square" rtlCol="0">
            <a:spAutoFit/>
          </a:bodyPr>
          <a:lstStyle/>
          <a:p>
            <a:r>
              <a:rPr lang="en-US" sz="8800" b="1" dirty="0">
                <a:solidFill>
                  <a:srgbClr val="92D050"/>
                </a:solidFill>
                <a:latin typeface="Trebuchet MS" panose="020B0603020202020204" pitchFamily="34" charset="0"/>
                <a:sym typeface="Wingdings" panose="05000000000000000000" pitchFamily="2" charset="2"/>
              </a:rPr>
              <a:t></a:t>
            </a:r>
            <a:endParaRPr lang="en-US" sz="8800" b="1" dirty="0">
              <a:solidFill>
                <a:srgbClr val="92D050"/>
              </a:solidFill>
              <a:latin typeface="Trebuchet MS" panose="020B0603020202020204" pitchFamily="34" charset="0"/>
            </a:endParaRPr>
          </a:p>
        </p:txBody>
      </p:sp>
    </p:spTree>
    <p:extLst>
      <p:ext uri="{BB962C8B-B14F-4D97-AF65-F5344CB8AC3E}">
        <p14:creationId xmlns:p14="http://schemas.microsoft.com/office/powerpoint/2010/main" val="112194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3"/>
                                        </p:tgtEl>
                                        <p:attrNameLst>
                                          <p:attrName>style.visibility</p:attrName>
                                        </p:attrNameLst>
                                      </p:cBhvr>
                                      <p:to>
                                        <p:strVal val="visible"/>
                                      </p:to>
                                    </p:set>
                                    <p:animEffect transition="in" filter="wipe(down)">
                                      <p:cBhvr>
                                        <p:cTn id="7" dur="1000"/>
                                        <p:tgtEl>
                                          <p:spTgt spid="183"/>
                                        </p:tgtEl>
                                      </p:cBhvr>
                                    </p:animEffect>
                                  </p:childTnLst>
                                </p:cTn>
                              </p:par>
                              <p:par>
                                <p:cTn id="8" presetID="42" presetClass="path" presetSubtype="0" accel="50000" decel="50000" fill="hold" grpId="0" nodeType="withEffect">
                                  <p:stCondLst>
                                    <p:cond delay="0"/>
                                  </p:stCondLst>
                                  <p:childTnLst>
                                    <p:animMotion origin="layout" path="M 1.46557E-6 -2.52525E-6 L 1.46557E-6 -0.07449 " pathEditMode="relative" rAng="0" ptsTypes="AA">
                                      <p:cBhvr>
                                        <p:cTn id="9" dur="500" fill="hold"/>
                                        <p:tgtEl>
                                          <p:spTgt spid="136"/>
                                        </p:tgtEl>
                                        <p:attrNameLst>
                                          <p:attrName>ppt_x</p:attrName>
                                          <p:attrName>ppt_y</p:attrName>
                                        </p:attrNameLst>
                                      </p:cBhvr>
                                      <p:rCtr x="0" y="-3732"/>
                                    </p:animMotion>
                                  </p:childTnLst>
                                </p:cTn>
                              </p:par>
                              <p:par>
                                <p:cTn id="10" presetID="42" presetClass="path" presetSubtype="0" accel="50000" decel="50000" fill="hold" grpId="0" nodeType="withEffect">
                                  <p:stCondLst>
                                    <p:cond delay="250"/>
                                  </p:stCondLst>
                                  <p:childTnLst>
                                    <p:animMotion origin="layout" path="M 8.27543E-7 1.48148E-6 L 8.27543E-7 -0.05892 " pathEditMode="relative" rAng="0" ptsTypes="AA">
                                      <p:cBhvr>
                                        <p:cTn id="11" dur="500" fill="hold"/>
                                        <p:tgtEl>
                                          <p:spTgt spid="137"/>
                                        </p:tgtEl>
                                        <p:attrNameLst>
                                          <p:attrName>ppt_x</p:attrName>
                                          <p:attrName>ppt_y</p:attrName>
                                        </p:attrNameLst>
                                      </p:cBhvr>
                                      <p:rCtr x="0" y="-2946"/>
                                    </p:animMotion>
                                  </p:childTnLst>
                                </p:cTn>
                              </p:par>
                              <p:par>
                                <p:cTn id="12" presetID="42" presetClass="path" presetSubtype="0" accel="50000" decel="50000" fill="hold" grpId="0" nodeType="withEffect">
                                  <p:stCondLst>
                                    <p:cond delay="500"/>
                                  </p:stCondLst>
                                  <p:childTnLst>
                                    <p:animMotion origin="layout" path="M 1.22552E-6 -4.7138E-7 L 1.22552E-6 0.05317 " pathEditMode="relative" rAng="0" ptsTypes="AA">
                                      <p:cBhvr>
                                        <p:cTn id="13" dur="500" fill="hold"/>
                                        <p:tgtEl>
                                          <p:spTgt spid="138"/>
                                        </p:tgtEl>
                                        <p:attrNameLst>
                                          <p:attrName>ppt_x</p:attrName>
                                          <p:attrName>ppt_y</p:attrName>
                                        </p:attrNameLst>
                                      </p:cBhvr>
                                      <p:rCtr x="0" y="2652"/>
                                    </p:animMotion>
                                  </p:childTnLst>
                                </p:cTn>
                              </p:par>
                              <p:par>
                                <p:cTn id="14" presetID="42" presetClass="path" presetSubtype="0" accel="50000" decel="50000" fill="hold" grpId="0" nodeType="withEffect">
                                  <p:stCondLst>
                                    <p:cond delay="750"/>
                                  </p:stCondLst>
                                  <p:childTnLst>
                                    <p:animMotion origin="layout" path="M 5.87492E-7 -1.86308E-6 L 5.87492E-7 -0.04601 " pathEditMode="relative" rAng="0" ptsTypes="AA">
                                      <p:cBhvr>
                                        <p:cTn id="15" dur="500" fill="hold"/>
                                        <p:tgtEl>
                                          <p:spTgt spid="139"/>
                                        </p:tgtEl>
                                        <p:attrNameLst>
                                          <p:attrName>ppt_x</p:attrName>
                                          <p:attrName>ppt_y</p:attrName>
                                        </p:attrNameLst>
                                      </p:cBhvr>
                                      <p:rCtr x="0" y="-2301"/>
                                    </p:animMotion>
                                  </p:childTnLst>
                                </p:cTn>
                              </p:par>
                              <p:par>
                                <p:cTn id="16" presetID="42" presetClass="path" presetSubtype="0" accel="50000" decel="50000" fill="hold" grpId="0" nodeType="withEffect">
                                  <p:stCondLst>
                                    <p:cond delay="1000"/>
                                  </p:stCondLst>
                                  <p:childTnLst>
                                    <p:animMotion origin="layout" path="M 3.73342E-6 1.4927E-6 L 3.73342E-6 0.07323 " pathEditMode="relative" rAng="0" ptsTypes="AA">
                                      <p:cBhvr>
                                        <p:cTn id="17" dur="500" fill="hold"/>
                                        <p:tgtEl>
                                          <p:spTgt spid="140"/>
                                        </p:tgtEl>
                                        <p:attrNameLst>
                                          <p:attrName>ppt_x</p:attrName>
                                          <p:attrName>ppt_y</p:attrName>
                                        </p:attrNameLst>
                                      </p:cBhvr>
                                      <p:rCtr x="0" y="3662"/>
                                    </p:animMotion>
                                  </p:childTnLst>
                                </p:cTn>
                              </p:par>
                              <p:par>
                                <p:cTn id="18" presetID="63" presetClass="path" presetSubtype="0" accel="50000" decel="50000" fill="hold" grpId="0" nodeType="withEffect">
                                  <p:stCondLst>
                                    <p:cond delay="1500"/>
                                  </p:stCondLst>
                                  <p:childTnLst>
                                    <p:animMotion origin="layout" path="M -2.93746E-6 -2.91807E-7 L 0.14743 -2.91807E-7 " pathEditMode="relative" rAng="0" ptsTypes="AA">
                                      <p:cBhvr>
                                        <p:cTn id="19" dur="500" fill="hold"/>
                                        <p:tgtEl>
                                          <p:spTgt spid="102"/>
                                        </p:tgtEl>
                                        <p:attrNameLst>
                                          <p:attrName>ppt_x</p:attrName>
                                          <p:attrName>ppt_y</p:attrName>
                                        </p:attrNameLst>
                                      </p:cBhvr>
                                      <p:rCtr x="7367" y="0"/>
                                    </p:animMotion>
                                  </p:childTnLst>
                                </p:cTn>
                              </p:par>
                              <p:par>
                                <p:cTn id="20" presetID="22" presetClass="entr" presetSubtype="8" fill="hold" nodeType="withEffect">
                                  <p:stCondLst>
                                    <p:cond delay="1500"/>
                                  </p:stCondLst>
                                  <p:childTnLst>
                                    <p:set>
                                      <p:cBhvr>
                                        <p:cTn id="21" dur="1" fill="hold">
                                          <p:stCondLst>
                                            <p:cond delay="0"/>
                                          </p:stCondLst>
                                        </p:cTn>
                                        <p:tgtEl>
                                          <p:spTgt spid="103"/>
                                        </p:tgtEl>
                                        <p:attrNameLst>
                                          <p:attrName>style.visibility</p:attrName>
                                        </p:attrNameLst>
                                      </p:cBhvr>
                                      <p:to>
                                        <p:strVal val="visible"/>
                                      </p:to>
                                    </p:set>
                                    <p:animEffect transition="in" filter="wipe(left)">
                                      <p:cBhvr>
                                        <p:cTn id="22" dur="500"/>
                                        <p:tgtEl>
                                          <p:spTgt spid="103"/>
                                        </p:tgtEl>
                                      </p:cBhvr>
                                    </p:animEffect>
                                  </p:childTnLst>
                                </p:cTn>
                              </p:par>
                            </p:childTnLst>
                          </p:cTn>
                        </p:par>
                        <p:par>
                          <p:cTn id="23" fill="hold">
                            <p:stCondLst>
                              <p:cond delay="2000"/>
                            </p:stCondLst>
                            <p:childTnLst>
                              <p:par>
                                <p:cTn id="24" presetID="8" presetClass="emph" presetSubtype="0" fill="hold" nodeType="afterEffect">
                                  <p:stCondLst>
                                    <p:cond delay="0"/>
                                  </p:stCondLst>
                                  <p:childTnLst>
                                    <p:animRot by="21600000">
                                      <p:cBhvr>
                                        <p:cTn id="25" dur="1000" fill="hold"/>
                                        <p:tgtEl>
                                          <p:spTgt spid="109"/>
                                        </p:tgtEl>
                                        <p:attrNameLst>
                                          <p:attrName>r</p:attrName>
                                        </p:attrNameLst>
                                      </p:cBhvr>
                                    </p:animRot>
                                  </p:childTnLst>
                                </p:cTn>
                              </p:par>
                              <p:par>
                                <p:cTn id="26" presetID="8" presetClass="emph" presetSubtype="0" fill="hold" nodeType="withEffect">
                                  <p:stCondLst>
                                    <p:cond delay="0"/>
                                  </p:stCondLst>
                                  <p:childTnLst>
                                    <p:animRot by="-21600000">
                                      <p:cBhvr>
                                        <p:cTn id="27" dur="1000" fill="hold"/>
                                        <p:tgtEl>
                                          <p:spTgt spid="116"/>
                                        </p:tgtEl>
                                        <p:attrNameLst>
                                          <p:attrName>r</p:attrName>
                                        </p:attrNameLst>
                                      </p:cBhvr>
                                    </p:animRot>
                                  </p:childTnLst>
                                </p:cTn>
                              </p:par>
                              <p:par>
                                <p:cTn id="28" presetID="8" presetClass="emph" presetSubtype="0" fill="hold" nodeType="withEffect">
                                  <p:stCondLst>
                                    <p:cond delay="0"/>
                                  </p:stCondLst>
                                  <p:childTnLst>
                                    <p:animRot by="-21600000">
                                      <p:cBhvr>
                                        <p:cTn id="29" dur="1000" fill="hold"/>
                                        <p:tgtEl>
                                          <p:spTgt spid="123"/>
                                        </p:tgtEl>
                                        <p:attrNameLst>
                                          <p:attrName>r</p:attrName>
                                        </p:attrNameLst>
                                      </p:cBhvr>
                                    </p:animRot>
                                  </p:childTnLst>
                                </p:cTn>
                              </p:par>
                              <p:par>
                                <p:cTn id="30" presetID="22" presetClass="entr" presetSubtype="4" fill="hold" nodeType="withEffect">
                                  <p:stCondLst>
                                    <p:cond delay="0"/>
                                  </p:stCondLst>
                                  <p:childTnLst>
                                    <p:set>
                                      <p:cBhvr>
                                        <p:cTn id="31" dur="1" fill="hold">
                                          <p:stCondLst>
                                            <p:cond delay="0"/>
                                          </p:stCondLst>
                                        </p:cTn>
                                        <p:tgtEl>
                                          <p:spTgt spid="168"/>
                                        </p:tgtEl>
                                        <p:attrNameLst>
                                          <p:attrName>style.visibility</p:attrName>
                                        </p:attrNameLst>
                                      </p:cBhvr>
                                      <p:to>
                                        <p:strVal val="visible"/>
                                      </p:to>
                                    </p:set>
                                    <p:animEffect transition="in" filter="wipe(down)">
                                      <p:cBhvr>
                                        <p:cTn id="32" dur="1000"/>
                                        <p:tgtEl>
                                          <p:spTgt spid="168"/>
                                        </p:tgtEl>
                                      </p:cBhvr>
                                    </p:animEffect>
                                  </p:childTnLst>
                                </p:cTn>
                              </p:par>
                            </p:childTnLst>
                          </p:cTn>
                        </p:par>
                        <p:par>
                          <p:cTn id="33" fill="hold">
                            <p:stCondLst>
                              <p:cond delay="3000"/>
                            </p:stCondLst>
                            <p:childTnLst>
                              <p:par>
                                <p:cTn id="34" presetID="63" presetClass="path" presetSubtype="0" accel="50000" decel="50000" fill="hold" grpId="0" nodeType="afterEffect">
                                  <p:stCondLst>
                                    <p:cond delay="0"/>
                                  </p:stCondLst>
                                  <p:childTnLst>
                                    <p:animMotion origin="layout" path="M 1.81933E-6 3.20988E-6 L 0.13771 3.20988E-6 " pathEditMode="relative" rAng="0" ptsTypes="AA">
                                      <p:cBhvr>
                                        <p:cTn id="35" dur="750" fill="hold"/>
                                        <p:tgtEl>
                                          <p:spTgt spid="101"/>
                                        </p:tgtEl>
                                        <p:attrNameLst>
                                          <p:attrName>ppt_x</p:attrName>
                                          <p:attrName>ppt_y</p:attrName>
                                        </p:attrNameLst>
                                      </p:cBhvr>
                                      <p:rCtr x="6886" y="0"/>
                                    </p:animMotion>
                                  </p:childTnLst>
                                </p:cTn>
                              </p:par>
                              <p:par>
                                <p:cTn id="36" presetID="22" presetClass="entr" presetSubtype="8" fill="hold" nodeType="withEffect">
                                  <p:stCondLst>
                                    <p:cond delay="0"/>
                                  </p:stCondLst>
                                  <p:childTnLst>
                                    <p:set>
                                      <p:cBhvr>
                                        <p:cTn id="37" dur="1" fill="hold">
                                          <p:stCondLst>
                                            <p:cond delay="0"/>
                                          </p:stCondLst>
                                        </p:cTn>
                                        <p:tgtEl>
                                          <p:spTgt spid="100"/>
                                        </p:tgtEl>
                                        <p:attrNameLst>
                                          <p:attrName>style.visibility</p:attrName>
                                        </p:attrNameLst>
                                      </p:cBhvr>
                                      <p:to>
                                        <p:strVal val="visible"/>
                                      </p:to>
                                    </p:set>
                                    <p:animEffect transition="in" filter="wipe(left)">
                                      <p:cBhvr>
                                        <p:cTn id="38" dur="500"/>
                                        <p:tgtEl>
                                          <p:spTgt spid="100"/>
                                        </p:tgtEl>
                                      </p:cBhvr>
                                    </p:animEffect>
                                  </p:childTnLst>
                                </p:cTn>
                              </p:par>
                            </p:childTnLst>
                          </p:cTn>
                        </p:par>
                        <p:par>
                          <p:cTn id="39" fill="hold">
                            <p:stCondLst>
                              <p:cond delay="3750"/>
                            </p:stCondLst>
                            <p:childTnLst>
                              <p:par>
                                <p:cTn id="40" presetID="22" presetClass="entr" presetSubtype="8" fill="hold" nodeType="afterEffect">
                                  <p:stCondLst>
                                    <p:cond delay="0"/>
                                  </p:stCondLst>
                                  <p:childTnLst>
                                    <p:set>
                                      <p:cBhvr>
                                        <p:cTn id="41" dur="1" fill="hold">
                                          <p:stCondLst>
                                            <p:cond delay="0"/>
                                          </p:stCondLst>
                                        </p:cTn>
                                        <p:tgtEl>
                                          <p:spTgt spid="143"/>
                                        </p:tgtEl>
                                        <p:attrNameLst>
                                          <p:attrName>style.visibility</p:attrName>
                                        </p:attrNameLst>
                                      </p:cBhvr>
                                      <p:to>
                                        <p:strVal val="visible"/>
                                      </p:to>
                                    </p:set>
                                    <p:animEffect transition="in" filter="wipe(left)">
                                      <p:cBhvr>
                                        <p:cTn id="42" dur="1000"/>
                                        <p:tgtEl>
                                          <p:spTgt spid="143"/>
                                        </p:tgtEl>
                                      </p:cBhvr>
                                    </p:animEffect>
                                  </p:childTnLst>
                                </p:cTn>
                              </p:par>
                              <p:par>
                                <p:cTn id="43" presetID="10" presetClass="exit" presetSubtype="0" fill="hold" nodeType="withEffect">
                                  <p:stCondLst>
                                    <p:cond delay="1250"/>
                                  </p:stCondLst>
                                  <p:childTnLst>
                                    <p:animEffect transition="out" filter="fade">
                                      <p:cBhvr>
                                        <p:cTn id="44" dur="500"/>
                                        <p:tgtEl>
                                          <p:spTgt spid="143"/>
                                        </p:tgtEl>
                                      </p:cBhvr>
                                    </p:animEffect>
                                    <p:set>
                                      <p:cBhvr>
                                        <p:cTn id="45" dur="1" fill="hold">
                                          <p:stCondLst>
                                            <p:cond delay="499"/>
                                          </p:stCondLst>
                                        </p:cTn>
                                        <p:tgtEl>
                                          <p:spTgt spid="143"/>
                                        </p:tgtEl>
                                        <p:attrNameLst>
                                          <p:attrName>style.visibility</p:attrName>
                                        </p:attrNameLst>
                                      </p:cBhvr>
                                      <p:to>
                                        <p:strVal val="hidden"/>
                                      </p:to>
                                    </p:set>
                                  </p:childTnLst>
                                </p:cTn>
                              </p:par>
                              <p:par>
                                <p:cTn id="46" presetID="53" presetClass="entr" presetSubtype="16" fill="hold" grpId="0" nodeType="withEffect">
                                  <p:stCondLst>
                                    <p:cond delay="1250"/>
                                  </p:stCondLst>
                                  <p:childTnLst>
                                    <p:set>
                                      <p:cBhvr>
                                        <p:cTn id="47" dur="1" fill="hold">
                                          <p:stCondLst>
                                            <p:cond delay="0"/>
                                          </p:stCondLst>
                                        </p:cTn>
                                        <p:tgtEl>
                                          <p:spTgt spid="188"/>
                                        </p:tgtEl>
                                        <p:attrNameLst>
                                          <p:attrName>style.visibility</p:attrName>
                                        </p:attrNameLst>
                                      </p:cBhvr>
                                      <p:to>
                                        <p:strVal val="visible"/>
                                      </p:to>
                                    </p:set>
                                    <p:anim calcmode="lin" valueType="num">
                                      <p:cBhvr>
                                        <p:cTn id="48" dur="500" fill="hold"/>
                                        <p:tgtEl>
                                          <p:spTgt spid="188"/>
                                        </p:tgtEl>
                                        <p:attrNameLst>
                                          <p:attrName>ppt_w</p:attrName>
                                        </p:attrNameLst>
                                      </p:cBhvr>
                                      <p:tavLst>
                                        <p:tav tm="0">
                                          <p:val>
                                            <p:fltVal val="0"/>
                                          </p:val>
                                        </p:tav>
                                        <p:tav tm="100000">
                                          <p:val>
                                            <p:strVal val="#ppt_w"/>
                                          </p:val>
                                        </p:tav>
                                      </p:tavLst>
                                    </p:anim>
                                    <p:anim calcmode="lin" valueType="num">
                                      <p:cBhvr>
                                        <p:cTn id="49" dur="500" fill="hold"/>
                                        <p:tgtEl>
                                          <p:spTgt spid="188"/>
                                        </p:tgtEl>
                                        <p:attrNameLst>
                                          <p:attrName>ppt_h</p:attrName>
                                        </p:attrNameLst>
                                      </p:cBhvr>
                                      <p:tavLst>
                                        <p:tav tm="0">
                                          <p:val>
                                            <p:fltVal val="0"/>
                                          </p:val>
                                        </p:tav>
                                        <p:tav tm="100000">
                                          <p:val>
                                            <p:strVal val="#ppt_h"/>
                                          </p:val>
                                        </p:tav>
                                      </p:tavLst>
                                    </p:anim>
                                    <p:animEffect transition="in" filter="fade">
                                      <p:cBhvr>
                                        <p:cTn id="50" dur="500"/>
                                        <p:tgtEl>
                                          <p:spTgt spid="188"/>
                                        </p:tgtEl>
                                      </p:cBhvr>
                                    </p:animEffect>
                                  </p:childTnLst>
                                </p:cTn>
                              </p:par>
                              <p:par>
                                <p:cTn id="51" presetID="10" presetClass="exit" presetSubtype="0" fill="hold" grpId="1" nodeType="withEffect">
                                  <p:stCondLst>
                                    <p:cond delay="2000"/>
                                  </p:stCondLst>
                                  <p:childTnLst>
                                    <p:animEffect transition="out" filter="fade">
                                      <p:cBhvr>
                                        <p:cTn id="52" dur="500"/>
                                        <p:tgtEl>
                                          <p:spTgt spid="188"/>
                                        </p:tgtEl>
                                      </p:cBhvr>
                                    </p:animEffect>
                                    <p:set>
                                      <p:cBhvr>
                                        <p:cTn id="53" dur="1" fill="hold">
                                          <p:stCondLst>
                                            <p:cond delay="499"/>
                                          </p:stCondLst>
                                        </p:cTn>
                                        <p:tgtEl>
                                          <p:spTgt spid="188"/>
                                        </p:tgtEl>
                                        <p:attrNameLst>
                                          <p:attrName>style.visibility</p:attrName>
                                        </p:attrNameLst>
                                      </p:cBhvr>
                                      <p:to>
                                        <p:strVal val="hidden"/>
                                      </p:to>
                                    </p:set>
                                  </p:childTnLst>
                                </p:cTn>
                              </p:par>
                              <p:par>
                                <p:cTn id="54" presetID="22" presetClass="entr" presetSubtype="4" fill="hold" nodeType="withEffect">
                                  <p:stCondLst>
                                    <p:cond delay="500"/>
                                  </p:stCondLst>
                                  <p:childTnLst>
                                    <p:set>
                                      <p:cBhvr>
                                        <p:cTn id="55" dur="1" fill="hold">
                                          <p:stCondLst>
                                            <p:cond delay="0"/>
                                          </p:stCondLst>
                                        </p:cTn>
                                        <p:tgtEl>
                                          <p:spTgt spid="173"/>
                                        </p:tgtEl>
                                        <p:attrNameLst>
                                          <p:attrName>style.visibility</p:attrName>
                                        </p:attrNameLst>
                                      </p:cBhvr>
                                      <p:to>
                                        <p:strVal val="visible"/>
                                      </p:to>
                                    </p:set>
                                    <p:animEffect transition="in" filter="wipe(down)">
                                      <p:cBhvr>
                                        <p:cTn id="56" dur="750"/>
                                        <p:tgtEl>
                                          <p:spTgt spid="173"/>
                                        </p:tgtEl>
                                      </p:cBhvr>
                                    </p:animEffect>
                                  </p:childTnLst>
                                </p:cTn>
                              </p:par>
                              <p:par>
                                <p:cTn id="57" presetID="42" presetClass="path" presetSubtype="0" accel="50000" decel="50000" fill="hold" grpId="0" nodeType="withEffect">
                                  <p:stCondLst>
                                    <p:cond delay="2000"/>
                                  </p:stCondLst>
                                  <p:childTnLst>
                                    <p:animMotion origin="layout" path="M -3.60708E-6 1.95286E-6 L -3.60708E-6 0.14492 " pathEditMode="relative" rAng="0" ptsTypes="AA">
                                      <p:cBhvr>
                                        <p:cTn id="58" dur="500" fill="hold"/>
                                        <p:tgtEl>
                                          <p:spTgt spid="97"/>
                                        </p:tgtEl>
                                        <p:attrNameLst>
                                          <p:attrName>ppt_x</p:attrName>
                                          <p:attrName>ppt_y</p:attrName>
                                        </p:attrNameLst>
                                      </p:cBhvr>
                                      <p:rCtr x="0" y="7239"/>
                                    </p:animMotion>
                                  </p:childTnLst>
                                </p:cTn>
                              </p:par>
                              <p:par>
                                <p:cTn id="59" presetID="22" presetClass="entr" presetSubtype="1" fill="hold" nodeType="withEffect">
                                  <p:stCondLst>
                                    <p:cond delay="2000"/>
                                  </p:stCondLst>
                                  <p:childTnLst>
                                    <p:set>
                                      <p:cBhvr>
                                        <p:cTn id="60" dur="1" fill="hold">
                                          <p:stCondLst>
                                            <p:cond delay="0"/>
                                          </p:stCondLst>
                                        </p:cTn>
                                        <p:tgtEl>
                                          <p:spTgt spid="99"/>
                                        </p:tgtEl>
                                        <p:attrNameLst>
                                          <p:attrName>style.visibility</p:attrName>
                                        </p:attrNameLst>
                                      </p:cBhvr>
                                      <p:to>
                                        <p:strVal val="visible"/>
                                      </p:to>
                                    </p:set>
                                    <p:animEffect transition="in" filter="wipe(up)">
                                      <p:cBhvr>
                                        <p:cTn id="61" dur="250"/>
                                        <p:tgtEl>
                                          <p:spTgt spid="99"/>
                                        </p:tgtEl>
                                      </p:cBhvr>
                                    </p:animEffect>
                                  </p:childTnLst>
                                </p:cTn>
                              </p:par>
                              <p:par>
                                <p:cTn id="62" presetID="35" presetClass="path" presetSubtype="0" accel="50000" decel="50000" fill="hold" grpId="1" nodeType="withEffect">
                                  <p:stCondLst>
                                    <p:cond delay="2500"/>
                                  </p:stCondLst>
                                  <p:childTnLst>
                                    <p:animMotion origin="layout" path="M -3.60708E-6 0.14492 L -0.53664 0.14492 " pathEditMode="relative" rAng="0" ptsTypes="AA">
                                      <p:cBhvr>
                                        <p:cTn id="63" dur="1000" fill="hold"/>
                                        <p:tgtEl>
                                          <p:spTgt spid="97"/>
                                        </p:tgtEl>
                                        <p:attrNameLst>
                                          <p:attrName>ppt_x</p:attrName>
                                          <p:attrName>ppt_y</p:attrName>
                                        </p:attrNameLst>
                                      </p:cBhvr>
                                      <p:rCtr x="-26832" y="0"/>
                                    </p:animMotion>
                                  </p:childTnLst>
                                </p:cTn>
                              </p:par>
                              <p:par>
                                <p:cTn id="64" presetID="22" presetClass="entr" presetSubtype="2" fill="hold" nodeType="withEffect">
                                  <p:stCondLst>
                                    <p:cond delay="2500"/>
                                  </p:stCondLst>
                                  <p:childTnLst>
                                    <p:set>
                                      <p:cBhvr>
                                        <p:cTn id="65" dur="1" fill="hold">
                                          <p:stCondLst>
                                            <p:cond delay="0"/>
                                          </p:stCondLst>
                                        </p:cTn>
                                        <p:tgtEl>
                                          <p:spTgt spid="142"/>
                                        </p:tgtEl>
                                        <p:attrNameLst>
                                          <p:attrName>style.visibility</p:attrName>
                                        </p:attrNameLst>
                                      </p:cBhvr>
                                      <p:to>
                                        <p:strVal val="visible"/>
                                      </p:to>
                                    </p:set>
                                    <p:animEffect transition="in" filter="wipe(right)">
                                      <p:cBhvr>
                                        <p:cTn id="66" dur="500"/>
                                        <p:tgtEl>
                                          <p:spTgt spid="142"/>
                                        </p:tgtEl>
                                      </p:cBhvr>
                                    </p:animEffect>
                                  </p:childTnLst>
                                </p:cTn>
                              </p:par>
                              <p:par>
                                <p:cTn id="67" presetID="64" presetClass="path" presetSubtype="0" accel="50000" decel="50000" fill="hold" grpId="2" nodeType="withEffect">
                                  <p:stCondLst>
                                    <p:cond delay="3500"/>
                                  </p:stCondLst>
                                  <p:childTnLst>
                                    <p:animMotion origin="layout" path="M -0.53664 0.14492 L -0.53529 -0.00014 " pathEditMode="relative" rAng="0" ptsTypes="AA">
                                      <p:cBhvr>
                                        <p:cTn id="68" dur="500" fill="hold"/>
                                        <p:tgtEl>
                                          <p:spTgt spid="97"/>
                                        </p:tgtEl>
                                        <p:attrNameLst>
                                          <p:attrName>ppt_x</p:attrName>
                                          <p:attrName>ppt_y</p:attrName>
                                        </p:attrNameLst>
                                      </p:cBhvr>
                                      <p:rCtr x="0" y="-7141"/>
                                    </p:animMotion>
                                  </p:childTnLst>
                                </p:cTn>
                              </p:par>
                              <p:par>
                                <p:cTn id="69" presetID="22" presetClass="entr" presetSubtype="4" fill="hold" nodeType="withEffect">
                                  <p:stCondLst>
                                    <p:cond delay="3500"/>
                                  </p:stCondLst>
                                  <p:childTnLst>
                                    <p:set>
                                      <p:cBhvr>
                                        <p:cTn id="70" dur="1" fill="hold">
                                          <p:stCondLst>
                                            <p:cond delay="0"/>
                                          </p:stCondLst>
                                        </p:cTn>
                                        <p:tgtEl>
                                          <p:spTgt spid="98"/>
                                        </p:tgtEl>
                                        <p:attrNameLst>
                                          <p:attrName>style.visibility</p:attrName>
                                        </p:attrNameLst>
                                      </p:cBhvr>
                                      <p:to>
                                        <p:strVal val="visible"/>
                                      </p:to>
                                    </p:set>
                                    <p:animEffect transition="in" filter="wipe(down)">
                                      <p:cBhvr>
                                        <p:cTn id="71" dur="250"/>
                                        <p:tgtEl>
                                          <p:spTgt spid="98"/>
                                        </p:tgtEl>
                                      </p:cBhvr>
                                    </p:animEffect>
                                  </p:childTnLst>
                                </p:cTn>
                              </p:par>
                              <p:par>
                                <p:cTn id="72" presetID="22" presetClass="entr" presetSubtype="1" fill="hold" nodeType="withEffect">
                                  <p:stCondLst>
                                    <p:cond delay="3500"/>
                                  </p:stCondLst>
                                  <p:childTnLst>
                                    <p:set>
                                      <p:cBhvr>
                                        <p:cTn id="73" dur="1" fill="hold">
                                          <p:stCondLst>
                                            <p:cond delay="0"/>
                                          </p:stCondLst>
                                        </p:cTn>
                                        <p:tgtEl>
                                          <p:spTgt spid="178"/>
                                        </p:tgtEl>
                                        <p:attrNameLst>
                                          <p:attrName>style.visibility</p:attrName>
                                        </p:attrNameLst>
                                      </p:cBhvr>
                                      <p:to>
                                        <p:strVal val="visible"/>
                                      </p:to>
                                    </p:set>
                                    <p:animEffect transition="in" filter="wipe(up)">
                                      <p:cBhvr>
                                        <p:cTn id="74" dur="1000"/>
                                        <p:tgtEl>
                                          <p:spTgt spid="178"/>
                                        </p:tgtEl>
                                      </p:cBhvr>
                                    </p:animEffect>
                                  </p:childTnLst>
                                </p:cTn>
                              </p:par>
                            </p:childTnLst>
                          </p:cTn>
                        </p:par>
                        <p:par>
                          <p:cTn id="75" fill="hold">
                            <p:stCondLst>
                              <p:cond delay="8250"/>
                            </p:stCondLst>
                            <p:childTnLst>
                              <p:par>
                                <p:cTn id="76" presetID="42" presetClass="path" presetSubtype="0" accel="50000" decel="50000" fill="hold" grpId="1" nodeType="afterEffect">
                                  <p:stCondLst>
                                    <p:cond delay="0"/>
                                  </p:stCondLst>
                                  <p:childTnLst>
                                    <p:animMotion origin="layout" path="M 1.46557E-6 -0.07449 L 1.46557E-6 -0.04377 " pathEditMode="relative" rAng="0" ptsTypes="AA">
                                      <p:cBhvr>
                                        <p:cTn id="77" dur="250" fill="hold"/>
                                        <p:tgtEl>
                                          <p:spTgt spid="136"/>
                                        </p:tgtEl>
                                        <p:attrNameLst>
                                          <p:attrName>ppt_x</p:attrName>
                                          <p:attrName>ppt_y</p:attrName>
                                        </p:attrNameLst>
                                      </p:cBhvr>
                                      <p:rCtr x="0" y="1529"/>
                                    </p:animMotion>
                                  </p:childTnLst>
                                </p:cTn>
                              </p:par>
                              <p:par>
                                <p:cTn id="78" presetID="42" presetClass="path" presetSubtype="0" accel="50000" decel="50000" fill="hold" grpId="1" nodeType="withEffect">
                                  <p:stCondLst>
                                    <p:cond delay="250"/>
                                  </p:stCondLst>
                                  <p:childTnLst>
                                    <p:animMotion origin="layout" path="M 8.27543E-7 -0.05892 L 8.27543E-7 -0.03283 " pathEditMode="relative" rAng="0" ptsTypes="AA">
                                      <p:cBhvr>
                                        <p:cTn id="79" dur="250" fill="hold"/>
                                        <p:tgtEl>
                                          <p:spTgt spid="137"/>
                                        </p:tgtEl>
                                        <p:attrNameLst>
                                          <p:attrName>ppt_x</p:attrName>
                                          <p:attrName>ppt_y</p:attrName>
                                        </p:attrNameLst>
                                      </p:cBhvr>
                                      <p:rCtr x="0" y="1291"/>
                                    </p:animMotion>
                                  </p:childTnLst>
                                </p:cTn>
                              </p:par>
                              <p:par>
                                <p:cTn id="80" presetID="42" presetClass="path" presetSubtype="0" accel="50000" decel="50000" fill="hold" grpId="1" nodeType="withEffect">
                                  <p:stCondLst>
                                    <p:cond delay="500"/>
                                  </p:stCondLst>
                                  <p:childTnLst>
                                    <p:animMotion origin="layout" path="M 1.22552E-6 0.05317 L 1.22552E-6 0.02399 " pathEditMode="relative" rAng="0" ptsTypes="AA">
                                      <p:cBhvr>
                                        <p:cTn id="81" dur="250" fill="hold"/>
                                        <p:tgtEl>
                                          <p:spTgt spid="138"/>
                                        </p:tgtEl>
                                        <p:attrNameLst>
                                          <p:attrName>ppt_x</p:attrName>
                                          <p:attrName>ppt_y</p:attrName>
                                        </p:attrNameLst>
                                      </p:cBhvr>
                                      <p:rCtr x="0" y="-1459"/>
                                    </p:animMotion>
                                  </p:childTnLst>
                                </p:cTn>
                              </p:par>
                              <p:par>
                                <p:cTn id="82" presetID="42" presetClass="path" presetSubtype="0" accel="50000" decel="50000" fill="hold" grpId="1" nodeType="withEffect">
                                  <p:stCondLst>
                                    <p:cond delay="250"/>
                                  </p:stCondLst>
                                  <p:childTnLst>
                                    <p:animMotion origin="layout" path="M 5.87492E-7 -0.04601 L 5.87492E-7 -0.08137 " pathEditMode="relative" rAng="0" ptsTypes="AA">
                                      <p:cBhvr>
                                        <p:cTn id="83" dur="250" fill="hold"/>
                                        <p:tgtEl>
                                          <p:spTgt spid="139"/>
                                        </p:tgtEl>
                                        <p:attrNameLst>
                                          <p:attrName>ppt_x</p:attrName>
                                          <p:attrName>ppt_y</p:attrName>
                                        </p:attrNameLst>
                                      </p:cBhvr>
                                      <p:rCtr x="0" y="-1768"/>
                                    </p:animMotion>
                                  </p:childTnLst>
                                </p:cTn>
                              </p:par>
                              <p:par>
                                <p:cTn id="84" presetID="42" presetClass="path" presetSubtype="0" accel="50000" decel="50000" fill="hold" grpId="1" nodeType="withEffect">
                                  <p:stCondLst>
                                    <p:cond delay="0"/>
                                  </p:stCondLst>
                                  <p:childTnLst>
                                    <p:animMotion origin="layout" path="M 3.73342E-6 0.07323 L 3.73342E-6 0.03409 " pathEditMode="relative" rAng="0" ptsTypes="AA">
                                      <p:cBhvr>
                                        <p:cTn id="85" dur="250" fill="hold"/>
                                        <p:tgtEl>
                                          <p:spTgt spid="140"/>
                                        </p:tgtEl>
                                        <p:attrNameLst>
                                          <p:attrName>ppt_x</p:attrName>
                                          <p:attrName>ppt_y</p:attrName>
                                        </p:attrNameLst>
                                      </p:cBhvr>
                                      <p:rCtr x="0" y="-1964"/>
                                    </p:animMotion>
                                  </p:childTnLst>
                                </p:cTn>
                              </p:par>
                            </p:childTnLst>
                          </p:cTn>
                        </p:par>
                        <p:par>
                          <p:cTn id="86" fill="hold">
                            <p:stCondLst>
                              <p:cond delay="9000"/>
                            </p:stCondLst>
                            <p:childTnLst>
                              <p:par>
                                <p:cTn id="87" presetID="63" presetClass="path" presetSubtype="0" accel="50000" decel="50000" fill="hold" grpId="1" nodeType="afterEffect">
                                  <p:stCondLst>
                                    <p:cond delay="0"/>
                                  </p:stCondLst>
                                  <p:childTnLst>
                                    <p:animMotion origin="layout" path="M -2.93746E-6 -2.91807E-7 L 0.14806 -2.91807E-7 " pathEditMode="relative" rAng="0" ptsTypes="AA">
                                      <p:cBhvr>
                                        <p:cTn id="88" dur="1000" fill="hold"/>
                                        <p:tgtEl>
                                          <p:spTgt spid="102"/>
                                        </p:tgtEl>
                                        <p:attrNameLst>
                                          <p:attrName>ppt_x</p:attrName>
                                          <p:attrName>ppt_y</p:attrName>
                                        </p:attrNameLst>
                                      </p:cBhvr>
                                      <p:rCtr x="7399" y="0"/>
                                    </p:animMotion>
                                  </p:childTnLst>
                                </p:cTn>
                              </p:par>
                            </p:childTnLst>
                          </p:cTn>
                        </p:par>
                        <p:par>
                          <p:cTn id="89" fill="hold">
                            <p:stCondLst>
                              <p:cond delay="10000"/>
                            </p:stCondLst>
                            <p:childTnLst>
                              <p:par>
                                <p:cTn id="90" presetID="8" presetClass="emph" presetSubtype="0" fill="hold" nodeType="afterEffect">
                                  <p:stCondLst>
                                    <p:cond delay="0"/>
                                  </p:stCondLst>
                                  <p:childTnLst>
                                    <p:animRot by="21600000">
                                      <p:cBhvr>
                                        <p:cTn id="91" dur="1000" fill="hold"/>
                                        <p:tgtEl>
                                          <p:spTgt spid="116"/>
                                        </p:tgtEl>
                                        <p:attrNameLst>
                                          <p:attrName>r</p:attrName>
                                        </p:attrNameLst>
                                      </p:cBhvr>
                                    </p:animRot>
                                  </p:childTnLst>
                                </p:cTn>
                              </p:par>
                              <p:par>
                                <p:cTn id="92" presetID="8" presetClass="emph" presetSubtype="0" fill="hold" nodeType="withEffect">
                                  <p:stCondLst>
                                    <p:cond delay="0"/>
                                  </p:stCondLst>
                                  <p:childTnLst>
                                    <p:animRot by="-21600000">
                                      <p:cBhvr>
                                        <p:cTn id="93" dur="1000" fill="hold"/>
                                        <p:tgtEl>
                                          <p:spTgt spid="109"/>
                                        </p:tgtEl>
                                        <p:attrNameLst>
                                          <p:attrName>r</p:attrName>
                                        </p:attrNameLst>
                                      </p:cBhvr>
                                    </p:animRot>
                                  </p:childTnLst>
                                </p:cTn>
                              </p:par>
                              <p:par>
                                <p:cTn id="94" presetID="8" presetClass="emph" presetSubtype="0" fill="hold" nodeType="withEffect">
                                  <p:stCondLst>
                                    <p:cond delay="0"/>
                                  </p:stCondLst>
                                  <p:childTnLst>
                                    <p:animRot by="21600000">
                                      <p:cBhvr>
                                        <p:cTn id="95" dur="1000" fill="hold"/>
                                        <p:tgtEl>
                                          <p:spTgt spid="123"/>
                                        </p:tgtEl>
                                        <p:attrNameLst>
                                          <p:attrName>r</p:attrName>
                                        </p:attrNameLst>
                                      </p:cBhvr>
                                    </p:animRot>
                                  </p:childTnLst>
                                </p:cTn>
                              </p:par>
                            </p:childTnLst>
                          </p:cTn>
                        </p:par>
                        <p:par>
                          <p:cTn id="96" fill="hold">
                            <p:stCondLst>
                              <p:cond delay="11000"/>
                            </p:stCondLst>
                            <p:childTnLst>
                              <p:par>
                                <p:cTn id="97" presetID="63" presetClass="path" presetSubtype="0" accel="50000" decel="50000" fill="hold" grpId="1" nodeType="afterEffect">
                                  <p:stCondLst>
                                    <p:cond delay="0"/>
                                  </p:stCondLst>
                                  <p:childTnLst>
                                    <p:animMotion origin="layout" path="M 1.81933E-6 3.20988E-6 L 0.13163 3.20988E-6 " pathEditMode="relative" rAng="0" ptsTypes="AA">
                                      <p:cBhvr>
                                        <p:cTn id="98" dur="750" fill="hold"/>
                                        <p:tgtEl>
                                          <p:spTgt spid="101"/>
                                        </p:tgtEl>
                                        <p:attrNameLst>
                                          <p:attrName>ppt_x</p:attrName>
                                          <p:attrName>ppt_y</p:attrName>
                                        </p:attrNameLst>
                                      </p:cBhvr>
                                      <p:rCtr x="6578" y="0"/>
                                    </p:animMotion>
                                  </p:childTnLst>
                                </p:cTn>
                              </p:par>
                            </p:childTnLst>
                          </p:cTn>
                        </p:par>
                        <p:par>
                          <p:cTn id="99" fill="hold">
                            <p:stCondLst>
                              <p:cond delay="11750"/>
                            </p:stCondLst>
                            <p:childTnLst>
                              <p:par>
                                <p:cTn id="100" presetID="22" presetClass="entr" presetSubtype="8" fill="hold" nodeType="afterEffect">
                                  <p:stCondLst>
                                    <p:cond delay="0"/>
                                  </p:stCondLst>
                                  <p:childTnLst>
                                    <p:set>
                                      <p:cBhvr>
                                        <p:cTn id="101" dur="1" fill="hold">
                                          <p:stCondLst>
                                            <p:cond delay="0"/>
                                          </p:stCondLst>
                                        </p:cTn>
                                        <p:tgtEl>
                                          <p:spTgt spid="143"/>
                                        </p:tgtEl>
                                        <p:attrNameLst>
                                          <p:attrName>style.visibility</p:attrName>
                                        </p:attrNameLst>
                                      </p:cBhvr>
                                      <p:to>
                                        <p:strVal val="visible"/>
                                      </p:to>
                                    </p:set>
                                    <p:animEffect transition="in" filter="wipe(left)">
                                      <p:cBhvr>
                                        <p:cTn id="102" dur="750"/>
                                        <p:tgtEl>
                                          <p:spTgt spid="143"/>
                                        </p:tgtEl>
                                      </p:cBhvr>
                                    </p:animEffect>
                                  </p:childTnLst>
                                </p:cTn>
                              </p:par>
                            </p:childTnLst>
                          </p:cTn>
                        </p:par>
                        <p:par>
                          <p:cTn id="103" fill="hold">
                            <p:stCondLst>
                              <p:cond delay="12500"/>
                            </p:stCondLst>
                            <p:childTnLst>
                              <p:par>
                                <p:cTn id="104" presetID="53" presetClass="entr" presetSubtype="16" fill="hold" grpId="0" nodeType="afterEffect">
                                  <p:stCondLst>
                                    <p:cond delay="0"/>
                                  </p:stCondLst>
                                  <p:childTnLst>
                                    <p:set>
                                      <p:cBhvr>
                                        <p:cTn id="105" dur="1" fill="hold">
                                          <p:stCondLst>
                                            <p:cond delay="0"/>
                                          </p:stCondLst>
                                        </p:cTn>
                                        <p:tgtEl>
                                          <p:spTgt spid="189"/>
                                        </p:tgtEl>
                                        <p:attrNameLst>
                                          <p:attrName>style.visibility</p:attrName>
                                        </p:attrNameLst>
                                      </p:cBhvr>
                                      <p:to>
                                        <p:strVal val="visible"/>
                                      </p:to>
                                    </p:set>
                                    <p:anim calcmode="lin" valueType="num">
                                      <p:cBhvr>
                                        <p:cTn id="106" dur="500" fill="hold"/>
                                        <p:tgtEl>
                                          <p:spTgt spid="189"/>
                                        </p:tgtEl>
                                        <p:attrNameLst>
                                          <p:attrName>ppt_w</p:attrName>
                                        </p:attrNameLst>
                                      </p:cBhvr>
                                      <p:tavLst>
                                        <p:tav tm="0">
                                          <p:val>
                                            <p:fltVal val="0"/>
                                          </p:val>
                                        </p:tav>
                                        <p:tav tm="100000">
                                          <p:val>
                                            <p:strVal val="#ppt_w"/>
                                          </p:val>
                                        </p:tav>
                                      </p:tavLst>
                                    </p:anim>
                                    <p:anim calcmode="lin" valueType="num">
                                      <p:cBhvr>
                                        <p:cTn id="107" dur="500" fill="hold"/>
                                        <p:tgtEl>
                                          <p:spTgt spid="189"/>
                                        </p:tgtEl>
                                        <p:attrNameLst>
                                          <p:attrName>ppt_h</p:attrName>
                                        </p:attrNameLst>
                                      </p:cBhvr>
                                      <p:tavLst>
                                        <p:tav tm="0">
                                          <p:val>
                                            <p:fltVal val="0"/>
                                          </p:val>
                                        </p:tav>
                                        <p:tav tm="100000">
                                          <p:val>
                                            <p:strVal val="#ppt_h"/>
                                          </p:val>
                                        </p:tav>
                                      </p:tavLst>
                                    </p:anim>
                                    <p:animEffect transition="in" filter="fade">
                                      <p:cBhvr>
                                        <p:cTn id="108" dur="500"/>
                                        <p:tgtEl>
                                          <p:spTgt spid="189"/>
                                        </p:tgtEl>
                                      </p:cBhvr>
                                    </p:animEffect>
                                  </p:childTnLst>
                                </p:cTn>
                              </p:par>
                              <p:par>
                                <p:cTn id="109" presetID="10" presetClass="exit" presetSubtype="0" fill="hold" nodeType="withEffect">
                                  <p:stCondLst>
                                    <p:cond delay="0"/>
                                  </p:stCondLst>
                                  <p:childTnLst>
                                    <p:animEffect transition="out" filter="fade">
                                      <p:cBhvr>
                                        <p:cTn id="110" dur="500"/>
                                        <p:tgtEl>
                                          <p:spTgt spid="143"/>
                                        </p:tgtEl>
                                      </p:cBhvr>
                                    </p:animEffect>
                                    <p:set>
                                      <p:cBhvr>
                                        <p:cTn id="111" dur="1" fill="hold">
                                          <p:stCondLst>
                                            <p:cond delay="499"/>
                                          </p:stCondLst>
                                        </p:cTn>
                                        <p:tgtEl>
                                          <p:spTgt spid="1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7" grpId="1" animBg="1"/>
      <p:bldP spid="97" grpId="2" animBg="1"/>
      <p:bldP spid="101" grpId="0" animBg="1"/>
      <p:bldP spid="101" grpId="1" animBg="1"/>
      <p:bldP spid="102" grpId="0" animBg="1"/>
      <p:bldP spid="102" grpId="1" animBg="1"/>
      <p:bldP spid="136" grpId="0" animBg="1"/>
      <p:bldP spid="136" grpId="1" animBg="1"/>
      <p:bldP spid="137" grpId="0" animBg="1"/>
      <p:bldP spid="137" grpId="1" animBg="1"/>
      <p:bldP spid="138" grpId="0" animBg="1"/>
      <p:bldP spid="138" grpId="1" animBg="1"/>
      <p:bldP spid="139" grpId="0" animBg="1"/>
      <p:bldP spid="139" grpId="1" animBg="1"/>
      <p:bldP spid="140" grpId="0" animBg="1"/>
      <p:bldP spid="140" grpId="1" animBg="1"/>
      <p:bldP spid="188" grpId="0"/>
      <p:bldP spid="188" grpId="1"/>
      <p:bldP spid="189"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19050">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2205</TotalTime>
  <Words>710</Words>
  <Application>Microsoft Office PowerPoint</Application>
  <PresentationFormat>Custom</PresentationFormat>
  <Paragraphs>111</Paragraphs>
  <Slides>32</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Calibri</vt:lpstr>
      <vt:lpstr>Times New Roman</vt:lpstr>
      <vt:lpstr>Trebuchet MS</vt:lpstr>
      <vt:lpstr>Office Theme</vt:lpstr>
      <vt:lpstr>Four Stages of Singularity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Sue-Ellen Lamb</dc:creator>
  <cp:lastModifiedBy>Sue-Ellen Lamb</cp:lastModifiedBy>
  <cp:revision>75</cp:revision>
  <dcterms:created xsi:type="dcterms:W3CDTF">2018-09-20T12:38:22Z</dcterms:created>
  <dcterms:modified xsi:type="dcterms:W3CDTF">2023-05-01T16:59:52Z</dcterms:modified>
</cp:coreProperties>
</file>